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theme" Target="theme/theme1.xml"></Relationship><Relationship Id="rId5" Type="http://schemas.openxmlformats.org/officeDocument/2006/relationships/presProps" Target="presProps.xml"></Relationship><Relationship Id="rId6" Type="http://schemas.openxmlformats.org/officeDocument/2006/relationships/viewProps" Target="viewProps.xml"></Relationship><Relationship Id="rId7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586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32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2018-10-24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586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2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24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20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16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2018-10-24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586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2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24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20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16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2018-10-24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586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2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24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20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16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2018-10-24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963294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533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963294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266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2018-10-24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586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2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24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20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16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2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24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20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16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Date Placeholder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2018-10-24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586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32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32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2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24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20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16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2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24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20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16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" name="Date Placeholder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2018-10-24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586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2018-10-24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2018-10-24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266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2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24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20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16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4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864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Date Placeholder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2018-10-24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266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4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864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Picture Placeholder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Picture</a:t>
            </a:r>
            <a:endParaRPr lang="ko-KR" altLang="en-US" sz="20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Date Placeholder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2018-10-24</a:t>
            </a:fld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5865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2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24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20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16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1</a:t>
            </a:fld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2018-10-24</a:t>
            </a:fld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5793709267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9715743810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Users/kninanya/Library/Group Containers/L48J367XN4.com.infraware.PolarisOffice/EngineTemp/2454/fImage257937092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5405" y="1237615"/>
            <a:ext cx="5991860" cy="3934460"/>
          </a:xfrm>
          <a:prstGeom prst="rect"/>
          <a:noFill/>
        </p:spPr>
      </p:pic>
      <p:sp>
        <p:nvSpPr>
          <p:cNvPr id="3" name="Text Box 2"/>
          <p:cNvSpPr txBox="1">
            <a:spLocks/>
          </p:cNvSpPr>
          <p:nvPr/>
        </p:nvSpPr>
        <p:spPr>
          <a:xfrm rot="0">
            <a:off x="1031240" y="839470"/>
            <a:ext cx="1605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TIPO I</a:t>
            </a: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 rot="0">
            <a:off x="1179830" y="1201420"/>
            <a:ext cx="7238365" cy="48152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  <p:pic>
        <p:nvPicPr>
          <p:cNvPr id="4" name="Picture 3" descr="/Users/kninanya/Library/Group Containers/L48J367XN4.com.infraware.PolarisOffice/EngineTemp/2454/fImage197157438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2" b="15129"/>
          <a:stretch>
            <a:fillRect/>
          </a:stretch>
        </p:blipFill>
        <p:spPr>
          <a:xfrm rot="0">
            <a:off x="882015" y="407035"/>
            <a:ext cx="7718424" cy="4770120"/>
          </a:xfrm>
          <a:prstGeom prst="rect"/>
          <a:noFill/>
        </p:spPr>
      </p:pic>
      <p:sp>
        <p:nvSpPr>
          <p:cNvPr id="3" name="Text Box 2"/>
          <p:cNvSpPr txBox="1">
            <a:spLocks/>
          </p:cNvSpPr>
          <p:nvPr/>
        </p:nvSpPr>
        <p:spPr>
          <a:xfrm rot="0">
            <a:off x="1031240" y="839470"/>
            <a:ext cx="1605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TIPO II</a:t>
            </a:r>
            <a:endParaRPr lang="ko-KR" altLang="en-US" sz="1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0</Paragraphs>
  <Words>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Karen Ninanya</dc:creator>
  <cp:lastModifiedBy>Karen Ninanya</cp:lastModifiedBy>
</cp:coreProperties>
</file>