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04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0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73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49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renojs.ddo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11010900" cy="6870802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341640" y="3289927"/>
            <a:ext cx="9144000" cy="1655762"/>
          </a:xfrm>
        </p:spPr>
        <p:txBody>
          <a:bodyPr/>
          <a:lstStyle/>
          <a:p>
            <a:r>
              <a:rPr lang="en-US" altLang="ja-JP" dirty="0"/>
              <a:t>Presented by 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シャチク野郎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857"/>
            <a:ext cx="6169774" cy="25707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74" y="1051227"/>
            <a:ext cx="2020000" cy="17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最初に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lang="ja-JP" altLang="en-US" dirty="0" smtClean="0"/>
              <a:t>使用言語・使用ツール</a:t>
            </a:r>
            <a:endParaRPr lang="en-US" altLang="ja-JP" dirty="0" smtClean="0"/>
          </a:p>
          <a:p>
            <a:r>
              <a:rPr lang="ja-JP" altLang="en-US" dirty="0" smtClean="0"/>
              <a:t>機能紹介</a:t>
            </a:r>
            <a:endParaRPr lang="en-US" altLang="ja-JP" dirty="0" smtClean="0"/>
          </a:p>
          <a:p>
            <a:r>
              <a:rPr lang="ja-JP" altLang="en-US" dirty="0" smtClean="0"/>
              <a:t>こだわり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endParaRPr lang="en-US" altLang="ja-JP" dirty="0" smtClean="0"/>
          </a:p>
          <a:p>
            <a:r>
              <a:rPr lang="ja-JP" altLang="en-US" dirty="0" smtClean="0"/>
              <a:t>おわ</a:t>
            </a:r>
            <a:r>
              <a:rPr lang="ja-JP" altLang="en-US" dirty="0"/>
              <a:t>り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今回シャチク野郎</a:t>
            </a:r>
            <a:r>
              <a:rPr lang="en-US" altLang="ja-JP" dirty="0" smtClean="0"/>
              <a:t>A</a:t>
            </a:r>
            <a:r>
              <a:rPr lang="ja-JP" altLang="en-US" dirty="0" smtClean="0"/>
              <a:t>チームが作成した資材は</a:t>
            </a:r>
            <a:endParaRPr kumimoji="1" lang="en-US" altLang="ja-JP" dirty="0" smtClean="0">
              <a:hlinkClick r:id="rId2"/>
            </a:endParaRPr>
          </a:p>
          <a:p>
            <a:pPr marL="0" indent="0">
              <a:buNone/>
            </a:pPr>
            <a:r>
              <a:rPr kumimoji="1" lang="en-US" altLang="ja-JP" dirty="0" smtClean="0">
                <a:hlinkClick r:id="rId2"/>
              </a:rPr>
              <a:t>http://orenojs.ddo.jp</a:t>
            </a:r>
            <a:r>
              <a:rPr kumimoji="1" lang="ja-JP" altLang="en-US" dirty="0" err="1" smtClean="0"/>
              <a:t>にて</a:t>
            </a:r>
            <a:r>
              <a:rPr kumimoji="1" lang="ja-JP" altLang="en-US" dirty="0" smtClean="0"/>
              <a:t>公開中です。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PC</a:t>
            </a:r>
            <a:r>
              <a:rPr lang="ja-JP" altLang="en-US" dirty="0" smtClean="0"/>
              <a:t>・スマートフォンにてご覧になりながら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プレゼンをお聞きください。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00" y="4198276"/>
            <a:ext cx="4879617" cy="26005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69" y="4198276"/>
            <a:ext cx="1801073" cy="26597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290945" y="1579635"/>
            <a:ext cx="4668982" cy="3352583"/>
          </a:xfrm>
          <a:prstGeom prst="wedgeEllipseCallout">
            <a:avLst>
              <a:gd name="adj1" fmla="val 65270"/>
              <a:gd name="adj2" fmla="val 13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err="1" smtClean="0"/>
              <a:t>んなもな</a:t>
            </a:r>
            <a:r>
              <a:rPr kumimoji="1" lang="ja-JP" altLang="en-US" sz="3600" dirty="0" smtClean="0"/>
              <a:t>ーない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とりあえず上司に猫耳つけてみよう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86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使用言語・使用ツール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0545" y="2036618"/>
            <a:ext cx="105017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 err="1" smtClean="0"/>
              <a:t>php</a:t>
            </a:r>
            <a:endParaRPr lang="en-US" altLang="ja-JP" sz="6000" dirty="0" smtClean="0"/>
          </a:p>
          <a:p>
            <a:r>
              <a:rPr lang="en-US" altLang="ja-JP" sz="6000" dirty="0" err="1" smtClean="0"/>
              <a:t>php-gd</a:t>
            </a:r>
            <a:r>
              <a:rPr lang="en-US" altLang="ja-JP" sz="6000" dirty="0" smtClean="0"/>
              <a:t>(</a:t>
            </a:r>
            <a:r>
              <a:rPr lang="ja-JP" altLang="en-US" sz="6000" dirty="0" smtClean="0"/>
              <a:t>画像合成</a:t>
            </a:r>
            <a:r>
              <a:rPr lang="en-US" altLang="ja-JP" sz="6000" dirty="0" smtClean="0"/>
              <a:t>)</a:t>
            </a:r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1382" y="4529608"/>
            <a:ext cx="1086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知見的に怪しいけど、</a:t>
            </a:r>
            <a:endParaRPr lang="en-US" altLang="ja-JP" sz="3600" dirty="0" smtClean="0"/>
          </a:p>
          <a:p>
            <a:r>
              <a:rPr lang="ja-JP" altLang="en-US" sz="3600" dirty="0" smtClean="0"/>
              <a:t>まずはやって見ようからスタート</a:t>
            </a:r>
            <a:endParaRPr lang="en-US" altLang="ja-JP" sz="3600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機能紹介：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6000" dirty="0" smtClean="0"/>
              <a:t>上司画像アップロード機能</a:t>
            </a:r>
            <a:endParaRPr kumimoji="1" lang="en-US" altLang="ja-JP" sz="6000" dirty="0" smtClean="0"/>
          </a:p>
          <a:p>
            <a:endParaRPr kumimoji="1" lang="en-US" altLang="ja-JP" sz="6000" dirty="0" smtClean="0"/>
          </a:p>
          <a:p>
            <a:r>
              <a:rPr lang="ja-JP" altLang="en-US" sz="6000" dirty="0" smtClean="0"/>
              <a:t>上司画像猫耳化機能</a:t>
            </a:r>
            <a:endParaRPr lang="en-US" altLang="ja-JP" sz="6000" dirty="0" smtClean="0"/>
          </a:p>
          <a:p>
            <a:endParaRPr lang="en-US" altLang="ja-JP" sz="6000" dirty="0" smtClean="0"/>
          </a:p>
          <a:p>
            <a:r>
              <a:rPr lang="ja-JP" altLang="en-US" sz="6000" dirty="0" smtClean="0"/>
              <a:t>アップロード一覧表示機能</a:t>
            </a:r>
            <a:endParaRPr lang="en-US" altLang="ja-JP" sz="6000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こだわり：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453172"/>
            <a:ext cx="10515600" cy="5989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サーバ公開・ドメイン取得・</a:t>
            </a:r>
            <a:r>
              <a:rPr lang="en-US" altLang="ja-JP" dirty="0" err="1" smtClean="0"/>
              <a:t>ssl</a:t>
            </a:r>
            <a:r>
              <a:rPr lang="ja-JP" altLang="en-US" dirty="0" smtClean="0"/>
              <a:t>証明書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6800" y="3956196"/>
            <a:ext cx="799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SSL</a:t>
            </a:r>
            <a:r>
              <a:rPr lang="ja-JP" altLang="en-US" sz="2400" dirty="0"/>
              <a:t>はどこかの 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国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err="1" smtClean="0"/>
              <a:t>、</a:t>
            </a:r>
            <a:r>
              <a:rPr kumimoji="1" lang="ja-JP" altLang="en-US" sz="2400" dirty="0" smtClean="0"/>
              <a:t>シャチクソン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市町村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err="1" smtClean="0"/>
              <a:t>にて</a:t>
            </a:r>
            <a:r>
              <a:rPr kumimoji="1" lang="ja-JP" altLang="en-US" sz="2400" dirty="0" smtClean="0"/>
              <a:t>発行！！</a:t>
            </a:r>
            <a:endParaRPr kumimoji="1" lang="ja-JP" altLang="en-US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2193712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画像合成による上司萌え属性付与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2744684"/>
            <a:ext cx="712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俺らは猫耳大好物です</a:t>
            </a:r>
            <a:r>
              <a:rPr kumimoji="1" lang="ja-JP" altLang="en-US" sz="2400" dirty="0" smtClean="0"/>
              <a:t>！上司ラブになる！</a:t>
            </a:r>
            <a:endParaRPr kumimoji="1" lang="ja-JP" altLang="en-US" sz="24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4572361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シャチクバナー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6800" y="5094948"/>
            <a:ext cx="712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いつでもシャチクになれる広告も掲載！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4" y="223593"/>
            <a:ext cx="11872332" cy="62102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645348" cy="4351338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妹かつら対応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上司を萌えの対象とする。</a:t>
            </a:r>
            <a:r>
              <a:rPr lang="en-US" altLang="ja-JP" sz="3200" dirty="0" smtClean="0"/>
              <a:t>)</a:t>
            </a:r>
          </a:p>
          <a:p>
            <a:r>
              <a:rPr lang="ja-JP" altLang="en-US" sz="3200" dirty="0" smtClean="0"/>
              <a:t>猫背</a:t>
            </a:r>
            <a:r>
              <a:rPr lang="ja-JP" altLang="en-US" sz="3200" dirty="0"/>
              <a:t>対応</a:t>
            </a:r>
            <a:r>
              <a:rPr lang="en-US" altLang="ja-JP" sz="3200" dirty="0"/>
              <a:t>(</a:t>
            </a:r>
            <a:r>
              <a:rPr lang="ja-JP" altLang="en-US" sz="3200" dirty="0"/>
              <a:t>上司を折り曲げます</a:t>
            </a:r>
            <a:r>
              <a:rPr lang="en-US" altLang="ja-JP" sz="3200" dirty="0"/>
              <a:t>)</a:t>
            </a:r>
          </a:p>
          <a:p>
            <a:r>
              <a:rPr kumimoji="1" lang="ja-JP" altLang="en-US" sz="3200" dirty="0" smtClean="0"/>
              <a:t>猫</a:t>
            </a:r>
            <a:r>
              <a:rPr kumimoji="1" lang="ja-JP" altLang="en-US" sz="3200" dirty="0" smtClean="0"/>
              <a:t>耳から広がる馬の</a:t>
            </a:r>
            <a:r>
              <a:rPr kumimoji="1" lang="ja-JP" altLang="en-US" sz="3200" dirty="0" smtClean="0"/>
              <a:t>耳対応へ。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上司の言葉は聞こえません。</a:t>
            </a:r>
            <a:r>
              <a:rPr kumimoji="1" lang="en-US" altLang="ja-JP" sz="3200" dirty="0" smtClean="0"/>
              <a:t>)</a:t>
            </a:r>
            <a:endParaRPr lang="en-US" altLang="ja-JP" sz="3200" dirty="0"/>
          </a:p>
          <a:p>
            <a:r>
              <a:rPr lang="ja-JP" altLang="en-US" sz="3200" dirty="0" smtClean="0"/>
              <a:t>二階</a:t>
            </a:r>
            <a:r>
              <a:rPr lang="ja-JP" altLang="en-US" sz="3200" dirty="0" smtClean="0"/>
              <a:t>から上司を落としても大丈夫かも？たぶん大丈夫だよ・・</a:t>
            </a:r>
            <a:r>
              <a:rPr lang="ja-JP" altLang="en-US" sz="3200" dirty="0" smtClean="0"/>
              <a:t>・</a:t>
            </a:r>
            <a:endParaRPr lang="en-US" altLang="ja-JP" sz="3200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Etc</a:t>
            </a:r>
            <a:r>
              <a:rPr lang="ja-JP" altLang="en-US" dirty="0" smtClean="0"/>
              <a:t>・・・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爆発 2 3"/>
          <p:cNvSpPr/>
          <p:nvPr/>
        </p:nvSpPr>
        <p:spPr>
          <a:xfrm>
            <a:off x="1499364" y="774766"/>
            <a:ext cx="8963891" cy="437760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/>
              <a:t>最終目標</a:t>
            </a:r>
            <a:endParaRPr kumimoji="1" lang="ja-JP" altLang="en-US" sz="6600" dirty="0"/>
          </a:p>
        </p:txBody>
      </p:sp>
      <p:sp>
        <p:nvSpPr>
          <p:cNvPr id="5" name="右矢印 4"/>
          <p:cNvSpPr/>
          <p:nvPr/>
        </p:nvSpPr>
        <p:spPr>
          <a:xfrm>
            <a:off x="1264734" y="202202"/>
            <a:ext cx="9846612" cy="6467603"/>
          </a:xfrm>
          <a:prstGeom prst="rightArrow">
            <a:avLst>
              <a:gd name="adj1" fmla="val 386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シャチク解放なんてどうでもいい</a:t>
            </a:r>
            <a:endParaRPr kumimoji="1" lang="en-US" altLang="ja-JP" sz="4000" dirty="0" smtClean="0"/>
          </a:p>
          <a:p>
            <a:pPr algn="ctr"/>
            <a:r>
              <a:rPr kumimoji="1" lang="ja-JP" altLang="en-US" sz="4000" dirty="0" smtClean="0"/>
              <a:t>リアル上司の猫耳化</a:t>
            </a:r>
            <a:endParaRPr kumimoji="1" lang="en-US" altLang="ja-JP" sz="4000" dirty="0" smtClean="0"/>
          </a:p>
          <a:p>
            <a:pPr algn="ctr"/>
            <a:r>
              <a:rPr lang="en-US" altLang="ja-JP" sz="4000" dirty="0" smtClean="0"/>
              <a:t>(</a:t>
            </a:r>
            <a:r>
              <a:rPr lang="ja-JP" altLang="en-US" sz="4000" dirty="0" smtClean="0"/>
              <a:t>そして猫耳時代</a:t>
            </a:r>
            <a:r>
              <a:rPr lang="ja-JP" altLang="en-US" sz="4000" dirty="0" smtClean="0"/>
              <a:t>到来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ご清聴ありがとうございました。</a:t>
            </a:r>
            <a:endParaRPr kumimoji="1" lang="ja-JP" altLang="en-US" sz="4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243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アジェンダ</vt:lpstr>
      <vt:lpstr>最初に</vt:lpstr>
      <vt:lpstr>目的：</vt:lpstr>
      <vt:lpstr>使用言語・使用ツール</vt:lpstr>
      <vt:lpstr>機能紹介：</vt:lpstr>
      <vt:lpstr>こだわり：</vt:lpstr>
      <vt:lpstr>今後：</vt:lpstr>
      <vt:lpstr>おわり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西浩一</dc:creator>
  <cp:lastModifiedBy>西浩一</cp:lastModifiedBy>
  <cp:revision>14</cp:revision>
  <dcterms:created xsi:type="dcterms:W3CDTF">2014-11-08T02:27:30Z</dcterms:created>
  <dcterms:modified xsi:type="dcterms:W3CDTF">2014-11-08T07:06:46Z</dcterms:modified>
</cp:coreProperties>
</file>