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50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04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83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69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0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7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4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5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73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1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49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11010900" cy="6870802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341640" y="3289927"/>
            <a:ext cx="9144000" cy="1655762"/>
          </a:xfrm>
        </p:spPr>
        <p:txBody>
          <a:bodyPr/>
          <a:lstStyle/>
          <a:p>
            <a:r>
              <a:rPr lang="en-US" altLang="ja-JP" dirty="0"/>
              <a:t>Presented by 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シャチク野郎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チーム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857"/>
            <a:ext cx="6169774" cy="25707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74" y="1051227"/>
            <a:ext cx="2020000" cy="17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1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r>
              <a:rPr lang="ja-JP" altLang="en-US" dirty="0" smtClean="0"/>
              <a:t>使用言語・使用ツール</a:t>
            </a:r>
            <a:endParaRPr lang="en-US" altLang="ja-JP" dirty="0" smtClean="0"/>
          </a:p>
          <a:p>
            <a:r>
              <a:rPr lang="ja-JP" altLang="en-US" dirty="0" smtClean="0"/>
              <a:t>機能紹介</a:t>
            </a:r>
            <a:endParaRPr lang="en-US" altLang="ja-JP" dirty="0" smtClean="0"/>
          </a:p>
          <a:p>
            <a:r>
              <a:rPr lang="ja-JP" altLang="en-US" dirty="0" smtClean="0"/>
              <a:t>こだわり</a:t>
            </a:r>
            <a:endParaRPr lang="en-US" altLang="ja-JP" dirty="0" smtClean="0"/>
          </a:p>
          <a:p>
            <a:r>
              <a:rPr lang="ja-JP" altLang="en-US" dirty="0" smtClean="0"/>
              <a:t>今後</a:t>
            </a:r>
            <a:endParaRPr lang="en-US" altLang="ja-JP" dirty="0" smtClean="0"/>
          </a:p>
          <a:p>
            <a:r>
              <a:rPr lang="ja-JP" altLang="en-US" dirty="0" smtClean="0"/>
              <a:t>おわ</a:t>
            </a:r>
            <a:r>
              <a:rPr lang="ja-JP" altLang="en-US" dirty="0"/>
              <a:t>り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目的：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  <p:sp>
        <p:nvSpPr>
          <p:cNvPr id="8" name="円形吹き出し 7"/>
          <p:cNvSpPr/>
          <p:nvPr/>
        </p:nvSpPr>
        <p:spPr>
          <a:xfrm>
            <a:off x="290945" y="1579635"/>
            <a:ext cx="4668982" cy="3352583"/>
          </a:xfrm>
          <a:prstGeom prst="wedgeEllipseCallout">
            <a:avLst>
              <a:gd name="adj1" fmla="val 65270"/>
              <a:gd name="adj2" fmla="val 13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err="1" smtClean="0"/>
              <a:t>んなもな</a:t>
            </a:r>
            <a:r>
              <a:rPr kumimoji="1" lang="ja-JP" altLang="en-US" sz="3600" dirty="0" smtClean="0"/>
              <a:t>ーない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とりあえず上司に猫耳つけてみよう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86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使用言語・使用ツール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00545" y="2036618"/>
            <a:ext cx="105017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 err="1" smtClean="0"/>
              <a:t>php</a:t>
            </a:r>
            <a:endParaRPr lang="en-US" altLang="ja-JP" sz="6000" dirty="0" smtClean="0"/>
          </a:p>
          <a:p>
            <a:r>
              <a:rPr lang="en-US" altLang="ja-JP" sz="6000" dirty="0" err="1" smtClean="0"/>
              <a:t>php-gd</a:t>
            </a:r>
            <a:r>
              <a:rPr lang="en-US" altLang="ja-JP" sz="6000" dirty="0" smtClean="0"/>
              <a:t>(</a:t>
            </a:r>
            <a:r>
              <a:rPr lang="ja-JP" altLang="en-US" sz="6000" dirty="0" smtClean="0"/>
              <a:t>画像合成</a:t>
            </a:r>
            <a:r>
              <a:rPr lang="en-US" altLang="ja-JP" sz="6000" dirty="0" smtClean="0"/>
              <a:t>)</a:t>
            </a:r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1382" y="4529608"/>
            <a:ext cx="1086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知見的に怪しいけど、</a:t>
            </a:r>
            <a:endParaRPr lang="en-US" altLang="ja-JP" sz="3600" dirty="0" smtClean="0"/>
          </a:p>
          <a:p>
            <a:r>
              <a:rPr lang="ja-JP" altLang="en-US" sz="3600" dirty="0" smtClean="0"/>
              <a:t>まずはやって見ようからスタート</a:t>
            </a:r>
            <a:endParaRPr lang="en-US" altLang="ja-JP" sz="3600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機能紹介：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6000" dirty="0" smtClean="0"/>
              <a:t>上司画像アップロード機能</a:t>
            </a:r>
            <a:endParaRPr kumimoji="1" lang="en-US" altLang="ja-JP" sz="6000" dirty="0" smtClean="0"/>
          </a:p>
          <a:p>
            <a:endParaRPr kumimoji="1" lang="en-US" altLang="ja-JP" sz="6000" dirty="0" smtClean="0"/>
          </a:p>
          <a:p>
            <a:r>
              <a:rPr lang="ja-JP" altLang="en-US" sz="6000" dirty="0" smtClean="0"/>
              <a:t>上司画像猫耳化機能</a:t>
            </a:r>
            <a:endParaRPr lang="en-US" altLang="ja-JP" sz="6000" dirty="0" smtClean="0"/>
          </a:p>
          <a:p>
            <a:endParaRPr lang="en-US" altLang="ja-JP" sz="6000" dirty="0" smtClean="0"/>
          </a:p>
          <a:p>
            <a:r>
              <a:rPr lang="ja-JP" altLang="en-US" sz="6000" dirty="0" smtClean="0"/>
              <a:t>アップロード一覧表示機能</a:t>
            </a:r>
            <a:endParaRPr lang="en-US" altLang="ja-JP" sz="6000" dirty="0" smtClean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こだわり：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453172"/>
            <a:ext cx="10515600" cy="59892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サーバ公開・ドメイン取得・</a:t>
            </a:r>
            <a:r>
              <a:rPr lang="en-US" altLang="ja-JP" dirty="0" err="1" smtClean="0"/>
              <a:t>ssl</a:t>
            </a:r>
            <a:r>
              <a:rPr lang="ja-JP" altLang="en-US" dirty="0" smtClean="0"/>
              <a:t>証明書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6800" y="3956196"/>
            <a:ext cx="712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どこかの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国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err="1" smtClean="0"/>
              <a:t>、</a:t>
            </a:r>
            <a:r>
              <a:rPr kumimoji="1" lang="ja-JP" altLang="en-US" sz="2400" dirty="0" smtClean="0"/>
              <a:t>シャチクソン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市町村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err="1" smtClean="0"/>
              <a:t>にて</a:t>
            </a:r>
            <a:r>
              <a:rPr kumimoji="1" lang="ja-JP" altLang="en-US" sz="2400" dirty="0" smtClean="0"/>
              <a:t>発行！！</a:t>
            </a:r>
            <a:endParaRPr kumimoji="1" lang="ja-JP" altLang="en-US" sz="24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38200" y="2193712"/>
            <a:ext cx="10515600" cy="59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画像合成による上司萌え属性付与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6800" y="2744684"/>
            <a:ext cx="712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猫耳大好物です！</a:t>
            </a:r>
            <a:endParaRPr kumimoji="1" lang="ja-JP" altLang="en-US" sz="24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38200" y="4572361"/>
            <a:ext cx="10515600" cy="59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シャチクバナー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6800" y="5094948"/>
            <a:ext cx="712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いつでもシャチクになれる広告も掲載！</a:t>
            </a:r>
            <a:endParaRPr kumimoji="1" lang="ja-JP" altLang="en-US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0964"/>
            <a:ext cx="12192000" cy="700946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猫耳が馬の耳になります。</a:t>
            </a:r>
            <a:endParaRPr lang="en-US" altLang="ja-JP" dirty="0"/>
          </a:p>
          <a:p>
            <a:r>
              <a:rPr kumimoji="1" lang="ja-JP" altLang="en-US" dirty="0" smtClean="0"/>
              <a:t>猫背対応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上司を折り曲げます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4" name="爆発 2 3"/>
          <p:cNvSpPr/>
          <p:nvPr/>
        </p:nvSpPr>
        <p:spPr>
          <a:xfrm>
            <a:off x="1773382" y="1690688"/>
            <a:ext cx="8963891" cy="437760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 smtClean="0"/>
              <a:t>最終目標</a:t>
            </a:r>
            <a:endParaRPr kumimoji="1" lang="ja-JP" altLang="en-US" sz="6600" dirty="0"/>
          </a:p>
        </p:txBody>
      </p:sp>
      <p:sp>
        <p:nvSpPr>
          <p:cNvPr id="5" name="右矢印 4"/>
          <p:cNvSpPr/>
          <p:nvPr/>
        </p:nvSpPr>
        <p:spPr>
          <a:xfrm>
            <a:off x="1420092" y="697634"/>
            <a:ext cx="9317181" cy="5811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 smtClean="0"/>
              <a:t>リアル上司の猫耳化</a:t>
            </a:r>
            <a:endParaRPr kumimoji="1" lang="en-US" altLang="ja-JP" sz="6600" dirty="0" smtClean="0"/>
          </a:p>
          <a:p>
            <a:pPr algn="ctr"/>
            <a:r>
              <a:rPr lang="en-US" altLang="ja-JP" sz="6600" dirty="0" smtClean="0"/>
              <a:t>(</a:t>
            </a:r>
            <a:r>
              <a:rPr lang="ja-JP" altLang="en-US" sz="6600" dirty="0" smtClean="0"/>
              <a:t>我々の時代到来</a:t>
            </a:r>
            <a:r>
              <a:rPr lang="en-US" altLang="ja-JP" sz="6600" dirty="0" smtClean="0"/>
              <a:t>)</a:t>
            </a:r>
            <a:endParaRPr kumimoji="1" lang="ja-JP" altLang="en-US" sz="6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2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ご清聴ありがとうございました。</a:t>
            </a:r>
            <a:endParaRPr kumimoji="1" lang="ja-JP" altLang="en-US" sz="4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151</Words>
  <Application>Microsoft Office PowerPoint</Application>
  <PresentationFormat>ワイド画面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アジェンダ</vt:lpstr>
      <vt:lpstr>目的：</vt:lpstr>
      <vt:lpstr>使用言語・使用ツール</vt:lpstr>
      <vt:lpstr>機能紹介：</vt:lpstr>
      <vt:lpstr>こだわり：</vt:lpstr>
      <vt:lpstr>今後：</vt:lpstr>
      <vt:lpstr>おわり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西浩一</dc:creator>
  <cp:lastModifiedBy>西浩一</cp:lastModifiedBy>
  <cp:revision>5</cp:revision>
  <dcterms:created xsi:type="dcterms:W3CDTF">2014-11-08T02:27:30Z</dcterms:created>
  <dcterms:modified xsi:type="dcterms:W3CDTF">2014-11-08T03:12:39Z</dcterms:modified>
</cp:coreProperties>
</file>