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0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0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9B88-CA8A-4783-8969-55741A211C6B}" type="datetimeFigureOut">
              <a:rPr kumimoji="1" lang="ja-JP" altLang="en-US" smtClean="0"/>
              <a:t>2014/11/8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129F-1CFE-4F3E-B569-C9E0AB0A8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4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renojs.dd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11010900" cy="6870802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341640" y="3289927"/>
            <a:ext cx="9144000" cy="1655762"/>
          </a:xfrm>
        </p:spPr>
        <p:txBody>
          <a:bodyPr/>
          <a:lstStyle/>
          <a:p>
            <a:r>
              <a:rPr lang="en-US" altLang="ja-JP" dirty="0"/>
              <a:t>Presented by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シャチク野郎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857"/>
            <a:ext cx="6169774" cy="25707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74" y="1051227"/>
            <a:ext cx="2020000" cy="17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最初に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lang="ja-JP" altLang="en-US" dirty="0" smtClean="0"/>
              <a:t>使用言語・使用ツール</a:t>
            </a:r>
            <a:endParaRPr lang="en-US" altLang="ja-JP" dirty="0" smtClean="0"/>
          </a:p>
          <a:p>
            <a:r>
              <a:rPr lang="ja-JP" altLang="en-US" dirty="0" smtClean="0"/>
              <a:t>機能紹介</a:t>
            </a:r>
            <a:endParaRPr lang="en-US" altLang="ja-JP" dirty="0" smtClean="0"/>
          </a:p>
          <a:p>
            <a:r>
              <a:rPr lang="ja-JP" altLang="en-US" dirty="0" smtClean="0"/>
              <a:t>こだわり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endParaRPr lang="en-US" altLang="ja-JP" dirty="0" smtClean="0"/>
          </a:p>
          <a:p>
            <a:r>
              <a:rPr lang="ja-JP" altLang="en-US" dirty="0" smtClean="0"/>
              <a:t>おわ</a:t>
            </a:r>
            <a:r>
              <a:rPr lang="ja-JP" altLang="en-US" dirty="0"/>
              <a:t>り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今回シャチク野郎</a:t>
            </a:r>
            <a:r>
              <a:rPr lang="en-US" altLang="ja-JP" dirty="0" smtClean="0"/>
              <a:t>A</a:t>
            </a:r>
            <a:r>
              <a:rPr lang="ja-JP" altLang="en-US" dirty="0" smtClean="0"/>
              <a:t>チームが作成した資材は</a:t>
            </a:r>
            <a:endParaRPr kumimoji="1" lang="en-US" altLang="ja-JP" dirty="0" smtClean="0">
              <a:hlinkClick r:id="rId2"/>
            </a:endParaRPr>
          </a:p>
          <a:p>
            <a:pPr marL="0" indent="0">
              <a:buNone/>
            </a:pPr>
            <a:r>
              <a:rPr kumimoji="1" lang="en-US" altLang="ja-JP" dirty="0" smtClean="0">
                <a:hlinkClick r:id="rId2"/>
              </a:rPr>
              <a:t>http://orenojs.ddo.jp</a:t>
            </a:r>
            <a:r>
              <a:rPr kumimoji="1" lang="ja-JP" altLang="en-US" dirty="0" err="1" smtClean="0"/>
              <a:t>にて</a:t>
            </a:r>
            <a:r>
              <a:rPr kumimoji="1" lang="ja-JP" altLang="en-US" dirty="0" smtClean="0"/>
              <a:t>公開中です。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PC</a:t>
            </a:r>
            <a:r>
              <a:rPr lang="ja-JP" altLang="en-US" dirty="0" smtClean="0"/>
              <a:t>・スマートフォンにてご覧になりながら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プレゼンをお聞きください。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00" y="4198276"/>
            <a:ext cx="4879617" cy="26005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69" y="4198276"/>
            <a:ext cx="1801073" cy="26597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290945" y="1579635"/>
            <a:ext cx="4668982" cy="3352583"/>
          </a:xfrm>
          <a:prstGeom prst="wedgeEllipseCallout">
            <a:avLst>
              <a:gd name="adj1" fmla="val 65270"/>
              <a:gd name="adj2" fmla="val 13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err="1" smtClean="0"/>
              <a:t>んなもな</a:t>
            </a:r>
            <a:r>
              <a:rPr kumimoji="1" lang="ja-JP" altLang="en-US" sz="3600" dirty="0" smtClean="0"/>
              <a:t>ーない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とりあえず上司に猫耳つけてみよう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86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使用言語・使用ツール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0545" y="2036618"/>
            <a:ext cx="105017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err="1" smtClean="0"/>
              <a:t>php</a:t>
            </a:r>
            <a:endParaRPr lang="en-US" altLang="ja-JP" sz="6000" dirty="0" smtClean="0"/>
          </a:p>
          <a:p>
            <a:r>
              <a:rPr lang="en-US" altLang="ja-JP" sz="6000" dirty="0" err="1" smtClean="0"/>
              <a:t>php-gd</a:t>
            </a:r>
            <a:r>
              <a:rPr lang="en-US" altLang="ja-JP" sz="6000" dirty="0" smtClean="0"/>
              <a:t>(</a:t>
            </a:r>
            <a:r>
              <a:rPr lang="ja-JP" altLang="en-US" sz="6000" dirty="0" smtClean="0"/>
              <a:t>画像合成</a:t>
            </a:r>
            <a:r>
              <a:rPr lang="en-US" altLang="ja-JP" sz="6000" dirty="0" smtClean="0"/>
              <a:t>)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1382" y="4529608"/>
            <a:ext cx="1086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/>
              <a:t>Php</a:t>
            </a:r>
            <a:r>
              <a:rPr lang="ja-JP" altLang="en-US" sz="3600" dirty="0" smtClean="0"/>
              <a:t>はあまり得意じゃないけど、</a:t>
            </a:r>
            <a:endParaRPr lang="en-US" altLang="ja-JP" sz="3600" dirty="0" smtClean="0"/>
          </a:p>
          <a:p>
            <a:r>
              <a:rPr lang="ja-JP" altLang="en-US" sz="3600" dirty="0" smtClean="0"/>
              <a:t>まずはやって見ようからスタート</a:t>
            </a:r>
            <a:endParaRPr lang="en-US" altLang="ja-JP" sz="3600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機能紹介：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6000" dirty="0" smtClean="0"/>
              <a:t>上司画像アップロード機能</a:t>
            </a:r>
            <a:endParaRPr kumimoji="1" lang="en-US" altLang="ja-JP" sz="6000" dirty="0" smtClean="0"/>
          </a:p>
          <a:p>
            <a:endParaRPr kumimoji="1" lang="en-US" altLang="ja-JP" sz="6000" dirty="0" smtClean="0"/>
          </a:p>
          <a:p>
            <a:r>
              <a:rPr lang="ja-JP" altLang="en-US" sz="6000" dirty="0" smtClean="0"/>
              <a:t>上司画像猫耳化機能</a:t>
            </a:r>
            <a:endParaRPr lang="en-US" altLang="ja-JP" sz="6000" dirty="0" smtClean="0"/>
          </a:p>
          <a:p>
            <a:endParaRPr lang="en-US" altLang="ja-JP" sz="6000" dirty="0" smtClean="0"/>
          </a:p>
          <a:p>
            <a:r>
              <a:rPr lang="ja-JP" altLang="en-US" sz="6000" dirty="0" smtClean="0"/>
              <a:t>アップロード一覧表示機能</a:t>
            </a:r>
            <a:endParaRPr lang="en-US" altLang="ja-JP" sz="6000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こだわり：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453172"/>
            <a:ext cx="10515600" cy="5989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サーバ公開・ドメイン取得・</a:t>
            </a:r>
            <a:r>
              <a:rPr lang="en-US" altLang="ja-JP" dirty="0" err="1" smtClean="0"/>
              <a:t>ssl</a:t>
            </a:r>
            <a:r>
              <a:rPr lang="ja-JP" altLang="en-US" dirty="0" smtClean="0"/>
              <a:t>証明書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6800" y="3956196"/>
            <a:ext cx="799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SSL</a:t>
            </a:r>
            <a:r>
              <a:rPr lang="ja-JP" altLang="en-US" sz="2400" dirty="0"/>
              <a:t>はどこかの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国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シャチクソン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市町村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err="1" smtClean="0"/>
              <a:t>にて</a:t>
            </a:r>
            <a:r>
              <a:rPr kumimoji="1" lang="ja-JP" altLang="en-US" sz="2400" dirty="0" smtClean="0"/>
              <a:t>発行！！</a:t>
            </a:r>
            <a:endParaRPr kumimoji="1" lang="ja-JP" altLang="en-US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2193712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画像合成による上司萌え属性付与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2744685"/>
            <a:ext cx="1047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老若男女！</a:t>
            </a:r>
            <a:r>
              <a:rPr kumimoji="1" lang="ja-JP" altLang="en-US" sz="2400" dirty="0" smtClean="0"/>
              <a:t>猫耳が大好物</a:t>
            </a:r>
            <a:r>
              <a:rPr kumimoji="1" lang="ja-JP" altLang="en-US" sz="2400" dirty="0" smtClean="0"/>
              <a:t>です</a:t>
            </a:r>
            <a:r>
              <a:rPr kumimoji="1" lang="ja-JP" altLang="en-US" sz="2400" dirty="0" smtClean="0"/>
              <a:t>！どんなに嫌な上司でも猫耳でラブ</a:t>
            </a:r>
            <a:r>
              <a:rPr kumimoji="1" lang="ja-JP" altLang="en-US" sz="2400" dirty="0" smtClean="0"/>
              <a:t>になる！</a:t>
            </a:r>
            <a:endParaRPr kumimoji="1" lang="ja-JP" altLang="en-US" sz="24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4572361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シャチクバナー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6800" y="5094948"/>
            <a:ext cx="712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いつでもシャチクになれる広告も掲載！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8" y="334167"/>
            <a:ext cx="11872332" cy="62102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645348" cy="4351338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妹かつら対応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猫耳との相乗効果で萌え度２００％。</a:t>
            </a:r>
            <a:r>
              <a:rPr lang="en-US" altLang="ja-JP" sz="3200" dirty="0" smtClean="0"/>
              <a:t>)</a:t>
            </a:r>
          </a:p>
          <a:p>
            <a:r>
              <a:rPr lang="ja-JP" altLang="en-US" sz="3200" dirty="0" smtClean="0"/>
              <a:t>猫背</a:t>
            </a:r>
            <a:r>
              <a:rPr lang="ja-JP" altLang="en-US" sz="3200" dirty="0"/>
              <a:t>対応</a:t>
            </a:r>
            <a:r>
              <a:rPr lang="en-US" altLang="ja-JP" sz="3200" dirty="0"/>
              <a:t>(</a:t>
            </a:r>
            <a:r>
              <a:rPr lang="ja-JP" altLang="en-US" sz="3200" dirty="0"/>
              <a:t>上司を折り曲げます</a:t>
            </a:r>
            <a:r>
              <a:rPr lang="en-US" altLang="ja-JP" sz="3200" dirty="0"/>
              <a:t>)</a:t>
            </a:r>
          </a:p>
          <a:p>
            <a:r>
              <a:rPr kumimoji="1" lang="ja-JP" altLang="en-US" sz="3200" dirty="0" smtClean="0"/>
              <a:t>猫耳</a:t>
            </a:r>
            <a:r>
              <a:rPr kumimoji="1" lang="ja-JP" altLang="en-US" sz="3200" dirty="0" smtClean="0"/>
              <a:t>から馬</a:t>
            </a:r>
            <a:r>
              <a:rPr kumimoji="1" lang="ja-JP" altLang="en-US" sz="3200" dirty="0" smtClean="0"/>
              <a:t>の耳対応へ。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上司の言葉</a:t>
            </a:r>
            <a:r>
              <a:rPr kumimoji="1" lang="ja-JP" altLang="en-US" sz="3200" dirty="0" smtClean="0"/>
              <a:t>はもはや聞こえません</a:t>
            </a:r>
            <a:r>
              <a:rPr kumimoji="1" lang="ja-JP" altLang="en-US" sz="3200" dirty="0" smtClean="0"/>
              <a:t>。</a:t>
            </a:r>
            <a:r>
              <a:rPr kumimoji="1" lang="en-US" altLang="ja-JP" sz="3200" dirty="0" smtClean="0"/>
              <a:t>)</a:t>
            </a:r>
            <a:endParaRPr lang="en-US" altLang="ja-JP" sz="3200" dirty="0"/>
          </a:p>
          <a:p>
            <a:r>
              <a:rPr lang="ja-JP" altLang="en-US" sz="3200" dirty="0" smtClean="0"/>
              <a:t>猫耳があれば、２階くらいなら落として</a:t>
            </a:r>
            <a:r>
              <a:rPr lang="ja-JP" altLang="en-US" sz="3200" dirty="0" smtClean="0"/>
              <a:t>も</a:t>
            </a:r>
            <a:r>
              <a:rPr lang="ja-JP" altLang="en-US" sz="3200" dirty="0" smtClean="0"/>
              <a:t>大丈夫なんだからね</a:t>
            </a:r>
            <a:endParaRPr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Etc</a:t>
            </a:r>
            <a:r>
              <a:rPr lang="ja-JP" altLang="en-US" dirty="0" smtClean="0"/>
              <a:t>・・・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爆発 2 3"/>
          <p:cNvSpPr/>
          <p:nvPr/>
        </p:nvSpPr>
        <p:spPr>
          <a:xfrm>
            <a:off x="1777145" y="1444915"/>
            <a:ext cx="8963891" cy="43776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最終目標</a:t>
            </a:r>
            <a:endParaRPr kumimoji="1" lang="ja-JP" altLang="en-US" sz="6600" dirty="0"/>
          </a:p>
        </p:txBody>
      </p:sp>
      <p:sp>
        <p:nvSpPr>
          <p:cNvPr id="5" name="右矢印 4"/>
          <p:cNvSpPr/>
          <p:nvPr/>
        </p:nvSpPr>
        <p:spPr>
          <a:xfrm>
            <a:off x="1335785" y="154789"/>
            <a:ext cx="9846612" cy="6467603"/>
          </a:xfrm>
          <a:prstGeom prst="rightArrow">
            <a:avLst>
              <a:gd name="adj1" fmla="val 386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シャチク解放なんてどうでもいい</a:t>
            </a:r>
            <a:endParaRPr kumimoji="1" lang="en-US" altLang="ja-JP" sz="4000" dirty="0" smtClean="0"/>
          </a:p>
          <a:p>
            <a:pPr algn="ctr"/>
            <a:r>
              <a:rPr kumimoji="1" lang="ja-JP" altLang="en-US" sz="4000" dirty="0" smtClean="0"/>
              <a:t>リアル上司の猫耳化</a:t>
            </a:r>
            <a:endParaRPr kumimoji="1" lang="en-US" altLang="ja-JP" sz="4000" dirty="0" smtClean="0"/>
          </a:p>
          <a:p>
            <a:pPr algn="ctr"/>
            <a:r>
              <a:rPr lang="en-US" altLang="ja-JP" sz="4000" dirty="0" smtClean="0"/>
              <a:t>(</a:t>
            </a:r>
            <a:r>
              <a:rPr lang="ja-JP" altLang="en-US" sz="4000" dirty="0" smtClean="0"/>
              <a:t>猫</a:t>
            </a:r>
            <a:r>
              <a:rPr lang="ja-JP" altLang="en-US" sz="4000" dirty="0" smtClean="0"/>
              <a:t>耳時代</a:t>
            </a:r>
            <a:r>
              <a:rPr lang="ja-JP" altLang="en-US" sz="4000" dirty="0" smtClean="0"/>
              <a:t>到来を目指します！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2" y="5957455"/>
            <a:ext cx="2161308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258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アジェンダ</vt:lpstr>
      <vt:lpstr>最初に</vt:lpstr>
      <vt:lpstr>目的：</vt:lpstr>
      <vt:lpstr>使用言語・使用ツール</vt:lpstr>
      <vt:lpstr>機能紹介：</vt:lpstr>
      <vt:lpstr>こだわり：</vt:lpstr>
      <vt:lpstr>今後：</vt:lpstr>
      <vt:lpstr>おわり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西浩一</dc:creator>
  <cp:lastModifiedBy>西浩一</cp:lastModifiedBy>
  <cp:revision>17</cp:revision>
  <dcterms:created xsi:type="dcterms:W3CDTF">2014-11-08T02:27:30Z</dcterms:created>
  <dcterms:modified xsi:type="dcterms:W3CDTF">2014-11-08T07:42:19Z</dcterms:modified>
</cp:coreProperties>
</file>