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0BE7-7304-4A5C-A667-3752931E1F7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5A8-E0CB-4684-87E0-7F7CF7CF6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0BE7-7304-4A5C-A667-3752931E1F7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5A8-E0CB-4684-87E0-7F7CF7CF6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0BE7-7304-4A5C-A667-3752931E1F7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5A8-E0CB-4684-87E0-7F7CF7CF6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0BE7-7304-4A5C-A667-3752931E1F7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5A8-E0CB-4684-87E0-7F7CF7CF6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0BE7-7304-4A5C-A667-3752931E1F7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5A8-E0CB-4684-87E0-7F7CF7CF6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0BE7-7304-4A5C-A667-3752931E1F7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5A8-E0CB-4684-87E0-7F7CF7CF6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0BE7-7304-4A5C-A667-3752931E1F7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5A8-E0CB-4684-87E0-7F7CF7CF6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0BE7-7304-4A5C-A667-3752931E1F7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5A8-E0CB-4684-87E0-7F7CF7CF6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0BE7-7304-4A5C-A667-3752931E1F7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5A8-E0CB-4684-87E0-7F7CF7CF6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0BE7-7304-4A5C-A667-3752931E1F7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5A8-E0CB-4684-87E0-7F7CF7CF6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0BE7-7304-4A5C-A667-3752931E1F7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05A8-E0CB-4684-87E0-7F7CF7CF6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0BE7-7304-4A5C-A667-3752931E1F77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05A8-E0CB-4684-87E0-7F7CF7CF6C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38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7772400" cy="1470025"/>
          </a:xfrm>
        </p:spPr>
        <p:txBody>
          <a:bodyPr/>
          <a:lstStyle/>
          <a:p>
            <a:r>
              <a:rPr lang="en-US" dirty="0" smtClean="0"/>
              <a:t>Job Searching in a Foggy Jungle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038600"/>
            <a:ext cx="8763000" cy="25908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4500" dirty="0" smtClean="0">
                <a:solidFill>
                  <a:schemeClr val="tx1"/>
                </a:solidFill>
              </a:rPr>
              <a:t>Goal: </a:t>
            </a:r>
            <a:r>
              <a:rPr lang="en-US" sz="4000" dirty="0" smtClean="0">
                <a:solidFill>
                  <a:schemeClr val="tx1"/>
                </a:solidFill>
              </a:rPr>
              <a:t>Find a cool data job close to home, kids, spouse, cat and chicken</a:t>
            </a:r>
          </a:p>
          <a:p>
            <a:pPr algn="l"/>
            <a:endParaRPr lang="en-US" sz="3400" dirty="0" smtClean="0">
              <a:solidFill>
                <a:schemeClr val="tx1"/>
              </a:solidFill>
            </a:endParaRPr>
          </a:p>
          <a:p>
            <a:pPr algn="l"/>
            <a:r>
              <a:rPr lang="en-US" sz="4500" dirty="0" smtClean="0">
                <a:solidFill>
                  <a:schemeClr val="tx1"/>
                </a:solidFill>
              </a:rPr>
              <a:t>Problems: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1)Too many job sites, too many duplicate listing, phishing listings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2) Commute times can vary widely depending in direction and time of day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Miles is a poor indicator of commute time. We can do better!!!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4500" dirty="0" smtClean="0">
                <a:solidFill>
                  <a:schemeClr val="tx1"/>
                </a:solidFill>
              </a:rPr>
              <a:t>Solution: </a:t>
            </a:r>
            <a:r>
              <a:rPr lang="en-US" dirty="0" smtClean="0">
                <a:solidFill>
                  <a:schemeClr val="tx1"/>
                </a:solidFill>
              </a:rPr>
              <a:t>Let the computer hack on the jungle for you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52400"/>
            <a:ext cx="8305800" cy="647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304800"/>
            <a:ext cx="167640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Meta Data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38200" y="815876"/>
            <a:ext cx="5257800" cy="2308324"/>
            <a:chOff x="990600" y="1524000"/>
            <a:chExt cx="5257800" cy="2308324"/>
          </a:xfrm>
        </p:grpSpPr>
        <p:sp>
          <p:nvSpPr>
            <p:cNvPr id="7" name="TextBox 6"/>
            <p:cNvSpPr txBox="1"/>
            <p:nvPr/>
          </p:nvSpPr>
          <p:spPr>
            <a:xfrm>
              <a:off x="990600" y="1524000"/>
              <a:ext cx="5257800" cy="230832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 5 Job Listings</a:t>
              </a:r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1905000"/>
              <a:ext cx="3810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#1—Data and Beer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2286000"/>
              <a:ext cx="3810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#2—Data and Food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43000" y="2743200"/>
              <a:ext cx="3810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#3—Data and Medicine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43000" y="3048000"/>
              <a:ext cx="3810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#4—Data and xxx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43000" y="3429000"/>
              <a:ext cx="3810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#5—Data and xxx</a:t>
              </a:r>
              <a:endParaRPr lang="en-US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76600"/>
            <a:ext cx="5334000" cy="316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entagon 15"/>
          <p:cNvSpPr/>
          <p:nvPr/>
        </p:nvSpPr>
        <p:spPr>
          <a:xfrm rot="16200000">
            <a:off x="2667000" y="4800600"/>
            <a:ext cx="228600" cy="228600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038600"/>
            <a:ext cx="533400" cy="2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6388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057400" y="57150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Kaiser</a:t>
            </a:r>
            <a:endParaRPr lang="en-US" sz="1400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8862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048000" y="39624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Hynix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6600" y="3429000"/>
            <a:ext cx="1295400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Tool Tip</a:t>
            </a:r>
          </a:p>
          <a:p>
            <a:r>
              <a:rPr lang="en-US" sz="1400" dirty="0" smtClean="0"/>
              <a:t>Company</a:t>
            </a:r>
          </a:p>
          <a:p>
            <a:r>
              <a:rPr lang="en-US" sz="1400" dirty="0" smtClean="0"/>
              <a:t>Drive time</a:t>
            </a:r>
            <a:endParaRPr 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3276600"/>
            <a:ext cx="25241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6934200" y="5879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Percent match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5530334" y="37015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Drive time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62800" y="3200400"/>
            <a:ext cx="914400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Tool Tip</a:t>
            </a:r>
          </a:p>
          <a:p>
            <a:r>
              <a:rPr lang="en-US" sz="1400" dirty="0" smtClean="0"/>
              <a:t>Company</a:t>
            </a:r>
          </a:p>
          <a:p>
            <a:r>
              <a:rPr lang="en-US" sz="1400" dirty="0" smtClean="0"/>
              <a:t>URL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6705600" y="1066800"/>
            <a:ext cx="1447800" cy="1219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Get Mo Job Listings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57200"/>
            <a:ext cx="838200" cy="99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Scrape</a:t>
            </a:r>
          </a:p>
          <a:p>
            <a:pPr algn="ctr"/>
            <a:r>
              <a:rPr lang="en-US" sz="1400" dirty="0" smtClean="0"/>
              <a:t>Indeed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" y="5486400"/>
            <a:ext cx="914400" cy="99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Scrape </a:t>
            </a:r>
            <a:r>
              <a:rPr lang="en-US" sz="1400" dirty="0" err="1" smtClean="0"/>
              <a:t>Glassdoor</a:t>
            </a:r>
            <a:endParaRPr lang="en-US" sz="1400" dirty="0"/>
          </a:p>
        </p:txBody>
      </p:sp>
      <p:sp>
        <p:nvSpPr>
          <p:cNvPr id="6" name="Right Arrow 5"/>
          <p:cNvSpPr/>
          <p:nvPr/>
        </p:nvSpPr>
        <p:spPr>
          <a:xfrm>
            <a:off x="990600" y="17526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990600" y="57912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1752600" y="1219200"/>
            <a:ext cx="990600" cy="10668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sz="1400" dirty="0"/>
          </a:p>
        </p:txBody>
      </p:sp>
      <p:sp>
        <p:nvSpPr>
          <p:cNvPr id="9" name="Can 8"/>
          <p:cNvSpPr/>
          <p:nvPr/>
        </p:nvSpPr>
        <p:spPr>
          <a:xfrm>
            <a:off x="1752600" y="5105400"/>
            <a:ext cx="914400" cy="1143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>
            <a:off x="4648200" y="3810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5105400" y="3276600"/>
            <a:ext cx="762000" cy="10668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743200" y="2971800"/>
            <a:ext cx="1905000" cy="2057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/>
              <a:t>Combine DB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Delete </a:t>
            </a:r>
            <a:r>
              <a:rPr lang="en-US" sz="1200" dirty="0" err="1" smtClean="0"/>
              <a:t>dups</a:t>
            </a:r>
            <a:endParaRPr lang="en-US" sz="1200" dirty="0" smtClean="0"/>
          </a:p>
          <a:p>
            <a:pPr marL="342900" indent="-342900">
              <a:buAutoNum type="arabicParenR"/>
            </a:pPr>
            <a:r>
              <a:rPr lang="en-US" sz="1200" dirty="0" smtClean="0"/>
              <a:t>Travel time from home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Match to key words</a:t>
            </a:r>
          </a:p>
          <a:p>
            <a:pPr marL="342900" indent="-342900">
              <a:buAutoNum type="arabicParenR"/>
            </a:pPr>
            <a:endParaRPr lang="en-US" sz="1200" dirty="0"/>
          </a:p>
          <a:p>
            <a:pPr marL="342900" indent="-342900">
              <a:buAutoNum type="arabicParenR"/>
            </a:pPr>
            <a:endParaRPr lang="en-US" sz="1200" dirty="0" smtClean="0"/>
          </a:p>
          <a:p>
            <a:pPr marL="342900" indent="-342900">
              <a:buAutoNum type="arabicParenR"/>
            </a:pPr>
            <a:endParaRPr lang="en-US" sz="1200" dirty="0"/>
          </a:p>
          <a:p>
            <a:pPr marL="342900" indent="-342900">
              <a:buAutoNum type="arabicParenR"/>
            </a:pPr>
            <a:endParaRPr lang="en-US" sz="1200" dirty="0" smtClean="0"/>
          </a:p>
          <a:p>
            <a:pPr marL="342900" indent="-342900"/>
            <a:endParaRPr lang="en-US" sz="1400" dirty="0"/>
          </a:p>
        </p:txBody>
      </p:sp>
      <p:sp>
        <p:nvSpPr>
          <p:cNvPr id="13" name="Folded Corner 12"/>
          <p:cNvSpPr/>
          <p:nvPr/>
        </p:nvSpPr>
        <p:spPr>
          <a:xfrm>
            <a:off x="152400" y="3352800"/>
            <a:ext cx="2209800" cy="106680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u="sng" dirty="0" smtClean="0">
                <a:solidFill>
                  <a:schemeClr val="tx1"/>
                </a:solidFill>
              </a:rPr>
              <a:t>Meta Data</a:t>
            </a:r>
          </a:p>
          <a:p>
            <a:pPr marL="342900" indent="-342900">
              <a:buAutoNum type="arabicParenR"/>
            </a:pPr>
            <a:r>
              <a:rPr lang="en-US" sz="1200" dirty="0" smtClean="0">
                <a:solidFill>
                  <a:schemeClr val="tx1"/>
                </a:solidFill>
              </a:rPr>
              <a:t>Home location</a:t>
            </a:r>
          </a:p>
          <a:p>
            <a:pPr marL="342900" indent="-342900">
              <a:buAutoNum type="arabicParenR"/>
            </a:pPr>
            <a:r>
              <a:rPr lang="en-US" sz="1200" dirty="0" smtClean="0">
                <a:solidFill>
                  <a:schemeClr val="tx1"/>
                </a:solidFill>
              </a:rPr>
              <a:t>Key words</a:t>
            </a:r>
          </a:p>
          <a:p>
            <a:pPr marL="342900" indent="-342900">
              <a:buAutoNum type="arabicParenR"/>
            </a:pPr>
            <a:r>
              <a:rPr lang="en-US" sz="1200" dirty="0" smtClean="0">
                <a:solidFill>
                  <a:schemeClr val="tx1"/>
                </a:solidFill>
              </a:rPr>
              <a:t>Commute time</a:t>
            </a: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rot="5400000">
            <a:off x="6018071" y="3657600"/>
            <a:ext cx="990600" cy="533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 rot="15966515">
            <a:off x="6586200" y="3598358"/>
            <a:ext cx="990600" cy="533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351538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Flask Server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848600" y="3048000"/>
            <a:ext cx="1143000" cy="167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page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33400" y="1447800"/>
            <a:ext cx="0" cy="1905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3400" y="4419600"/>
            <a:ext cx="0" cy="1066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</p:cNvCxnSpPr>
          <p:nvPr/>
        </p:nvCxnSpPr>
        <p:spPr>
          <a:xfrm>
            <a:off x="2362200" y="3886200"/>
            <a:ext cx="381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2400" y="1143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python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8600" y="6172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python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52600" y="5943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mongo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1981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mongo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00" y="41148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B050"/>
                </a:solidFill>
              </a:rPr>
              <a:t>csv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7000" y="3886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python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19400" y="41148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Python libraries</a:t>
            </a:r>
          </a:p>
          <a:p>
            <a:pPr marL="342900" indent="-342900">
              <a:buAutoNum type="arabicParenR"/>
            </a:pPr>
            <a:r>
              <a:rPr lang="en-US" sz="1200" dirty="0" err="1" smtClean="0">
                <a:solidFill>
                  <a:srgbClr val="00B050"/>
                </a:solidFill>
              </a:rPr>
              <a:t>Pymongo</a:t>
            </a:r>
            <a:endParaRPr lang="en-US" sz="1200" dirty="0" smtClean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 smtClean="0">
                <a:solidFill>
                  <a:srgbClr val="00B050"/>
                </a:solidFill>
              </a:rPr>
              <a:t>NLP</a:t>
            </a:r>
          </a:p>
          <a:p>
            <a:pPr marL="342900" indent="-342900">
              <a:buAutoNum type="arabicParenR"/>
            </a:pPr>
            <a:r>
              <a:rPr lang="en-US" sz="1200" dirty="0" smtClean="0">
                <a:solidFill>
                  <a:srgbClr val="00B050"/>
                </a:solidFill>
              </a:rPr>
              <a:t>Pandas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05400" y="4038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mongo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5867400" y="38100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772400" y="39624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Html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JS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CSS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0" name="Left-Right Arrow 49"/>
          <p:cNvSpPr/>
          <p:nvPr/>
        </p:nvSpPr>
        <p:spPr>
          <a:xfrm>
            <a:off x="7315200" y="3810000"/>
            <a:ext cx="5334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8948150">
            <a:off x="2588188" y="5297811"/>
            <a:ext cx="108204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2893221">
            <a:off x="2532195" y="2416858"/>
            <a:ext cx="86200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066800" y="4267200"/>
            <a:ext cx="6019800" cy="2590800"/>
          </a:xfrm>
          <a:custGeom>
            <a:avLst/>
            <a:gdLst>
              <a:gd name="connsiteX0" fmla="*/ 0 w 8093475"/>
              <a:gd name="connsiteY0" fmla="*/ 1646807 h 2055180"/>
              <a:gd name="connsiteX1" fmla="*/ 3897297 w 8093475"/>
              <a:gd name="connsiteY1" fmla="*/ 1824361 h 2055180"/>
              <a:gd name="connsiteX2" fmla="*/ 7492753 w 8093475"/>
              <a:gd name="connsiteY2" fmla="*/ 261891 h 2055180"/>
              <a:gd name="connsiteX3" fmla="*/ 7501631 w 8093475"/>
              <a:gd name="connsiteY3" fmla="*/ 253013 h 205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3475" h="2055180">
                <a:moveTo>
                  <a:pt x="0" y="1646807"/>
                </a:moveTo>
                <a:cubicBezTo>
                  <a:pt x="1324252" y="1850993"/>
                  <a:pt x="2648505" y="2055180"/>
                  <a:pt x="3897297" y="1824361"/>
                </a:cubicBezTo>
                <a:cubicBezTo>
                  <a:pt x="5146089" y="1593542"/>
                  <a:pt x="6892031" y="523782"/>
                  <a:pt x="7492753" y="261891"/>
                </a:cubicBezTo>
                <a:cubicBezTo>
                  <a:pt x="8093475" y="0"/>
                  <a:pt x="7501631" y="261891"/>
                  <a:pt x="7501631" y="253013"/>
                </a:cubicBezTo>
              </a:path>
            </a:pathLst>
          </a:cu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6096000" y="4800600"/>
            <a:ext cx="1524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096000" y="4953000"/>
            <a:ext cx="304800" cy="76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371600" y="6400800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71600" y="6400800"/>
            <a:ext cx="2286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9119017">
            <a:off x="5054716" y="5315102"/>
            <a:ext cx="138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Scrape now </a:t>
            </a:r>
            <a:endParaRPr lang="en-US" dirty="0"/>
          </a:p>
        </p:txBody>
      </p:sp>
      <p:sp>
        <p:nvSpPr>
          <p:cNvPr id="75" name="Freeform 74"/>
          <p:cNvSpPr/>
          <p:nvPr/>
        </p:nvSpPr>
        <p:spPr>
          <a:xfrm rot="13661811">
            <a:off x="1031784" y="142859"/>
            <a:ext cx="6019800" cy="3390676"/>
          </a:xfrm>
          <a:custGeom>
            <a:avLst/>
            <a:gdLst>
              <a:gd name="connsiteX0" fmla="*/ 0 w 8093475"/>
              <a:gd name="connsiteY0" fmla="*/ 1646807 h 2055180"/>
              <a:gd name="connsiteX1" fmla="*/ 3897297 w 8093475"/>
              <a:gd name="connsiteY1" fmla="*/ 1824361 h 2055180"/>
              <a:gd name="connsiteX2" fmla="*/ 7492753 w 8093475"/>
              <a:gd name="connsiteY2" fmla="*/ 261891 h 2055180"/>
              <a:gd name="connsiteX3" fmla="*/ 7501631 w 8093475"/>
              <a:gd name="connsiteY3" fmla="*/ 253013 h 205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3475" h="2055180">
                <a:moveTo>
                  <a:pt x="0" y="1646807"/>
                </a:moveTo>
                <a:cubicBezTo>
                  <a:pt x="1324252" y="1850993"/>
                  <a:pt x="2648505" y="2055180"/>
                  <a:pt x="3897297" y="1824361"/>
                </a:cubicBezTo>
                <a:cubicBezTo>
                  <a:pt x="5146089" y="1593542"/>
                  <a:pt x="6892031" y="523782"/>
                  <a:pt x="7492753" y="261891"/>
                </a:cubicBezTo>
                <a:cubicBezTo>
                  <a:pt x="8093475" y="0"/>
                  <a:pt x="7501631" y="261891"/>
                  <a:pt x="7501631" y="253013"/>
                </a:cubicBezTo>
              </a:path>
            </a:pathLst>
          </a:cu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6400800" y="2667001"/>
            <a:ext cx="74054" cy="3047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77000" y="2667000"/>
            <a:ext cx="304086" cy="236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3390474">
            <a:off x="5589528" y="1726583"/>
            <a:ext cx="138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Scrape now 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3122054" y="762002"/>
            <a:ext cx="306946" cy="2285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124914" y="533400"/>
            <a:ext cx="304086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429000" y="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Foggy Jungle Architecture</a:t>
            </a:r>
            <a:endParaRPr lang="en-US" sz="2800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151</Words>
  <Application>Microsoft Office PowerPoint</Application>
  <PresentationFormat>On-screen Show 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Job Searching in a Foggy Jungle</vt:lpstr>
      <vt:lpstr>Slide 2</vt:lpstr>
      <vt:lpstr>Slide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</dc:creator>
  <cp:lastModifiedBy>Scott</cp:lastModifiedBy>
  <cp:revision>11</cp:revision>
  <dcterms:created xsi:type="dcterms:W3CDTF">2018-06-08T14:53:47Z</dcterms:created>
  <dcterms:modified xsi:type="dcterms:W3CDTF">2018-06-08T16:09:51Z</dcterms:modified>
</cp:coreProperties>
</file>