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de-DE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F51BA8-91BA-4AB5-B864-B31033564BDD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365EC563-60D3-4BFB-AFA1-1BCFC755E788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5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F51A32D-CA54-499B-89E4-7EC6626F8477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F5B67308-F519-45D8-9025-C58909265EF2}" type="slidecount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5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de-DE" sz="4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Recommending Neighborhoods</a:t>
            </a:r>
            <a:endParaRPr b="1" lang="de-DE" sz="4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841720"/>
            <a:ext cx="856800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By Caitlin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Coursera Capstone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de-DE" sz="4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LibreOffice/5.3.2.2$Windows_X86_64 LibreOffice_project/6cd4f1ef626f15116896b1d8e1398b56da0d0ee1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2019-01-17T00:51:50Z</dcterms:created>
  <dc:creator/>
  <dc:description/>
  <dc:language>en-US</dc:language>
  <cp:lastModifiedBy/>
  <dcterms:modified xsi:type="dcterms:W3CDTF">2019-01-17T00:54:35Z</dcterms:modified>
  <cp:revision>2</cp:revision>
  <dc:subject/>
  <dc:title/>
</cp:coreProperties>
</file>