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255E1-8A77-A887-0C39-3EAC841DE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BE2DB5-5247-0EDF-8288-029CAED26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999B7A-C882-47CB-84FE-6FB55739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05B-F0B8-4B32-A736-2AC471C287E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27462-9ACD-DC1A-CF71-ADFE5F5F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4B268-A0DA-7869-0D53-15726141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9561-F4D0-40CD-9C14-BC4E5681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93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4C00F7-11D4-827E-9921-96BA12D9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B0EC36-9BA3-9160-26FD-E443B1EBD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6FB68D-A976-AB0D-4253-26731953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05B-F0B8-4B32-A736-2AC471C287E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8A499-1578-A201-7014-3B01059B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4DAB4-FDEE-405B-C42D-80ADE416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9561-F4D0-40CD-9C14-BC4E5681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2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162F59-971E-070C-FF9F-27D3DF048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06E92-87C7-E65A-17E6-4420405FC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47DD3D-5F4B-6988-1A19-FEAF8360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05B-F0B8-4B32-A736-2AC471C287E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A1309-1576-9E34-2ECD-806DDC2A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FD54DB-6877-74B8-2739-115B1EB8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9561-F4D0-40CD-9C14-BC4E5681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23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17E1E-0346-FD0A-0A26-8E97786D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55661-0277-4447-7245-92BA07EBD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00B25-E341-FB9F-3873-1A05898F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05B-F0B8-4B32-A736-2AC471C287E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A8583-7D3F-FEED-0997-4543E393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9D044A-C9CF-0B9C-F9E4-522CA870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9561-F4D0-40CD-9C14-BC4E5681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37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6273C-8732-1D93-885A-DC713549B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0E13D7-3825-F3FD-542B-51D203EB6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CB573-9D64-F105-1350-5A37A175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05B-F0B8-4B32-A736-2AC471C287E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3FD4CA-FE2E-A79D-366E-E7F41827F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682CA6-B51F-8B7B-6C7A-4E7C27C0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9561-F4D0-40CD-9C14-BC4E5681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21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8E2D4-F2D3-6F6A-E686-BB370B40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10E56-92C0-1684-1644-29FD32C2B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793DC9-589E-8C90-98F5-54CF0139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4E591-E6AA-C6CA-3C46-D0746CF3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05B-F0B8-4B32-A736-2AC471C287E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D540EA-2D64-BE72-8E03-1B0AB4C3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1299E-E34A-8BF7-D77E-A84E415C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9561-F4D0-40CD-9C14-BC4E5681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0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966C7-97B1-5D89-F7B4-4CB4D180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F8D304-0619-4FA2-1321-5C9ECA9C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30647C-336C-87F5-8FBF-23C92F119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4020AF-2988-6E36-90F0-3D0D6C4AB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1B055-7152-86AA-DEB4-92D10351B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C1AE0F-66E4-FA9A-D669-D8057827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05B-F0B8-4B32-A736-2AC471C287E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5147A6-EE4C-979D-BDB6-99A9840A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737757-038A-7F26-3136-8D65D635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9561-F4D0-40CD-9C14-BC4E5681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4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4FC09-472E-893E-4394-F7852D8C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50B5A-BC45-5110-B564-13AF2229E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05B-F0B8-4B32-A736-2AC471C287E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BC6D70-623F-6FE8-EEDE-A483F786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95B468-F294-119B-CBA7-5FEC91E4E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9561-F4D0-40CD-9C14-BC4E5681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62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B1AF60-7E64-CE4D-D9A7-C2D88DD4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05B-F0B8-4B32-A736-2AC471C287E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DD9CAE-819E-3E3F-452C-1D55D3C6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1AAF26-E721-44AD-F790-E770D1A9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9561-F4D0-40CD-9C14-BC4E5681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6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5DF2D-AC5D-5660-5862-D0B0E231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698A5-D625-0B59-FE56-C23C2ACC8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0EA5A7-670F-078E-0378-552AEC3D7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A44E0-D26D-54C1-AB87-7B9ECB5B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05B-F0B8-4B32-A736-2AC471C287E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93233-80C0-8E3E-6161-57C8EC34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371E38-0FC9-6DA2-FE53-78DFBFF4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9561-F4D0-40CD-9C14-BC4E5681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010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10359-387B-D244-1D50-CC7CADE4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BE0503-D8E0-8511-D575-574710998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10548-91BB-20CF-FAD5-3FEA3371D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4E8FEB-2E56-4E8F-DD91-1397708A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E05B-F0B8-4B32-A736-2AC471C287E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CAD3A-BEF4-4B39-EFDF-E11200F4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143AEF-4E96-DD0F-74B8-FF067FFE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49561-F4D0-40CD-9C14-BC4E5681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6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321E43-83DD-06DF-25F4-65E510E7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325107-3B8E-8BAA-4C62-EA306A763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751E2-B9B6-A71D-049C-723B337DB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CE05B-F0B8-4B32-A736-2AC471C287E8}" type="datetimeFigureOut">
              <a:rPr lang="ko-KR" altLang="en-US" smtClean="0"/>
              <a:t>2024-03-18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F6499-D34F-A656-3AC0-E7386E3DE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83574-62DE-9584-EAF6-3A015974F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49561-F4D0-40CD-9C14-BC4E56819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39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94475E9-75AB-64BA-4426-CBC23B109313}"/>
              </a:ext>
            </a:extLst>
          </p:cNvPr>
          <p:cNvGrpSpPr/>
          <p:nvPr/>
        </p:nvGrpSpPr>
        <p:grpSpPr>
          <a:xfrm>
            <a:off x="2511707" y="338558"/>
            <a:ext cx="3981690" cy="15805946"/>
            <a:chOff x="2511707" y="338558"/>
            <a:chExt cx="3981690" cy="1400875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F9659C-E680-62A7-D781-476F91C2F80F}"/>
                </a:ext>
              </a:extLst>
            </p:cNvPr>
            <p:cNvSpPr/>
            <p:nvPr/>
          </p:nvSpPr>
          <p:spPr>
            <a:xfrm>
              <a:off x="2511707" y="338558"/>
              <a:ext cx="3981690" cy="1400875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C953C03-07D3-67F9-12F5-7BFA9F03AF35}"/>
                </a:ext>
              </a:extLst>
            </p:cNvPr>
            <p:cNvSpPr txBox="1"/>
            <p:nvPr/>
          </p:nvSpPr>
          <p:spPr>
            <a:xfrm>
              <a:off x="4334494" y="585383"/>
              <a:ext cx="2000992" cy="11347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기획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</a:rPr>
                <a:t>김낙준</a:t>
              </a:r>
              <a:r>
                <a:rPr lang="ko-KR" altLang="en-US" sz="1000" dirty="0">
                  <a:solidFill>
                    <a:schemeClr val="bg1"/>
                  </a:solidFill>
                </a:rPr>
                <a:t> 김주원 박성진 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설계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</a:rPr>
                <a:t>김낙준</a:t>
              </a:r>
              <a:r>
                <a:rPr lang="ko-KR" altLang="en-US" sz="1000" dirty="0">
                  <a:solidFill>
                    <a:schemeClr val="bg1"/>
                  </a:solidFill>
                </a:rPr>
                <a:t> 김주원 박성진 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리소스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</a:rPr>
                <a:t>김낙준</a:t>
              </a:r>
              <a:r>
                <a:rPr lang="ko-KR" altLang="en-US" sz="1000" dirty="0">
                  <a:solidFill>
                    <a:schemeClr val="bg1"/>
                  </a:solidFill>
                </a:rPr>
                <a:t> 김주원 박성진 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맵 제작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음향 시스템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박성진 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건물 모델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</a:rPr>
                <a:t>김낙준</a:t>
              </a:r>
              <a:r>
                <a:rPr lang="ko-KR" altLang="en-US" sz="1000" dirty="0">
                  <a:solidFill>
                    <a:schemeClr val="bg1"/>
                  </a:solidFill>
                </a:rPr>
                <a:t> 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무기 모델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김주원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플레이어 모델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김주원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플레이어 애니메이션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김주원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몬스터 모델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</a:rPr>
                <a:t>김낙준</a:t>
              </a:r>
              <a:r>
                <a:rPr lang="ko-KR" altLang="en-US" sz="1000" dirty="0">
                  <a:solidFill>
                    <a:schemeClr val="bg1"/>
                  </a:solidFill>
                </a:rPr>
                <a:t> 박성진</a:t>
              </a:r>
              <a:r>
                <a:rPr lang="en-US" altLang="ko-KR" sz="1000" dirty="0">
                  <a:solidFill>
                    <a:schemeClr val="bg1"/>
                  </a:solidFill>
                </a:rPr>
                <a:t> </a:t>
              </a:r>
              <a:r>
                <a:rPr lang="ko-KR" altLang="en-US" sz="1000" dirty="0">
                  <a:solidFill>
                    <a:schemeClr val="bg1"/>
                  </a:solidFill>
                </a:rPr>
                <a:t>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몬스터 애니메이션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</a:rPr>
                <a:t>김낙준</a:t>
              </a:r>
              <a:r>
                <a:rPr lang="ko-KR" altLang="en-US" sz="1000" dirty="0">
                  <a:solidFill>
                    <a:schemeClr val="bg1"/>
                  </a:solidFill>
                </a:rPr>
                <a:t> 박성진 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몬스터 </a:t>
              </a:r>
              <a:r>
                <a:rPr lang="en-US" altLang="ko-KR" sz="1000" dirty="0">
                  <a:solidFill>
                    <a:schemeClr val="bg1"/>
                  </a:solidFill>
                </a:rPr>
                <a:t>AI</a:t>
              </a:r>
            </a:p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</a:rPr>
                <a:t>김낙준</a:t>
              </a:r>
              <a:r>
                <a:rPr lang="ko-KR" altLang="en-US" sz="1000" dirty="0">
                  <a:solidFill>
                    <a:schemeClr val="bg1"/>
                  </a:solidFill>
                </a:rPr>
                <a:t> 박성진 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몬스터 시야 탐지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레벨 디자인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유저 인터페이스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</a:rPr>
                <a:t>김낙준</a:t>
              </a:r>
              <a:r>
                <a:rPr lang="ko-KR" altLang="en-US" sz="1000" dirty="0">
                  <a:solidFill>
                    <a:schemeClr val="bg1"/>
                  </a:solidFill>
                </a:rPr>
                <a:t> 김주원 박성진 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상호작용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</a:rPr>
                <a:t>김낙준</a:t>
              </a:r>
              <a:r>
                <a:rPr lang="ko-KR" altLang="en-US" sz="1000" dirty="0">
                  <a:solidFill>
                    <a:schemeClr val="bg1"/>
                  </a:solidFill>
                </a:rPr>
                <a:t> 김주원 박성진 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전투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</a:rPr>
                <a:t>김낙준</a:t>
              </a:r>
              <a:r>
                <a:rPr lang="ko-KR" altLang="en-US" sz="1000" dirty="0">
                  <a:solidFill>
                    <a:schemeClr val="bg1"/>
                  </a:solidFill>
                </a:rPr>
                <a:t> 김주원 박성진 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이펙트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</a:rPr>
                <a:t>김낙준</a:t>
              </a:r>
              <a:r>
                <a:rPr lang="ko-KR" altLang="en-US" sz="1000" dirty="0">
                  <a:solidFill>
                    <a:schemeClr val="bg1"/>
                  </a:solidFill>
                </a:rPr>
                <a:t> 이동수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엔딩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</a:rPr>
                <a:t>김낙준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endParaRPr lang="en-US" altLang="ko-KR" sz="10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6776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81</Words>
  <Application>Microsoft Office PowerPoint</Application>
  <PresentationFormat>와이드스크린</PresentationFormat>
  <Paragraphs>81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NAKJUN KIM</dc:creator>
  <cp:lastModifiedBy>NAKJUN KIM</cp:lastModifiedBy>
  <cp:revision>4</cp:revision>
  <dcterms:created xsi:type="dcterms:W3CDTF">2024-03-15T03:13:05Z</dcterms:created>
  <dcterms:modified xsi:type="dcterms:W3CDTF">2024-03-18T12:43:49Z</dcterms:modified>
</cp:coreProperties>
</file>