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9F062-F949-388C-68BB-D786C7A01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CA8DA0-0E32-B70F-2E5B-2DEDF8F6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B766-23A5-4A68-C5DD-154259F8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C130E4-3E92-F9F0-6DA3-599D2A72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7B507F-E70E-78BF-4A22-6B71173E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57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10449-155A-810F-C3C3-EEBB387F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3DB730-12B5-E16E-F6FC-EB591DD0A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710A7-7588-88CD-BCE4-01B3DFF42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9BAA4-1ADF-A711-D6C8-803C56DA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0FCDB-BFA5-8DD7-4BC4-1D8A4FB4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4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941341-EA25-BA47-EC94-2A2E918A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4FC7D8-733D-FDFE-E9E3-342440A59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8BBA10-0B3A-D7CE-D36E-00ACECAE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B9CF7-0EDD-82FF-F388-E1053E19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31CB4-DDB0-538B-565E-BB5A8EB3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29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526D3-F0BE-0648-82A3-25AE4A87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B4E7AC-2580-A394-A3E1-8C74779D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A250A-A3EC-3328-CA88-ECC61242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E7FDD5-1C01-6256-05CC-77E787EB3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19EAC2-A9E8-D518-3E67-FBD5591F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1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02BFD-373F-46CC-273B-D41AF1DF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619F5-E714-C8D6-A5BD-B937E09BC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15773-58C3-60E0-5AD5-3AE0E405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9C2AE-7E7F-0AAF-141A-DAC5A1B48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D03D9-21C2-7FAF-C346-ACC0B85C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85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A9FBF-2AC0-70C4-4BC0-0DD2FBBB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FB8B0-F9C4-1C1D-E09E-E87DF5116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E84C30-D492-B1BD-0226-5FB160DE1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BDFADC-83F8-9D69-3DD6-AD05A796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6C186-FEBA-2574-6E61-32D1A338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49166-EA1D-A5F7-788C-1F333CB1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1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87387-BB8F-A19D-DE52-52008A94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978C6-7F6D-8F13-191D-29C0C3B4D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F9A56-0D0A-8000-4DB7-528073D95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BC421B-4E57-E2CA-DB4F-77ADF0302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029FD9-361E-246A-8830-23A7C2FE6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11FAB3-DF63-8EA0-FDB0-C54DF7E9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CE0C7A-65A7-0EB1-8930-0EEDD1D3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9E3C91-48D1-1B47-9AAB-637E4A75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5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D8ACA-0BF8-EF24-AD5B-4D7E7E30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F15829-0E58-FEB9-387F-B82D5EDD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BCBFA9-A68E-40B5-22DE-4DF89991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DE08D8-017C-8E6C-F592-D8476B3D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21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0F5F0B-049A-0000-637F-0D1D64E0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25D5FF-4A7D-22DE-6A3B-9F0C064F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7A5F3B-2227-F1B3-7867-5674AD09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69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18EF9-B3E8-318C-D01F-0FAAC795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F989D-0749-EF49-DFC5-727246886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9D0A5-9A4A-FCBC-A259-47A5CBD1E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588ED8-6F07-DBF8-739F-55787C1B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DB5444-E037-A262-13AE-FFF596513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54225D-681C-1010-3C14-F2223018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1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AC1AA-244A-EC05-F81E-36414280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B13E81-C1E4-5FB7-F832-9FCF19604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175A08-8998-1AAC-130A-454D1DD14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26F79B-F5D2-10AD-0021-61A02765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76EE2-9DDC-D028-C3CE-092C0F95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5381E-E1EB-6A8B-D9F4-473739EC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580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D55C57-1A29-A5AC-A347-FACD02D7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9766E-27F3-19F8-81F9-148E6B1D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D6829-AF86-9C24-CBFB-ADABFF329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04BAD-BAF2-430A-AD3C-EB855E02E542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22117-F376-F55D-03E3-B2ADCC9CF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D676E-14E4-68F0-5915-0E3276D6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C6D6F-6433-4B7D-A6E8-8DCC1A815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71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대체 처리 6">
            <a:extLst>
              <a:ext uri="{FF2B5EF4-FFF2-40B4-BE49-F238E27FC236}">
                <a16:creationId xmlns:a16="http://schemas.microsoft.com/office/drawing/2014/main" id="{3A4E312C-B801-2529-ED20-7D58A1A51E3F}"/>
              </a:ext>
            </a:extLst>
          </p:cNvPr>
          <p:cNvSpPr/>
          <p:nvPr/>
        </p:nvSpPr>
        <p:spPr>
          <a:xfrm>
            <a:off x="6408855" y="2106372"/>
            <a:ext cx="1780240" cy="923329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D45BA-60C3-3D57-1F1E-7E09756A1FB6}"/>
              </a:ext>
            </a:extLst>
          </p:cNvPr>
          <p:cNvSpPr txBox="1"/>
          <p:nvPr/>
        </p:nvSpPr>
        <p:spPr>
          <a:xfrm>
            <a:off x="6543307" y="210637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/>
              <a:t>암살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8F5473-6074-0A5C-7511-06B0CEB03257}"/>
              </a:ext>
            </a:extLst>
          </p:cNvPr>
          <p:cNvSpPr/>
          <p:nvPr/>
        </p:nvSpPr>
        <p:spPr>
          <a:xfrm>
            <a:off x="5320146" y="1977240"/>
            <a:ext cx="1181595" cy="1181595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glow rad="63500">
              <a:schemeClr val="bg1">
                <a:lumMod val="85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</a:t>
            </a:r>
            <a:endParaRPr lang="ko-KR" altLang="en-US" sz="5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341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NAKJUN KIM</dc:creator>
  <cp:lastModifiedBy>NAKJUN KIM</cp:lastModifiedBy>
  <cp:revision>1</cp:revision>
  <dcterms:created xsi:type="dcterms:W3CDTF">2024-02-27T13:53:41Z</dcterms:created>
  <dcterms:modified xsi:type="dcterms:W3CDTF">2024-02-27T14:15:19Z</dcterms:modified>
</cp:coreProperties>
</file>