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8291c60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48291c60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6c8a556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6c8a556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6c8a556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6c8a556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6c8a5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6c8a5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6c8a556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6c8a55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23575b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23575b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149739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149739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8291c6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8291c6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8291c60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8291c60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Figures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33" y="0"/>
            <a:ext cx="78471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848222" y="1285500"/>
            <a:ext cx="2357909" cy="1443300"/>
            <a:chOff x="5504250" y="1128450"/>
            <a:chExt cx="2306700" cy="1443300"/>
          </a:xfrm>
        </p:grpSpPr>
        <p:sp>
          <p:nvSpPr>
            <p:cNvPr id="61" name="Google Shape;61;p14"/>
            <p:cNvSpPr/>
            <p:nvPr/>
          </p:nvSpPr>
          <p:spPr>
            <a:xfrm>
              <a:off x="5504250" y="1128450"/>
              <a:ext cx="2306700" cy="1443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660225" y="1697075"/>
              <a:ext cx="1122600" cy="641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>
              <a:off x="5660225" y="1808088"/>
              <a:ext cx="1122600" cy="419381"/>
              <a:chOff x="5660225" y="1808088"/>
              <a:chExt cx="1122600" cy="419381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946000" y="1808088"/>
                <a:ext cx="551051" cy="419381"/>
              </a:xfrm>
              <a:custGeom>
                <a:rect b="b" l="l" r="r" t="t"/>
                <a:pathLst>
                  <a:path extrusionOk="0" h="24952" w="20104">
                    <a:moveTo>
                      <a:pt x="0" y="12273"/>
                    </a:moveTo>
                    <a:cubicBezTo>
                      <a:pt x="927" y="10277"/>
                      <a:pt x="3351" y="-1771"/>
                      <a:pt x="5561" y="296"/>
                    </a:cubicBezTo>
                    <a:cubicBezTo>
                      <a:pt x="7771" y="2363"/>
                      <a:pt x="10836" y="22681"/>
                      <a:pt x="13260" y="24677"/>
                    </a:cubicBezTo>
                    <a:cubicBezTo>
                      <a:pt x="15684" y="26673"/>
                      <a:pt x="18963" y="14340"/>
                      <a:pt x="20104" y="12273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5" name="Google Shape;65;p14"/>
              <p:cNvCxnSpPr>
                <a:stCxn id="62" idx="3"/>
              </p:cNvCxnSpPr>
              <p:nvPr/>
            </p:nvCxnSpPr>
            <p:spPr>
              <a:xfrm flipH="1">
                <a:off x="6489725" y="2017775"/>
                <a:ext cx="293100" cy="9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14"/>
              <p:cNvCxnSpPr>
                <a:endCxn id="62" idx="1"/>
              </p:cNvCxnSpPr>
              <p:nvPr/>
            </p:nvCxnSpPr>
            <p:spPr>
              <a:xfrm flipH="1">
                <a:off x="5660225" y="2016575"/>
                <a:ext cx="2949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" name="Google Shape;67;p14"/>
            <p:cNvSpPr/>
            <p:nvPr/>
          </p:nvSpPr>
          <p:spPr>
            <a:xfrm>
              <a:off x="6898725" y="1568675"/>
              <a:ext cx="138900" cy="1284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560000" dist="19050">
                <a:srgbClr val="000000">
                  <a:alpha val="8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flipH="1" rot="10800000">
              <a:off x="7153525" y="2277875"/>
              <a:ext cx="534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flipH="1" rot="10800000">
              <a:off x="6898725" y="1900475"/>
              <a:ext cx="534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10800000">
              <a:off x="6941475" y="2277875"/>
              <a:ext cx="534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747334" y="1442450"/>
            <a:ext cx="2017209" cy="1086600"/>
            <a:chOff x="1380125" y="1387475"/>
            <a:chExt cx="1973400" cy="1086600"/>
          </a:xfrm>
        </p:grpSpPr>
        <p:sp>
          <p:nvSpPr>
            <p:cNvPr id="72" name="Google Shape;72;p14"/>
            <p:cNvSpPr/>
            <p:nvPr/>
          </p:nvSpPr>
          <p:spPr>
            <a:xfrm>
              <a:off x="1380125" y="1387475"/>
              <a:ext cx="1973400" cy="10866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89825" y="1808075"/>
              <a:ext cx="616800" cy="419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297375" y="2142750"/>
              <a:ext cx="1389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297375" y="1807350"/>
              <a:ext cx="1389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297375" y="1975038"/>
              <a:ext cx="1389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661575" y="1866575"/>
              <a:ext cx="138900" cy="1284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560000" dist="19050">
                <a:srgbClr val="000000">
                  <a:alpha val="8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953875" y="1866575"/>
              <a:ext cx="234300" cy="12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001575" y="1866575"/>
              <a:ext cx="138889" cy="128395"/>
            </a:xfrm>
            <a:custGeom>
              <a:rect b="b" l="l" r="r" t="t"/>
              <a:pathLst>
                <a:path extrusionOk="0" h="17269" w="13687">
                  <a:moveTo>
                    <a:pt x="0" y="8384"/>
                  </a:moveTo>
                  <a:cubicBezTo>
                    <a:pt x="761" y="7015"/>
                    <a:pt x="2996" y="-1288"/>
                    <a:pt x="4564" y="172"/>
                  </a:cubicBezTo>
                  <a:cubicBezTo>
                    <a:pt x="6132" y="1632"/>
                    <a:pt x="7890" y="15869"/>
                    <a:pt x="9410" y="17146"/>
                  </a:cubicBezTo>
                  <a:cubicBezTo>
                    <a:pt x="10931" y="18423"/>
                    <a:pt x="12974" y="9388"/>
                    <a:pt x="13687" y="7836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0" name="Google Shape;80;p14"/>
          <p:cNvCxnSpPr>
            <a:endCxn id="70" idx="7"/>
          </p:cNvCxnSpPr>
          <p:nvPr/>
        </p:nvCxnSpPr>
        <p:spPr>
          <a:xfrm flipH="1" rot="10800000">
            <a:off x="2071245" y="2486650"/>
            <a:ext cx="4292700" cy="4656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/>
          <p:nvPr/>
        </p:nvSpPr>
        <p:spPr>
          <a:xfrm flipH="1" rot="10800000">
            <a:off x="2055597" y="2273400"/>
            <a:ext cx="22500" cy="74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9050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468051" y="2016600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601959" y="2016600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468051" y="2139625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601959" y="2139625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601959" y="1893575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601959" y="1770550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468051" y="1893575"/>
            <a:ext cx="77400" cy="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528700" y="970850"/>
            <a:ext cx="62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Oscilloscope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975668" y="1075975"/>
            <a:ext cx="21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Generator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081150" y="2333500"/>
            <a:ext cx="9825" cy="628600"/>
          </a:xfrm>
          <a:custGeom>
            <a:rect b="b" l="l" r="r" t="t"/>
            <a:pathLst>
              <a:path extrusionOk="0" h="25144" w="393">
                <a:moveTo>
                  <a:pt x="393" y="25144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5"/>
          <p:cNvCxnSpPr/>
          <p:nvPr/>
        </p:nvCxnSpPr>
        <p:spPr>
          <a:xfrm rot="10800000">
            <a:off x="2552525" y="3492700"/>
            <a:ext cx="790800" cy="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" name="Google Shape;97;p15"/>
          <p:cNvGrpSpPr/>
          <p:nvPr/>
        </p:nvGrpSpPr>
        <p:grpSpPr>
          <a:xfrm>
            <a:off x="673997" y="224350"/>
            <a:ext cx="2575878" cy="1757950"/>
            <a:chOff x="4848222" y="970850"/>
            <a:chExt cx="2575878" cy="1757950"/>
          </a:xfrm>
        </p:grpSpPr>
        <p:grpSp>
          <p:nvGrpSpPr>
            <p:cNvPr id="98" name="Google Shape;98;p15"/>
            <p:cNvGrpSpPr/>
            <p:nvPr/>
          </p:nvGrpSpPr>
          <p:grpSpPr>
            <a:xfrm>
              <a:off x="4848222" y="1285500"/>
              <a:ext cx="2357909" cy="1443300"/>
              <a:chOff x="5504250" y="1128450"/>
              <a:chExt cx="2306700" cy="144330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5504250" y="1128450"/>
                <a:ext cx="2306700" cy="14433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660225" y="1697075"/>
                <a:ext cx="1122600" cy="641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15"/>
              <p:cNvGrpSpPr/>
              <p:nvPr/>
            </p:nvGrpSpPr>
            <p:grpSpPr>
              <a:xfrm>
                <a:off x="5660225" y="1808088"/>
                <a:ext cx="1122600" cy="419381"/>
                <a:chOff x="5660225" y="1808088"/>
                <a:chExt cx="1122600" cy="419381"/>
              </a:xfrm>
            </p:grpSpPr>
            <p:sp>
              <p:nvSpPr>
                <p:cNvPr id="102" name="Google Shape;102;p15"/>
                <p:cNvSpPr/>
                <p:nvPr/>
              </p:nvSpPr>
              <p:spPr>
                <a:xfrm>
                  <a:off x="5946000" y="1808088"/>
                  <a:ext cx="551051" cy="419381"/>
                </a:xfrm>
                <a:custGeom>
                  <a:rect b="b" l="l" r="r" t="t"/>
                  <a:pathLst>
                    <a:path extrusionOk="0" h="24952" w="20104">
                      <a:moveTo>
                        <a:pt x="0" y="12273"/>
                      </a:moveTo>
                      <a:cubicBezTo>
                        <a:pt x="927" y="10277"/>
                        <a:pt x="3351" y="-1771"/>
                        <a:pt x="5561" y="296"/>
                      </a:cubicBezTo>
                      <a:cubicBezTo>
                        <a:pt x="7771" y="2363"/>
                        <a:pt x="10836" y="22681"/>
                        <a:pt x="13260" y="24677"/>
                      </a:cubicBezTo>
                      <a:cubicBezTo>
                        <a:pt x="15684" y="26673"/>
                        <a:pt x="18963" y="14340"/>
                        <a:pt x="20104" y="1227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103" name="Google Shape;103;p15"/>
                <p:cNvCxnSpPr>
                  <a:stCxn id="100" idx="3"/>
                </p:cNvCxnSpPr>
                <p:nvPr/>
              </p:nvCxnSpPr>
              <p:spPr>
                <a:xfrm flipH="1">
                  <a:off x="6489725" y="2017775"/>
                  <a:ext cx="293100" cy="9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5"/>
                <p:cNvCxnSpPr>
                  <a:endCxn id="100" idx="1"/>
                </p:cNvCxnSpPr>
                <p:nvPr/>
              </p:nvCxnSpPr>
              <p:spPr>
                <a:xfrm flipH="1">
                  <a:off x="5660225" y="2016575"/>
                  <a:ext cx="294900" cy="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5" name="Google Shape;105;p15"/>
              <p:cNvSpPr/>
              <p:nvPr/>
            </p:nvSpPr>
            <p:spPr>
              <a:xfrm>
                <a:off x="6898725" y="15686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flipH="1" rot="10800000">
                <a:off x="715352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flipH="1" rot="10800000">
                <a:off x="6898725" y="19004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flipH="1" rot="10800000">
                <a:off x="694147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5"/>
            <p:cNvSpPr/>
            <p:nvPr/>
          </p:nvSpPr>
          <p:spPr>
            <a:xfrm>
              <a:off x="6468051" y="2016600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601959" y="2016600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468051" y="2139625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601959" y="2139625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601959" y="1893575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601959" y="1770550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468051" y="1893575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5528700" y="970850"/>
              <a:ext cx="189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Oscilloscope</a:t>
              </a:r>
              <a:endParaRPr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6149259" y="529225"/>
            <a:ext cx="2417134" cy="1453075"/>
            <a:chOff x="6296559" y="3503800"/>
            <a:chExt cx="2417134" cy="1453075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6296559" y="3870275"/>
              <a:ext cx="2017209" cy="1086600"/>
              <a:chOff x="1380125" y="1387475"/>
              <a:chExt cx="1973400" cy="10866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1380125" y="1387475"/>
                <a:ext cx="1973400" cy="10866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1589825" y="1808075"/>
                <a:ext cx="616800" cy="4194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297375" y="21427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297375" y="18073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297375" y="1975038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661575" y="18665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953875" y="1866575"/>
                <a:ext cx="234300" cy="128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001575" y="1866575"/>
                <a:ext cx="138889" cy="128395"/>
              </a:xfrm>
              <a:custGeom>
                <a:rect b="b" l="l" r="r" t="t"/>
                <a:pathLst>
                  <a:path extrusionOk="0" h="17269" w="13687">
                    <a:moveTo>
                      <a:pt x="0" y="8384"/>
                    </a:moveTo>
                    <a:cubicBezTo>
                      <a:pt x="761" y="7015"/>
                      <a:pt x="2996" y="-1288"/>
                      <a:pt x="4564" y="172"/>
                    </a:cubicBezTo>
                    <a:cubicBezTo>
                      <a:pt x="6132" y="1632"/>
                      <a:pt x="7890" y="15869"/>
                      <a:pt x="9410" y="17146"/>
                    </a:cubicBezTo>
                    <a:cubicBezTo>
                      <a:pt x="10931" y="18423"/>
                      <a:pt x="12974" y="9388"/>
                      <a:pt x="13687" y="7836"/>
                    </a:cubicBez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7" name="Google Shape;127;p15"/>
            <p:cNvSpPr/>
            <p:nvPr/>
          </p:nvSpPr>
          <p:spPr>
            <a:xfrm flipH="1" rot="10800000">
              <a:off x="7604822" y="4701225"/>
              <a:ext cx="22500" cy="747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6524893" y="3503800"/>
              <a:ext cx="218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Waveform Generator</a:t>
              </a:r>
              <a:endParaRPr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5214312" y="2093075"/>
            <a:ext cx="1227897" cy="1019504"/>
            <a:chOff x="5656095" y="48300"/>
            <a:chExt cx="1303500" cy="1107675"/>
          </a:xfrm>
        </p:grpSpPr>
        <p:sp>
          <p:nvSpPr>
            <p:cNvPr id="130" name="Google Shape;130;p15"/>
            <p:cNvSpPr/>
            <p:nvPr/>
          </p:nvSpPr>
          <p:spPr>
            <a:xfrm flipH="1">
              <a:off x="6101903" y="958575"/>
              <a:ext cx="141900" cy="197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5656095" y="48300"/>
              <a:ext cx="13035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Transducer</a:t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5400000">
              <a:off x="5840400" y="435525"/>
              <a:ext cx="476400" cy="569700"/>
            </a:xfrm>
            <a:prstGeom prst="can">
              <a:avLst>
                <a:gd fmla="val 59792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793750" y="554625"/>
              <a:ext cx="245400" cy="3315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flipH="1" rot="-10388035">
              <a:off x="5764306" y="618371"/>
              <a:ext cx="263490" cy="203989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1194650" y="2571750"/>
            <a:ext cx="1919624" cy="1283400"/>
            <a:chOff x="7465475" y="956553"/>
            <a:chExt cx="1919624" cy="1116583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7558999" y="956553"/>
              <a:ext cx="18261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Laser Vibrometer</a:t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465475" y="1264936"/>
              <a:ext cx="1414800" cy="8082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flipH="1">
              <a:off x="8132278" y="1601575"/>
              <a:ext cx="1305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559000" y="1599575"/>
              <a:ext cx="424500" cy="138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7559000" y="1530575"/>
              <a:ext cx="15303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0000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flipH="1" rot="10800000">
              <a:off x="8021386" y="18910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flipH="1" rot="10800000">
              <a:off x="8262786" y="18910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3246050" y="2571750"/>
            <a:ext cx="775950" cy="331500"/>
            <a:chOff x="3727300" y="2573375"/>
            <a:chExt cx="775950" cy="331500"/>
          </a:xfrm>
        </p:grpSpPr>
        <p:sp>
          <p:nvSpPr>
            <p:cNvPr id="144" name="Google Shape;144;p15"/>
            <p:cNvSpPr/>
            <p:nvPr/>
          </p:nvSpPr>
          <p:spPr>
            <a:xfrm>
              <a:off x="4306750" y="2672225"/>
              <a:ext cx="196500" cy="13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727300" y="2573375"/>
              <a:ext cx="624600" cy="331500"/>
            </a:xfrm>
            <a:prstGeom prst="round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5302650" y="3806875"/>
            <a:ext cx="42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Reflective Tape</a:t>
            </a:r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 rot="10800000">
            <a:off x="5518600" y="2814750"/>
            <a:ext cx="206400" cy="1040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4022000" y="2736200"/>
            <a:ext cx="13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5"/>
          <p:cNvSpPr/>
          <p:nvPr/>
        </p:nvSpPr>
        <p:spPr>
          <a:xfrm>
            <a:off x="882900" y="1754025"/>
            <a:ext cx="1296450" cy="2219700"/>
          </a:xfrm>
          <a:custGeom>
            <a:rect b="b" l="l" r="r" t="t"/>
            <a:pathLst>
              <a:path extrusionOk="0" h="88788" w="51858">
                <a:moveTo>
                  <a:pt x="51858" y="0"/>
                </a:moveTo>
                <a:lnTo>
                  <a:pt x="51858" y="15322"/>
                </a:lnTo>
                <a:lnTo>
                  <a:pt x="0" y="15715"/>
                </a:lnTo>
                <a:lnTo>
                  <a:pt x="393" y="88788"/>
                </a:lnTo>
                <a:lnTo>
                  <a:pt x="36537" y="88788"/>
                </a:lnTo>
                <a:lnTo>
                  <a:pt x="36537" y="78966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Google Shape;150;p15"/>
          <p:cNvSpPr/>
          <p:nvPr/>
        </p:nvSpPr>
        <p:spPr>
          <a:xfrm>
            <a:off x="3289225" y="2903250"/>
            <a:ext cx="127800" cy="5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5725000" y="1793300"/>
            <a:ext cx="1767900" cy="1463450"/>
          </a:xfrm>
          <a:custGeom>
            <a:rect b="b" l="l" r="r" t="t"/>
            <a:pathLst>
              <a:path extrusionOk="0" h="58538" w="70716">
                <a:moveTo>
                  <a:pt x="0" y="53431"/>
                </a:moveTo>
                <a:lnTo>
                  <a:pt x="0" y="58538"/>
                </a:lnTo>
                <a:lnTo>
                  <a:pt x="70716" y="58538"/>
                </a:lnTo>
                <a:lnTo>
                  <a:pt x="69930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15"/>
          <p:cNvSpPr txBox="1"/>
          <p:nvPr/>
        </p:nvSpPr>
        <p:spPr>
          <a:xfrm>
            <a:off x="3338325" y="2240300"/>
            <a:ext cx="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747334" y="970850"/>
            <a:ext cx="11077403" cy="3847250"/>
            <a:chOff x="988700" y="970850"/>
            <a:chExt cx="10836825" cy="3847250"/>
          </a:xfrm>
        </p:grpSpPr>
        <p:sp>
          <p:nvSpPr>
            <p:cNvPr id="158" name="Google Shape;158;p16"/>
            <p:cNvSpPr/>
            <p:nvPr/>
          </p:nvSpPr>
          <p:spPr>
            <a:xfrm>
              <a:off x="3045275" y="3872975"/>
              <a:ext cx="138900" cy="197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rot="-5396366">
              <a:off x="3026364" y="3602748"/>
              <a:ext cx="283800" cy="3702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267350" y="3325250"/>
              <a:ext cx="1554300" cy="9252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16"/>
            <p:cNvGrpSpPr/>
            <p:nvPr/>
          </p:nvGrpSpPr>
          <p:grpSpPr>
            <a:xfrm>
              <a:off x="4704275" y="3645950"/>
              <a:ext cx="370200" cy="424425"/>
              <a:chOff x="4704275" y="3645950"/>
              <a:chExt cx="370200" cy="424425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4890625" y="3872975"/>
                <a:ext cx="138900" cy="197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 rot="5400000">
                <a:off x="4747475" y="3602750"/>
                <a:ext cx="283800" cy="370200"/>
              </a:xfrm>
              <a:prstGeom prst="snip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" name="Google Shape;164;p16"/>
            <p:cNvCxnSpPr/>
            <p:nvPr/>
          </p:nvCxnSpPr>
          <p:spPr>
            <a:xfrm>
              <a:off x="3514025" y="3337700"/>
              <a:ext cx="12300" cy="72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 flipH="1" rot="10800000">
              <a:off x="3279650" y="4052925"/>
              <a:ext cx="234300" cy="1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 flipH="1">
              <a:off x="3538750" y="4042450"/>
              <a:ext cx="1275300" cy="1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16000"/>
                </a:srgbClr>
              </a:outerShdw>
            </a:effectLst>
          </p:spPr>
        </p:cxnSp>
        <p:grpSp>
          <p:nvGrpSpPr>
            <p:cNvPr id="167" name="Google Shape;167;p16"/>
            <p:cNvGrpSpPr/>
            <p:nvPr/>
          </p:nvGrpSpPr>
          <p:grpSpPr>
            <a:xfrm>
              <a:off x="3430654" y="3638675"/>
              <a:ext cx="1141034" cy="337177"/>
              <a:chOff x="5660542" y="1798929"/>
              <a:chExt cx="1273333" cy="431725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6024559" y="1798929"/>
                <a:ext cx="342175" cy="431725"/>
              </a:xfrm>
              <a:custGeom>
                <a:rect b="b" l="l" r="r" t="t"/>
                <a:pathLst>
                  <a:path extrusionOk="0" h="17269" w="13687">
                    <a:moveTo>
                      <a:pt x="0" y="8384"/>
                    </a:moveTo>
                    <a:cubicBezTo>
                      <a:pt x="761" y="7015"/>
                      <a:pt x="2996" y="-1288"/>
                      <a:pt x="4564" y="172"/>
                    </a:cubicBezTo>
                    <a:cubicBezTo>
                      <a:pt x="6132" y="1632"/>
                      <a:pt x="7890" y="15869"/>
                      <a:pt x="9410" y="17146"/>
                    </a:cubicBezTo>
                    <a:cubicBezTo>
                      <a:pt x="10931" y="18423"/>
                      <a:pt x="12974" y="9388"/>
                      <a:pt x="13687" y="7836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69" name="Google Shape;169;p16"/>
              <p:cNvCxnSpPr/>
              <p:nvPr/>
            </p:nvCxnSpPr>
            <p:spPr>
              <a:xfrm flipH="1">
                <a:off x="6366575" y="1989856"/>
                <a:ext cx="567300" cy="1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6"/>
              <p:cNvCxnSpPr/>
              <p:nvPr/>
            </p:nvCxnSpPr>
            <p:spPr>
              <a:xfrm flipH="1">
                <a:off x="5660542" y="2008595"/>
                <a:ext cx="358800" cy="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" name="Google Shape;171;p16"/>
            <p:cNvGrpSpPr/>
            <p:nvPr/>
          </p:nvGrpSpPr>
          <p:grpSpPr>
            <a:xfrm>
              <a:off x="5000525" y="1285500"/>
              <a:ext cx="2306700" cy="1443300"/>
              <a:chOff x="5504250" y="1128450"/>
              <a:chExt cx="2306700" cy="1443300"/>
            </a:xfrm>
          </p:grpSpPr>
          <p:sp>
            <p:nvSpPr>
              <p:cNvPr id="172" name="Google Shape;172;p16"/>
              <p:cNvSpPr/>
              <p:nvPr/>
            </p:nvSpPr>
            <p:spPr>
              <a:xfrm>
                <a:off x="5504250" y="1128450"/>
                <a:ext cx="2306700" cy="14433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5660225" y="1697075"/>
                <a:ext cx="1122600" cy="641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6"/>
              <p:cNvGrpSpPr/>
              <p:nvPr/>
            </p:nvGrpSpPr>
            <p:grpSpPr>
              <a:xfrm>
                <a:off x="5660225" y="1808088"/>
                <a:ext cx="1122600" cy="419381"/>
                <a:chOff x="5660225" y="1808088"/>
                <a:chExt cx="1122600" cy="419381"/>
              </a:xfrm>
            </p:grpSpPr>
            <p:sp>
              <p:nvSpPr>
                <p:cNvPr id="175" name="Google Shape;175;p16"/>
                <p:cNvSpPr/>
                <p:nvPr/>
              </p:nvSpPr>
              <p:spPr>
                <a:xfrm>
                  <a:off x="5946000" y="1808088"/>
                  <a:ext cx="551051" cy="419381"/>
                </a:xfrm>
                <a:custGeom>
                  <a:rect b="b" l="l" r="r" t="t"/>
                  <a:pathLst>
                    <a:path extrusionOk="0" h="24952" w="20104">
                      <a:moveTo>
                        <a:pt x="0" y="12273"/>
                      </a:moveTo>
                      <a:cubicBezTo>
                        <a:pt x="927" y="10277"/>
                        <a:pt x="3351" y="-1771"/>
                        <a:pt x="5561" y="296"/>
                      </a:cubicBezTo>
                      <a:cubicBezTo>
                        <a:pt x="7771" y="2363"/>
                        <a:pt x="10836" y="22681"/>
                        <a:pt x="13260" y="24677"/>
                      </a:cubicBezTo>
                      <a:cubicBezTo>
                        <a:pt x="15684" y="26673"/>
                        <a:pt x="18963" y="14340"/>
                        <a:pt x="20104" y="1227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176" name="Google Shape;176;p16"/>
                <p:cNvCxnSpPr>
                  <a:stCxn id="173" idx="3"/>
                </p:cNvCxnSpPr>
                <p:nvPr/>
              </p:nvCxnSpPr>
              <p:spPr>
                <a:xfrm flipH="1">
                  <a:off x="6489725" y="2017775"/>
                  <a:ext cx="293100" cy="9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16"/>
                <p:cNvCxnSpPr>
                  <a:endCxn id="173" idx="1"/>
                </p:cNvCxnSpPr>
                <p:nvPr/>
              </p:nvCxnSpPr>
              <p:spPr>
                <a:xfrm flipH="1">
                  <a:off x="5660225" y="2016575"/>
                  <a:ext cx="294900" cy="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8" name="Google Shape;178;p16"/>
              <p:cNvSpPr/>
              <p:nvPr/>
            </p:nvSpPr>
            <p:spPr>
              <a:xfrm>
                <a:off x="6898725" y="15686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 flipH="1" rot="10800000">
                <a:off x="715352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flipH="1" rot="10800000">
                <a:off x="6898725" y="19004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flipH="1" rot="10800000">
                <a:off x="694147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988700" y="1442450"/>
              <a:ext cx="1973400" cy="1086600"/>
              <a:chOff x="1380125" y="1387475"/>
              <a:chExt cx="1973400" cy="108660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1380125" y="1387475"/>
                <a:ext cx="1973400" cy="10866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589825" y="1808075"/>
                <a:ext cx="616800" cy="4194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2297375" y="21427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2297375" y="18073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2297375" y="1975038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661575" y="18665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953875" y="1866575"/>
                <a:ext cx="234300" cy="128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001575" y="1866575"/>
                <a:ext cx="138889" cy="128395"/>
              </a:xfrm>
              <a:custGeom>
                <a:rect b="b" l="l" r="r" t="t"/>
                <a:pathLst>
                  <a:path extrusionOk="0" h="17269" w="13687">
                    <a:moveTo>
                      <a:pt x="0" y="8384"/>
                    </a:moveTo>
                    <a:cubicBezTo>
                      <a:pt x="761" y="7015"/>
                      <a:pt x="2996" y="-1288"/>
                      <a:pt x="4564" y="172"/>
                    </a:cubicBezTo>
                    <a:cubicBezTo>
                      <a:pt x="6132" y="1632"/>
                      <a:pt x="7890" y="15869"/>
                      <a:pt x="9410" y="17146"/>
                    </a:cubicBezTo>
                    <a:cubicBezTo>
                      <a:pt x="10931" y="18423"/>
                      <a:pt x="12974" y="9388"/>
                      <a:pt x="13687" y="7836"/>
                    </a:cubicBez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2671600" y="3085950"/>
              <a:ext cx="2668800" cy="889850"/>
              <a:chOff x="2671600" y="3085950"/>
              <a:chExt cx="2668800" cy="889850"/>
            </a:xfrm>
          </p:grpSpPr>
          <p:sp>
            <p:nvSpPr>
              <p:cNvPr id="192" name="Google Shape;192;p16"/>
              <p:cNvSpPr/>
              <p:nvPr/>
            </p:nvSpPr>
            <p:spPr>
              <a:xfrm flipH="1">
                <a:off x="5106000" y="3085950"/>
                <a:ext cx="234300" cy="727500"/>
              </a:xfrm>
              <a:prstGeom prst="corner">
                <a:avLst>
                  <a:gd fmla="val 50000" name="adj1"/>
                  <a:gd fmla="val 50000" name="adj2"/>
                </a:avLst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2671600" y="3085950"/>
                <a:ext cx="234300" cy="727500"/>
              </a:xfrm>
              <a:prstGeom prst="corner">
                <a:avLst>
                  <a:gd fmla="val 50000" name="adj1"/>
                  <a:gd fmla="val 50000" name="adj2"/>
                </a:avLst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2886500" y="3503000"/>
                <a:ext cx="75600" cy="4728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098500" y="3502988"/>
                <a:ext cx="75600" cy="4728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2671600" y="3085950"/>
                <a:ext cx="2668800" cy="834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" name="Google Shape;197;p16"/>
            <p:cNvCxnSpPr>
              <a:stCxn id="162" idx="2"/>
              <a:endCxn id="181" idx="7"/>
            </p:cNvCxnSpPr>
            <p:nvPr/>
          </p:nvCxnSpPr>
          <p:spPr>
            <a:xfrm rot="-5400000">
              <a:off x="4929925" y="2516825"/>
              <a:ext cx="1583700" cy="1523400"/>
            </a:xfrm>
            <a:prstGeom prst="bentConnector3">
              <a:avLst>
                <a:gd fmla="val -15036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6"/>
            <p:cNvCxnSpPr>
              <a:endCxn id="199" idx="7"/>
            </p:cNvCxnSpPr>
            <p:nvPr/>
          </p:nvCxnSpPr>
          <p:spPr>
            <a:xfrm flipH="1" rot="5400000">
              <a:off x="1832593" y="2791810"/>
              <a:ext cx="1743300" cy="834000"/>
            </a:xfrm>
            <a:prstGeom prst="bentConnector3">
              <a:avLst>
                <a:gd fmla="val -15948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6"/>
            <p:cNvSpPr/>
            <p:nvPr/>
          </p:nvSpPr>
          <p:spPr>
            <a:xfrm flipH="1" rot="10800000">
              <a:off x="2268550" y="2273400"/>
              <a:ext cx="21900" cy="747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585175" y="2016600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716175" y="2016600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85175" y="2139625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716175" y="2139625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716175" y="1893575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716175" y="1770550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585175" y="1893575"/>
              <a:ext cx="756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5666225" y="970850"/>
              <a:ext cx="615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Oscilloscope</a:t>
              </a:r>
              <a:endParaRPr/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1212075" y="1075975"/>
              <a:ext cx="214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Waveform Generator</a:t>
              </a: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3692950" y="3238463"/>
              <a:ext cx="96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Sample</a:t>
              </a:r>
              <a:endParaRPr/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3623663" y="2757600"/>
              <a:ext cx="8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Clamp</a:t>
              </a:r>
              <a:endParaRPr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3430650" y="4417900"/>
              <a:ext cx="12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Transducers</a:t>
              </a:r>
              <a:endParaRPr/>
            </a:p>
          </p:txBody>
        </p:sp>
        <p:cxnSp>
          <p:nvCxnSpPr>
            <p:cNvPr id="212" name="Google Shape;212;p16"/>
            <p:cNvCxnSpPr>
              <a:stCxn id="211" idx="1"/>
            </p:cNvCxnSpPr>
            <p:nvPr/>
          </p:nvCxnSpPr>
          <p:spPr>
            <a:xfrm rot="10800000">
              <a:off x="3173250" y="3819700"/>
              <a:ext cx="257400" cy="7983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6"/>
            <p:cNvCxnSpPr/>
            <p:nvPr/>
          </p:nvCxnSpPr>
          <p:spPr>
            <a:xfrm flipH="1" rot="10800000">
              <a:off x="4571700" y="3814750"/>
              <a:ext cx="340200" cy="8082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7"/>
          <p:cNvGrpSpPr/>
          <p:nvPr/>
        </p:nvGrpSpPr>
        <p:grpSpPr>
          <a:xfrm>
            <a:off x="6008447" y="424325"/>
            <a:ext cx="6976579" cy="1757950"/>
            <a:chOff x="4789747" y="28663"/>
            <a:chExt cx="6976579" cy="1757950"/>
          </a:xfrm>
        </p:grpSpPr>
        <p:grpSp>
          <p:nvGrpSpPr>
            <p:cNvPr id="219" name="Google Shape;219;p17"/>
            <p:cNvGrpSpPr/>
            <p:nvPr/>
          </p:nvGrpSpPr>
          <p:grpSpPr>
            <a:xfrm>
              <a:off x="4789747" y="343313"/>
              <a:ext cx="2357909" cy="1443300"/>
              <a:chOff x="5504250" y="1128450"/>
              <a:chExt cx="2306700" cy="1443300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5504250" y="1128450"/>
                <a:ext cx="2306700" cy="14433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660225" y="1697075"/>
                <a:ext cx="1122600" cy="641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" name="Google Shape;222;p17"/>
              <p:cNvGrpSpPr/>
              <p:nvPr/>
            </p:nvGrpSpPr>
            <p:grpSpPr>
              <a:xfrm>
                <a:off x="5660225" y="1808088"/>
                <a:ext cx="1122600" cy="419381"/>
                <a:chOff x="5660225" y="1808088"/>
                <a:chExt cx="1122600" cy="419381"/>
              </a:xfrm>
            </p:grpSpPr>
            <p:sp>
              <p:nvSpPr>
                <p:cNvPr id="223" name="Google Shape;223;p17"/>
                <p:cNvSpPr/>
                <p:nvPr/>
              </p:nvSpPr>
              <p:spPr>
                <a:xfrm>
                  <a:off x="5946000" y="1808088"/>
                  <a:ext cx="551051" cy="419381"/>
                </a:xfrm>
                <a:custGeom>
                  <a:rect b="b" l="l" r="r" t="t"/>
                  <a:pathLst>
                    <a:path extrusionOk="0" h="24952" w="20104">
                      <a:moveTo>
                        <a:pt x="0" y="12273"/>
                      </a:moveTo>
                      <a:cubicBezTo>
                        <a:pt x="927" y="10277"/>
                        <a:pt x="3351" y="-1771"/>
                        <a:pt x="5561" y="296"/>
                      </a:cubicBezTo>
                      <a:cubicBezTo>
                        <a:pt x="7771" y="2363"/>
                        <a:pt x="10836" y="22681"/>
                        <a:pt x="13260" y="24677"/>
                      </a:cubicBezTo>
                      <a:cubicBezTo>
                        <a:pt x="15684" y="26673"/>
                        <a:pt x="18963" y="14340"/>
                        <a:pt x="20104" y="1227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224" name="Google Shape;224;p17"/>
                <p:cNvCxnSpPr>
                  <a:stCxn id="221" idx="3"/>
                </p:cNvCxnSpPr>
                <p:nvPr/>
              </p:nvCxnSpPr>
              <p:spPr>
                <a:xfrm flipH="1">
                  <a:off x="6489725" y="2017775"/>
                  <a:ext cx="293100" cy="9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5" name="Google Shape;225;p17"/>
                <p:cNvCxnSpPr>
                  <a:endCxn id="221" idx="1"/>
                </p:cNvCxnSpPr>
                <p:nvPr/>
              </p:nvCxnSpPr>
              <p:spPr>
                <a:xfrm flipH="1">
                  <a:off x="5660225" y="2016575"/>
                  <a:ext cx="294900" cy="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6" name="Google Shape;226;p17"/>
              <p:cNvSpPr/>
              <p:nvPr/>
            </p:nvSpPr>
            <p:spPr>
              <a:xfrm>
                <a:off x="6898725" y="15686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flipH="1" rot="10800000">
                <a:off x="715352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 flipH="1" rot="10800000">
                <a:off x="6898725" y="19004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 flipH="1" rot="10800000">
                <a:off x="6941475" y="2277875"/>
                <a:ext cx="53400" cy="606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640000" dist="19050">
                  <a:srgbClr val="000000">
                    <a:alpha val="3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" name="Google Shape;230;p17"/>
            <p:cNvSpPr/>
            <p:nvPr/>
          </p:nvSpPr>
          <p:spPr>
            <a:xfrm>
              <a:off x="6409576" y="1074413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543484" y="1074413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409576" y="1197438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543484" y="1197438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543484" y="951388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543484" y="828363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409576" y="951388"/>
              <a:ext cx="77400" cy="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5470225" y="28663"/>
              <a:ext cx="629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Oscilloscope</a:t>
              </a:r>
              <a:endParaRPr/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6952200" y="2939325"/>
            <a:ext cx="1623825" cy="1116575"/>
            <a:chOff x="7465475" y="956550"/>
            <a:chExt cx="1623825" cy="1116575"/>
          </a:xfrm>
        </p:grpSpPr>
        <p:sp>
          <p:nvSpPr>
            <p:cNvPr id="239" name="Google Shape;239;p17"/>
            <p:cNvSpPr txBox="1"/>
            <p:nvPr/>
          </p:nvSpPr>
          <p:spPr>
            <a:xfrm>
              <a:off x="7771218" y="956550"/>
              <a:ext cx="8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Filter</a:t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465475" y="1264925"/>
              <a:ext cx="1166400" cy="8082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 flipH="1">
              <a:off x="8132278" y="1601575"/>
              <a:ext cx="1305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559000" y="1599575"/>
              <a:ext cx="424500" cy="138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7559000" y="1530575"/>
              <a:ext cx="153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0000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flipH="1" rot="10800000">
              <a:off x="8021386" y="18910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 flipH="1" rot="10800000">
              <a:off x="8262786" y="18910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265897" y="576763"/>
            <a:ext cx="2417134" cy="1453075"/>
            <a:chOff x="1431709" y="234000"/>
            <a:chExt cx="2417134" cy="1453075"/>
          </a:xfrm>
        </p:grpSpPr>
        <p:grpSp>
          <p:nvGrpSpPr>
            <p:cNvPr id="247" name="Google Shape;247;p17"/>
            <p:cNvGrpSpPr/>
            <p:nvPr/>
          </p:nvGrpSpPr>
          <p:grpSpPr>
            <a:xfrm>
              <a:off x="1431709" y="600475"/>
              <a:ext cx="2017209" cy="1086600"/>
              <a:chOff x="1380125" y="1387475"/>
              <a:chExt cx="1973400" cy="1086600"/>
            </a:xfrm>
          </p:grpSpPr>
          <p:sp>
            <p:nvSpPr>
              <p:cNvPr id="248" name="Google Shape;248;p17"/>
              <p:cNvSpPr/>
              <p:nvPr/>
            </p:nvSpPr>
            <p:spPr>
              <a:xfrm>
                <a:off x="1380125" y="1387475"/>
                <a:ext cx="1973400" cy="10866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589825" y="1808075"/>
                <a:ext cx="616800" cy="4194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2297375" y="21427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2297375" y="1807350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2297375" y="1975038"/>
                <a:ext cx="138900" cy="855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2661575" y="1866575"/>
                <a:ext cx="138900" cy="128400"/>
              </a:xfrm>
              <a:prstGeom prst="ellipse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560000" dist="19050">
                  <a:srgbClr val="000000">
                    <a:alpha val="8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1953875" y="1866575"/>
                <a:ext cx="234300" cy="128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2001575" y="1866575"/>
                <a:ext cx="138889" cy="128395"/>
              </a:xfrm>
              <a:custGeom>
                <a:rect b="b" l="l" r="r" t="t"/>
                <a:pathLst>
                  <a:path extrusionOk="0" h="17269" w="13687">
                    <a:moveTo>
                      <a:pt x="0" y="8384"/>
                    </a:moveTo>
                    <a:cubicBezTo>
                      <a:pt x="761" y="7015"/>
                      <a:pt x="2996" y="-1288"/>
                      <a:pt x="4564" y="172"/>
                    </a:cubicBezTo>
                    <a:cubicBezTo>
                      <a:pt x="6132" y="1632"/>
                      <a:pt x="7890" y="15869"/>
                      <a:pt x="9410" y="17146"/>
                    </a:cubicBezTo>
                    <a:cubicBezTo>
                      <a:pt x="10931" y="18423"/>
                      <a:pt x="12974" y="9388"/>
                      <a:pt x="13687" y="7836"/>
                    </a:cubicBez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56" name="Google Shape;256;p17"/>
            <p:cNvSpPr txBox="1"/>
            <p:nvPr/>
          </p:nvSpPr>
          <p:spPr>
            <a:xfrm>
              <a:off x="1660043" y="234000"/>
              <a:ext cx="218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Waveform Generator</a:t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 flipH="1" rot="10800000">
              <a:off x="2876886" y="14384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 flipH="1" rot="10800000">
              <a:off x="2727161" y="14384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7"/>
          <p:cNvGrpSpPr/>
          <p:nvPr/>
        </p:nvGrpSpPr>
        <p:grpSpPr>
          <a:xfrm>
            <a:off x="2917702" y="2565163"/>
            <a:ext cx="2817167" cy="2263047"/>
            <a:chOff x="2421802" y="2372688"/>
            <a:chExt cx="2817167" cy="2263047"/>
          </a:xfrm>
        </p:grpSpPr>
        <p:grpSp>
          <p:nvGrpSpPr>
            <p:cNvPr id="260" name="Google Shape;260;p17"/>
            <p:cNvGrpSpPr/>
            <p:nvPr/>
          </p:nvGrpSpPr>
          <p:grpSpPr>
            <a:xfrm>
              <a:off x="4765757" y="3456500"/>
              <a:ext cx="378418" cy="424425"/>
              <a:chOff x="4704275" y="3645950"/>
              <a:chExt cx="370200" cy="424425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4890625" y="3872975"/>
                <a:ext cx="138900" cy="197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 rot="5400000">
                <a:off x="4747475" y="3602750"/>
                <a:ext cx="283800" cy="370200"/>
              </a:xfrm>
              <a:prstGeom prst="snip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7"/>
            <p:cNvSpPr txBox="1"/>
            <p:nvPr/>
          </p:nvSpPr>
          <p:spPr>
            <a:xfrm>
              <a:off x="4250469" y="2757538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Sample</a:t>
              </a:r>
              <a:endParaRPr/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3621039" y="2372688"/>
              <a:ext cx="70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Probe </a:t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 rot="5400000">
              <a:off x="3697032" y="4234313"/>
              <a:ext cx="378418" cy="424425"/>
              <a:chOff x="4704275" y="3645950"/>
              <a:chExt cx="370200" cy="424425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4890625" y="3872975"/>
                <a:ext cx="138900" cy="197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rot="5400000">
                <a:off x="4747475" y="3602750"/>
                <a:ext cx="283800" cy="370200"/>
              </a:xfrm>
              <a:prstGeom prst="snip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7"/>
            <p:cNvGrpSpPr/>
            <p:nvPr/>
          </p:nvGrpSpPr>
          <p:grpSpPr>
            <a:xfrm flipH="1" rot="5400000">
              <a:off x="3697032" y="2689500"/>
              <a:ext cx="378418" cy="424425"/>
              <a:chOff x="4704275" y="3645950"/>
              <a:chExt cx="370200" cy="424425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4890625" y="3872975"/>
                <a:ext cx="138900" cy="197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 rot="5400000">
                <a:off x="4747475" y="3602750"/>
                <a:ext cx="283800" cy="370200"/>
              </a:xfrm>
              <a:prstGeom prst="snip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17"/>
            <p:cNvSpPr/>
            <p:nvPr/>
          </p:nvSpPr>
          <p:spPr>
            <a:xfrm rot="5400000">
              <a:off x="3303050" y="2829313"/>
              <a:ext cx="1166400" cy="168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349125" y="3346495"/>
              <a:ext cx="1066050" cy="649575"/>
            </a:xfrm>
            <a:custGeom>
              <a:rect b="b" l="l" r="r" t="t"/>
              <a:pathLst>
                <a:path extrusionOk="0" h="25983" w="42642">
                  <a:moveTo>
                    <a:pt x="0" y="13044"/>
                  </a:moveTo>
                  <a:cubicBezTo>
                    <a:pt x="568" y="10905"/>
                    <a:pt x="1932" y="-1784"/>
                    <a:pt x="3409" y="212"/>
                  </a:cubicBezTo>
                  <a:cubicBezTo>
                    <a:pt x="4886" y="2208"/>
                    <a:pt x="7272" y="24950"/>
                    <a:pt x="8863" y="25021"/>
                  </a:cubicBezTo>
                  <a:cubicBezTo>
                    <a:pt x="10454" y="25092"/>
                    <a:pt x="11403" y="622"/>
                    <a:pt x="12953" y="640"/>
                  </a:cubicBezTo>
                  <a:cubicBezTo>
                    <a:pt x="14503" y="658"/>
                    <a:pt x="16438" y="25109"/>
                    <a:pt x="18162" y="25127"/>
                  </a:cubicBezTo>
                  <a:cubicBezTo>
                    <a:pt x="19886" y="25145"/>
                    <a:pt x="21513" y="603"/>
                    <a:pt x="23295" y="746"/>
                  </a:cubicBezTo>
                  <a:cubicBezTo>
                    <a:pt x="25077" y="889"/>
                    <a:pt x="27002" y="25983"/>
                    <a:pt x="28855" y="25983"/>
                  </a:cubicBezTo>
                  <a:cubicBezTo>
                    <a:pt x="30709" y="25983"/>
                    <a:pt x="32689" y="1039"/>
                    <a:pt x="34416" y="746"/>
                  </a:cubicBezTo>
                  <a:cubicBezTo>
                    <a:pt x="36144" y="453"/>
                    <a:pt x="37849" y="22379"/>
                    <a:pt x="39220" y="24225"/>
                  </a:cubicBezTo>
                  <a:cubicBezTo>
                    <a:pt x="40591" y="26071"/>
                    <a:pt x="42072" y="13888"/>
                    <a:pt x="42642" y="1182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73" name="Google Shape;273;p17"/>
            <p:cNvGrpSpPr/>
            <p:nvPr/>
          </p:nvGrpSpPr>
          <p:grpSpPr>
            <a:xfrm flipH="1">
              <a:off x="2628332" y="3489250"/>
              <a:ext cx="378418" cy="424425"/>
              <a:chOff x="4704275" y="3645950"/>
              <a:chExt cx="370200" cy="424425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4890625" y="3872975"/>
                <a:ext cx="138900" cy="197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 rot="5400000">
                <a:off x="4747475" y="3602750"/>
                <a:ext cx="283800" cy="370200"/>
              </a:xfrm>
              <a:prstGeom prst="snip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 rot="5400000">
              <a:off x="3372774" y="3608900"/>
              <a:ext cx="1166373" cy="130479"/>
              <a:chOff x="5660542" y="1936381"/>
              <a:chExt cx="1273333" cy="167067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6024567" y="1936381"/>
                <a:ext cx="365982" cy="167067"/>
              </a:xfrm>
              <a:custGeom>
                <a:rect b="b" l="l" r="r" t="t"/>
                <a:pathLst>
                  <a:path extrusionOk="0" h="6682" w="12772">
                    <a:moveTo>
                      <a:pt x="0" y="2886"/>
                    </a:moveTo>
                    <a:cubicBezTo>
                      <a:pt x="806" y="2420"/>
                      <a:pt x="3327" y="-542"/>
                      <a:pt x="4833" y="87"/>
                    </a:cubicBezTo>
                    <a:cubicBezTo>
                      <a:pt x="6339" y="716"/>
                      <a:pt x="7713" y="6293"/>
                      <a:pt x="9036" y="6658"/>
                    </a:cubicBezTo>
                    <a:cubicBezTo>
                      <a:pt x="10359" y="7023"/>
                      <a:pt x="12149" y="3008"/>
                      <a:pt x="12772" y="2278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78" name="Google Shape;278;p17"/>
              <p:cNvCxnSpPr/>
              <p:nvPr/>
            </p:nvCxnSpPr>
            <p:spPr>
              <a:xfrm flipH="1" rot="5400000">
                <a:off x="6658625" y="1714606"/>
                <a:ext cx="18900" cy="531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7"/>
              <p:cNvCxnSpPr/>
              <p:nvPr/>
            </p:nvCxnSpPr>
            <p:spPr>
              <a:xfrm flipH="1">
                <a:off x="5660542" y="2008595"/>
                <a:ext cx="358800" cy="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0" name="Google Shape;280;p17"/>
            <p:cNvCxnSpPr/>
            <p:nvPr/>
          </p:nvCxnSpPr>
          <p:spPr>
            <a:xfrm flipH="1" rot="10800000">
              <a:off x="4425850" y="3631225"/>
              <a:ext cx="331500" cy="10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3006750" y="3674113"/>
              <a:ext cx="3423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17"/>
            <p:cNvSpPr txBox="1"/>
            <p:nvPr/>
          </p:nvSpPr>
          <p:spPr>
            <a:xfrm>
              <a:off x="2421802" y="3137150"/>
              <a:ext cx="70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Pump </a:t>
              </a: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864950" y="3089150"/>
            <a:ext cx="1219026" cy="1154650"/>
            <a:chOff x="212675" y="1499075"/>
            <a:chExt cx="1219026" cy="1154650"/>
          </a:xfrm>
        </p:grpSpPr>
        <p:sp>
          <p:nvSpPr>
            <p:cNvPr id="284" name="Google Shape;284;p17"/>
            <p:cNvSpPr/>
            <p:nvPr/>
          </p:nvSpPr>
          <p:spPr>
            <a:xfrm>
              <a:off x="212675" y="1845525"/>
              <a:ext cx="1166400" cy="8082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flipH="1">
              <a:off x="330407" y="2206875"/>
              <a:ext cx="193200" cy="855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flipH="1" rot="10800000">
              <a:off x="666536" y="2408487"/>
              <a:ext cx="54600" cy="60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64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43201" y="1499075"/>
              <a:ext cx="98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Amplifier</a:t>
              </a: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>
            <a:off x="629725" y="1845525"/>
            <a:ext cx="962400" cy="2680725"/>
          </a:xfrm>
          <a:custGeom>
            <a:rect b="b" l="l" r="r" t="t"/>
            <a:pathLst>
              <a:path extrusionOk="0" h="107229" w="38496">
                <a:moveTo>
                  <a:pt x="38496" y="0"/>
                </a:moveTo>
                <a:lnTo>
                  <a:pt x="38496" y="16691"/>
                </a:lnTo>
                <a:lnTo>
                  <a:pt x="0" y="16186"/>
                </a:lnTo>
                <a:lnTo>
                  <a:pt x="0" y="106723"/>
                </a:lnTo>
                <a:lnTo>
                  <a:pt x="28658" y="107229"/>
                </a:lnTo>
                <a:lnTo>
                  <a:pt x="29086" y="87686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17"/>
          <p:cNvSpPr/>
          <p:nvPr/>
        </p:nvSpPr>
        <p:spPr>
          <a:xfrm flipH="1" rot="10800000">
            <a:off x="1592123" y="3987750"/>
            <a:ext cx="54600" cy="60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9050">
              <a:srgbClr val="000000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634900" y="4048350"/>
            <a:ext cx="1614700" cy="481200"/>
          </a:xfrm>
          <a:custGeom>
            <a:rect b="b" l="l" r="r" t="t"/>
            <a:pathLst>
              <a:path extrusionOk="0" h="19248" w="64588">
                <a:moveTo>
                  <a:pt x="0" y="0"/>
                </a:moveTo>
                <a:lnTo>
                  <a:pt x="427" y="19248"/>
                </a:lnTo>
                <a:lnTo>
                  <a:pt x="64588" y="19115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17"/>
          <p:cNvSpPr/>
          <p:nvPr/>
        </p:nvSpPr>
        <p:spPr>
          <a:xfrm rot="-2700000">
            <a:off x="533437" y="2611054"/>
            <a:ext cx="182009" cy="170978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 rot="-8104011">
            <a:off x="2329959" y="4423268"/>
            <a:ext cx="181797" cy="170978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3249600" y="4101825"/>
            <a:ext cx="10675" cy="427725"/>
          </a:xfrm>
          <a:custGeom>
            <a:rect b="b" l="l" r="r" t="t"/>
            <a:pathLst>
              <a:path extrusionOk="0" h="17109" w="427">
                <a:moveTo>
                  <a:pt x="0" y="17109"/>
                </a:moveTo>
                <a:lnTo>
                  <a:pt x="427" y="0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17"/>
          <p:cNvSpPr/>
          <p:nvPr/>
        </p:nvSpPr>
        <p:spPr>
          <a:xfrm rot="8095989">
            <a:off x="6107471" y="3580993"/>
            <a:ext cx="181797" cy="170978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1752525" y="1856225"/>
            <a:ext cx="2406000" cy="1154875"/>
          </a:xfrm>
          <a:custGeom>
            <a:rect b="b" l="l" r="r" t="t"/>
            <a:pathLst>
              <a:path extrusionOk="0" h="46195" w="96240">
                <a:moveTo>
                  <a:pt x="0" y="0"/>
                </a:moveTo>
                <a:lnTo>
                  <a:pt x="0" y="46195"/>
                </a:lnTo>
                <a:lnTo>
                  <a:pt x="68437" y="45767"/>
                </a:lnTo>
                <a:lnTo>
                  <a:pt x="84263" y="45767"/>
                </a:lnTo>
                <a:lnTo>
                  <a:pt x="95384" y="45767"/>
                </a:lnTo>
                <a:lnTo>
                  <a:pt x="96240" y="45767"/>
                </a:ln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17"/>
          <p:cNvSpPr/>
          <p:nvPr/>
        </p:nvSpPr>
        <p:spPr>
          <a:xfrm rot="-2700000">
            <a:off x="1683937" y="2412079"/>
            <a:ext cx="182009" cy="170978"/>
          </a:xfrm>
          <a:prstGeom prst="rtTriangl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3805650" y="3941425"/>
            <a:ext cx="3796125" cy="1069325"/>
          </a:xfrm>
          <a:custGeom>
            <a:rect b="b" l="l" r="r" t="t"/>
            <a:pathLst>
              <a:path extrusionOk="0" h="42773" w="151845">
                <a:moveTo>
                  <a:pt x="14543" y="30797"/>
                </a:moveTo>
                <a:lnTo>
                  <a:pt x="0" y="30369"/>
                </a:lnTo>
                <a:lnTo>
                  <a:pt x="0" y="42773"/>
                </a:lnTo>
                <a:lnTo>
                  <a:pt x="151845" y="42773"/>
                </a:lnTo>
                <a:lnTo>
                  <a:pt x="150990" y="0"/>
                </a:ln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Google Shape;298;p17"/>
          <p:cNvSpPr/>
          <p:nvPr/>
        </p:nvSpPr>
        <p:spPr>
          <a:xfrm rot="-8104011">
            <a:off x="5487184" y="4933368"/>
            <a:ext cx="181797" cy="170978"/>
          </a:xfrm>
          <a:prstGeom prst="rtTriangl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5527275" y="1952475"/>
            <a:ext cx="2010350" cy="2373900"/>
          </a:xfrm>
          <a:custGeom>
            <a:rect b="b" l="l" r="r" t="t"/>
            <a:pathLst>
              <a:path extrusionOk="0" h="94956" w="80414">
                <a:moveTo>
                  <a:pt x="0" y="85546"/>
                </a:moveTo>
                <a:lnTo>
                  <a:pt x="855" y="94956"/>
                </a:lnTo>
                <a:lnTo>
                  <a:pt x="27375" y="94956"/>
                </a:lnTo>
                <a:lnTo>
                  <a:pt x="25664" y="24380"/>
                </a:lnTo>
                <a:lnTo>
                  <a:pt x="80414" y="24380"/>
                </a:lnTo>
                <a:lnTo>
                  <a:pt x="80414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Google Shape;300;p17"/>
          <p:cNvSpPr/>
          <p:nvPr/>
        </p:nvSpPr>
        <p:spPr>
          <a:xfrm>
            <a:off x="7741975" y="1963150"/>
            <a:ext cx="598825" cy="2373925"/>
          </a:xfrm>
          <a:custGeom>
            <a:rect b="b" l="l" r="r" t="t"/>
            <a:pathLst>
              <a:path extrusionOk="0" h="94957" w="23953">
                <a:moveTo>
                  <a:pt x="1344" y="77420"/>
                </a:moveTo>
                <a:lnTo>
                  <a:pt x="2519" y="94957"/>
                </a:lnTo>
                <a:lnTo>
                  <a:pt x="23953" y="94529"/>
                </a:lnTo>
                <a:lnTo>
                  <a:pt x="21815" y="23526"/>
                </a:lnTo>
                <a:lnTo>
                  <a:pt x="428" y="23526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7"/>
          <p:cNvSpPr/>
          <p:nvPr/>
        </p:nvSpPr>
        <p:spPr>
          <a:xfrm rot="8100000">
            <a:off x="8220262" y="3267792"/>
            <a:ext cx="182009" cy="170978"/>
          </a:xfrm>
          <a:prstGeom prst="rtTriangl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-1658500" y="540950"/>
            <a:ext cx="61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/>
          <p:nvPr/>
        </p:nvSpPr>
        <p:spPr>
          <a:xfrm>
            <a:off x="2207450" y="2751820"/>
            <a:ext cx="4980975" cy="1320150"/>
          </a:xfrm>
          <a:custGeom>
            <a:rect b="b" l="l" r="r" t="t"/>
            <a:pathLst>
              <a:path extrusionOk="0" h="52806" w="199239">
                <a:moveTo>
                  <a:pt x="0" y="26428"/>
                </a:moveTo>
                <a:cubicBezTo>
                  <a:pt x="3611" y="22181"/>
                  <a:pt x="12749" y="-3450"/>
                  <a:pt x="21663" y="946"/>
                </a:cubicBezTo>
                <a:cubicBezTo>
                  <a:pt x="30577" y="5342"/>
                  <a:pt x="42876" y="52774"/>
                  <a:pt x="53485" y="52805"/>
                </a:cubicBezTo>
                <a:cubicBezTo>
                  <a:pt x="64094" y="52837"/>
                  <a:pt x="74905" y="1135"/>
                  <a:pt x="85316" y="1135"/>
                </a:cubicBezTo>
                <a:cubicBezTo>
                  <a:pt x="95727" y="1135"/>
                  <a:pt x="104941" y="52994"/>
                  <a:pt x="115951" y="52805"/>
                </a:cubicBezTo>
                <a:cubicBezTo>
                  <a:pt x="126962" y="52616"/>
                  <a:pt x="140504" y="372"/>
                  <a:pt x="151379" y="2"/>
                </a:cubicBezTo>
                <a:cubicBezTo>
                  <a:pt x="162254" y="-367"/>
                  <a:pt x="173225" y="46175"/>
                  <a:pt x="181202" y="50588"/>
                </a:cubicBezTo>
                <a:cubicBezTo>
                  <a:pt x="189179" y="55002"/>
                  <a:pt x="196233" y="30501"/>
                  <a:pt x="199239" y="26483"/>
                </a:cubicBezTo>
              </a:path>
            </a:pathLst>
          </a:cu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18"/>
          <p:cNvSpPr txBox="1"/>
          <p:nvPr/>
        </p:nvSpPr>
        <p:spPr>
          <a:xfrm>
            <a:off x="636100" y="1617850"/>
            <a:ext cx="14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arenBoth"/>
            </a:pPr>
            <a:r>
              <a:rPr lang="en"/>
              <a:t> P-Wave: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636150" y="3204225"/>
            <a:ext cx="14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(B)</a:t>
            </a:r>
            <a:r>
              <a:rPr lang="en"/>
              <a:t>     S</a:t>
            </a:r>
            <a:r>
              <a:rPr lang="en"/>
              <a:t>-Wave: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2207450" y="2751820"/>
            <a:ext cx="4980975" cy="1320150"/>
          </a:xfrm>
          <a:custGeom>
            <a:rect b="b" l="l" r="r" t="t"/>
            <a:pathLst>
              <a:path extrusionOk="0" h="52806" w="199239">
                <a:moveTo>
                  <a:pt x="0" y="26428"/>
                </a:moveTo>
                <a:cubicBezTo>
                  <a:pt x="3611" y="22181"/>
                  <a:pt x="12880" y="-3450"/>
                  <a:pt x="21663" y="946"/>
                </a:cubicBezTo>
                <a:cubicBezTo>
                  <a:pt x="30446" y="5342"/>
                  <a:pt x="42090" y="52774"/>
                  <a:pt x="52699" y="52805"/>
                </a:cubicBezTo>
                <a:cubicBezTo>
                  <a:pt x="63308" y="52837"/>
                  <a:pt x="74774" y="1135"/>
                  <a:pt x="85316" y="1135"/>
                </a:cubicBezTo>
                <a:cubicBezTo>
                  <a:pt x="95858" y="1135"/>
                  <a:pt x="104941" y="52994"/>
                  <a:pt x="115951" y="52805"/>
                </a:cubicBezTo>
                <a:cubicBezTo>
                  <a:pt x="126962" y="52616"/>
                  <a:pt x="140504" y="372"/>
                  <a:pt x="151379" y="2"/>
                </a:cubicBezTo>
                <a:cubicBezTo>
                  <a:pt x="162254" y="-367"/>
                  <a:pt x="173225" y="46175"/>
                  <a:pt x="181202" y="50588"/>
                </a:cubicBezTo>
                <a:cubicBezTo>
                  <a:pt x="189179" y="55002"/>
                  <a:pt x="196233" y="30501"/>
                  <a:pt x="199239" y="26483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311" name="Google Shape;311;p18"/>
          <p:cNvCxnSpPr/>
          <p:nvPr/>
        </p:nvCxnSpPr>
        <p:spPr>
          <a:xfrm>
            <a:off x="2131875" y="3394725"/>
            <a:ext cx="57933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2" name="Google Shape;312;p18"/>
          <p:cNvGrpSpPr/>
          <p:nvPr/>
        </p:nvGrpSpPr>
        <p:grpSpPr>
          <a:xfrm>
            <a:off x="2131875" y="1488850"/>
            <a:ext cx="1407250" cy="658200"/>
            <a:chOff x="2156600" y="1488850"/>
            <a:chExt cx="1407250" cy="658200"/>
          </a:xfrm>
        </p:grpSpPr>
        <p:cxnSp>
          <p:nvCxnSpPr>
            <p:cNvPr id="313" name="Google Shape;313;p18"/>
            <p:cNvCxnSpPr/>
            <p:nvPr/>
          </p:nvCxnSpPr>
          <p:spPr>
            <a:xfrm>
              <a:off x="215660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8"/>
            <p:cNvCxnSpPr/>
            <p:nvPr/>
          </p:nvCxnSpPr>
          <p:spPr>
            <a:xfrm>
              <a:off x="2772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8"/>
            <p:cNvCxnSpPr/>
            <p:nvPr/>
          </p:nvCxnSpPr>
          <p:spPr>
            <a:xfrm>
              <a:off x="26399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8"/>
            <p:cNvCxnSpPr/>
            <p:nvPr/>
          </p:nvCxnSpPr>
          <p:spPr>
            <a:xfrm>
              <a:off x="2710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8"/>
            <p:cNvCxnSpPr/>
            <p:nvPr/>
          </p:nvCxnSpPr>
          <p:spPr>
            <a:xfrm>
              <a:off x="2526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8"/>
            <p:cNvCxnSpPr/>
            <p:nvPr/>
          </p:nvCxnSpPr>
          <p:spPr>
            <a:xfrm>
              <a:off x="28810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8"/>
            <p:cNvCxnSpPr/>
            <p:nvPr/>
          </p:nvCxnSpPr>
          <p:spPr>
            <a:xfrm>
              <a:off x="35638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3048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32793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2369488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18"/>
          <p:cNvGrpSpPr/>
          <p:nvPr/>
        </p:nvGrpSpPr>
        <p:grpSpPr>
          <a:xfrm>
            <a:off x="3801900" y="1488838"/>
            <a:ext cx="1407250" cy="658200"/>
            <a:chOff x="2156600" y="1488850"/>
            <a:chExt cx="1407250" cy="658200"/>
          </a:xfrm>
        </p:grpSpPr>
        <p:cxnSp>
          <p:nvCxnSpPr>
            <p:cNvPr id="324" name="Google Shape;324;p18"/>
            <p:cNvCxnSpPr/>
            <p:nvPr/>
          </p:nvCxnSpPr>
          <p:spPr>
            <a:xfrm>
              <a:off x="215660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2772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8"/>
            <p:cNvCxnSpPr/>
            <p:nvPr/>
          </p:nvCxnSpPr>
          <p:spPr>
            <a:xfrm>
              <a:off x="26399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8"/>
            <p:cNvCxnSpPr/>
            <p:nvPr/>
          </p:nvCxnSpPr>
          <p:spPr>
            <a:xfrm>
              <a:off x="2710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8"/>
            <p:cNvCxnSpPr/>
            <p:nvPr/>
          </p:nvCxnSpPr>
          <p:spPr>
            <a:xfrm>
              <a:off x="2526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8"/>
            <p:cNvCxnSpPr/>
            <p:nvPr/>
          </p:nvCxnSpPr>
          <p:spPr>
            <a:xfrm>
              <a:off x="28810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8"/>
            <p:cNvCxnSpPr/>
            <p:nvPr/>
          </p:nvCxnSpPr>
          <p:spPr>
            <a:xfrm>
              <a:off x="35638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8"/>
            <p:cNvCxnSpPr/>
            <p:nvPr/>
          </p:nvCxnSpPr>
          <p:spPr>
            <a:xfrm>
              <a:off x="3048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32793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8"/>
            <p:cNvCxnSpPr/>
            <p:nvPr/>
          </p:nvCxnSpPr>
          <p:spPr>
            <a:xfrm>
              <a:off x="2369488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4" name="Google Shape;334;p18"/>
          <p:cNvGrpSpPr/>
          <p:nvPr/>
        </p:nvGrpSpPr>
        <p:grpSpPr>
          <a:xfrm>
            <a:off x="5447200" y="1488850"/>
            <a:ext cx="1407250" cy="658200"/>
            <a:chOff x="2156600" y="1488850"/>
            <a:chExt cx="1407250" cy="658200"/>
          </a:xfrm>
        </p:grpSpPr>
        <p:cxnSp>
          <p:nvCxnSpPr>
            <p:cNvPr id="335" name="Google Shape;335;p18"/>
            <p:cNvCxnSpPr/>
            <p:nvPr/>
          </p:nvCxnSpPr>
          <p:spPr>
            <a:xfrm>
              <a:off x="215660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8"/>
            <p:cNvCxnSpPr/>
            <p:nvPr/>
          </p:nvCxnSpPr>
          <p:spPr>
            <a:xfrm>
              <a:off x="2772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8"/>
            <p:cNvCxnSpPr/>
            <p:nvPr/>
          </p:nvCxnSpPr>
          <p:spPr>
            <a:xfrm>
              <a:off x="26399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8"/>
            <p:cNvCxnSpPr/>
            <p:nvPr/>
          </p:nvCxnSpPr>
          <p:spPr>
            <a:xfrm>
              <a:off x="2710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8"/>
            <p:cNvCxnSpPr/>
            <p:nvPr/>
          </p:nvCxnSpPr>
          <p:spPr>
            <a:xfrm>
              <a:off x="25264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8"/>
            <p:cNvCxnSpPr/>
            <p:nvPr/>
          </p:nvCxnSpPr>
          <p:spPr>
            <a:xfrm>
              <a:off x="28810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35638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8"/>
            <p:cNvCxnSpPr/>
            <p:nvPr/>
          </p:nvCxnSpPr>
          <p:spPr>
            <a:xfrm>
              <a:off x="3048350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8"/>
            <p:cNvCxnSpPr/>
            <p:nvPr/>
          </p:nvCxnSpPr>
          <p:spPr>
            <a:xfrm>
              <a:off x="3279325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8"/>
            <p:cNvCxnSpPr/>
            <p:nvPr/>
          </p:nvCxnSpPr>
          <p:spPr>
            <a:xfrm>
              <a:off x="2369488" y="1488850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18"/>
          <p:cNvGrpSpPr/>
          <p:nvPr/>
        </p:nvGrpSpPr>
        <p:grpSpPr>
          <a:xfrm>
            <a:off x="3496438" y="3811913"/>
            <a:ext cx="78600" cy="510900"/>
            <a:chOff x="971300" y="349450"/>
            <a:chExt cx="78600" cy="510900"/>
          </a:xfrm>
        </p:grpSpPr>
        <p:cxnSp>
          <p:nvCxnSpPr>
            <p:cNvPr id="346" name="Google Shape;346;p18"/>
            <p:cNvCxnSpPr/>
            <p:nvPr/>
          </p:nvCxnSpPr>
          <p:spPr>
            <a:xfrm flipH="1">
              <a:off x="1005650" y="349450"/>
              <a:ext cx="9900" cy="51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47" name="Google Shape;347;p18"/>
            <p:cNvSpPr/>
            <p:nvPr/>
          </p:nvSpPr>
          <p:spPr>
            <a:xfrm>
              <a:off x="971300" y="565600"/>
              <a:ext cx="78600" cy="7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18"/>
          <p:cNvCxnSpPr/>
          <p:nvPr/>
        </p:nvCxnSpPr>
        <p:spPr>
          <a:xfrm>
            <a:off x="2131875" y="1808350"/>
            <a:ext cx="57933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9" name="Google Shape;349;p18"/>
          <p:cNvGrpSpPr/>
          <p:nvPr/>
        </p:nvGrpSpPr>
        <p:grpSpPr>
          <a:xfrm rot="5400000">
            <a:off x="3496434" y="1551797"/>
            <a:ext cx="78600" cy="532307"/>
            <a:chOff x="971300" y="349450"/>
            <a:chExt cx="78600" cy="510900"/>
          </a:xfrm>
        </p:grpSpPr>
        <p:cxnSp>
          <p:nvCxnSpPr>
            <p:cNvPr id="350" name="Google Shape;350;p18"/>
            <p:cNvCxnSpPr/>
            <p:nvPr/>
          </p:nvCxnSpPr>
          <p:spPr>
            <a:xfrm flipH="1">
              <a:off x="1005650" y="349450"/>
              <a:ext cx="9900" cy="51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51" name="Google Shape;351;p18"/>
            <p:cNvSpPr/>
            <p:nvPr/>
          </p:nvSpPr>
          <p:spPr>
            <a:xfrm>
              <a:off x="971300" y="565600"/>
              <a:ext cx="78600" cy="7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8"/>
          <p:cNvSpPr txBox="1"/>
          <p:nvPr/>
        </p:nvSpPr>
        <p:spPr>
          <a:xfrm>
            <a:off x="3344250" y="720250"/>
            <a:ext cx="2341500" cy="400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of Particles in Rock</a:t>
            </a:r>
            <a:endParaRPr/>
          </a:p>
        </p:txBody>
      </p:sp>
      <p:grpSp>
        <p:nvGrpSpPr>
          <p:cNvPr id="353" name="Google Shape;353;p18"/>
          <p:cNvGrpSpPr/>
          <p:nvPr/>
        </p:nvGrpSpPr>
        <p:grpSpPr>
          <a:xfrm rot="5400000">
            <a:off x="5955972" y="1551784"/>
            <a:ext cx="78600" cy="532307"/>
            <a:chOff x="971300" y="349450"/>
            <a:chExt cx="78600" cy="510900"/>
          </a:xfrm>
        </p:grpSpPr>
        <p:cxnSp>
          <p:nvCxnSpPr>
            <p:cNvPr id="354" name="Google Shape;354;p18"/>
            <p:cNvCxnSpPr/>
            <p:nvPr/>
          </p:nvCxnSpPr>
          <p:spPr>
            <a:xfrm flipH="1">
              <a:off x="1005650" y="349450"/>
              <a:ext cx="9900" cy="51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55" name="Google Shape;355;p18"/>
            <p:cNvSpPr/>
            <p:nvPr/>
          </p:nvSpPr>
          <p:spPr>
            <a:xfrm>
              <a:off x="971300" y="565600"/>
              <a:ext cx="78600" cy="7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5955975" y="2515425"/>
            <a:ext cx="78600" cy="510900"/>
            <a:chOff x="971300" y="349450"/>
            <a:chExt cx="78600" cy="510900"/>
          </a:xfrm>
        </p:grpSpPr>
        <p:cxnSp>
          <p:nvCxnSpPr>
            <p:cNvPr id="357" name="Google Shape;357;p18"/>
            <p:cNvCxnSpPr/>
            <p:nvPr/>
          </p:nvCxnSpPr>
          <p:spPr>
            <a:xfrm flipH="1">
              <a:off x="1005650" y="349450"/>
              <a:ext cx="9900" cy="51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58" name="Google Shape;358;p18"/>
            <p:cNvSpPr/>
            <p:nvPr/>
          </p:nvSpPr>
          <p:spPr>
            <a:xfrm>
              <a:off x="971300" y="565600"/>
              <a:ext cx="78600" cy="7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8"/>
          <p:cNvSpPr txBox="1"/>
          <p:nvPr/>
        </p:nvSpPr>
        <p:spPr>
          <a:xfrm>
            <a:off x="7092500" y="1525450"/>
            <a:ext cx="197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Direction of propagation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9"/>
          <p:cNvGrpSpPr/>
          <p:nvPr/>
        </p:nvGrpSpPr>
        <p:grpSpPr>
          <a:xfrm>
            <a:off x="1487668" y="360027"/>
            <a:ext cx="6639175" cy="4423459"/>
            <a:chOff x="1014843" y="1430750"/>
            <a:chExt cx="4228235" cy="2090383"/>
          </a:xfrm>
        </p:grpSpPr>
        <p:cxnSp>
          <p:nvCxnSpPr>
            <p:cNvPr id="365" name="Google Shape;365;p19"/>
            <p:cNvCxnSpPr/>
            <p:nvPr/>
          </p:nvCxnSpPr>
          <p:spPr>
            <a:xfrm rot="10800000">
              <a:off x="1622450" y="1430750"/>
              <a:ext cx="9300" cy="173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19"/>
            <p:cNvCxnSpPr/>
            <p:nvPr/>
          </p:nvCxnSpPr>
          <p:spPr>
            <a:xfrm flipH="1" rot="10800000">
              <a:off x="1622450" y="3160250"/>
              <a:ext cx="2120700" cy="6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7" name="Google Shape;367;p19"/>
            <p:cNvSpPr/>
            <p:nvPr/>
          </p:nvSpPr>
          <p:spPr>
            <a:xfrm>
              <a:off x="1669625" y="1553300"/>
              <a:ext cx="1811900" cy="1593450"/>
            </a:xfrm>
            <a:custGeom>
              <a:rect b="b" l="l" r="r" t="t"/>
              <a:pathLst>
                <a:path extrusionOk="0" h="63738" w="72476">
                  <a:moveTo>
                    <a:pt x="0" y="63738"/>
                  </a:moveTo>
                  <a:cubicBezTo>
                    <a:pt x="4655" y="55821"/>
                    <a:pt x="15851" y="26856"/>
                    <a:pt x="27930" y="16233"/>
                  </a:cubicBezTo>
                  <a:cubicBezTo>
                    <a:pt x="40009" y="5610"/>
                    <a:pt x="65052" y="2706"/>
                    <a:pt x="72476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68" name="Google Shape;368;p19"/>
            <p:cNvGrpSpPr/>
            <p:nvPr/>
          </p:nvGrpSpPr>
          <p:grpSpPr>
            <a:xfrm rot="-5400000">
              <a:off x="789675" y="2029834"/>
              <a:ext cx="842436" cy="392100"/>
              <a:chOff x="1373323" y="1022343"/>
              <a:chExt cx="842436" cy="392100"/>
            </a:xfrm>
          </p:grpSpPr>
          <p:sp>
            <p:nvSpPr>
              <p:cNvPr id="369" name="Google Shape;369;p19"/>
              <p:cNvSpPr txBox="1"/>
              <p:nvPr/>
            </p:nvSpPr>
            <p:spPr>
              <a:xfrm>
                <a:off x="1373323" y="1022343"/>
                <a:ext cx="696300" cy="3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Stress  [</a:t>
                </a:r>
                <a:r>
                  <a:rPr lang="en" sz="10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N/m  ]</a:t>
                </a:r>
                <a:endParaRPr sz="7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 txBox="1"/>
              <p:nvPr/>
            </p:nvSpPr>
            <p:spPr>
              <a:xfrm>
                <a:off x="1800559" y="1046421"/>
                <a:ext cx="415200" cy="1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2</a:t>
                </a:r>
                <a:endParaRPr sz="700"/>
              </a:p>
            </p:txBody>
          </p:sp>
        </p:grpSp>
        <p:sp>
          <p:nvSpPr>
            <p:cNvPr id="371" name="Google Shape;371;p19"/>
            <p:cNvSpPr txBox="1"/>
            <p:nvPr/>
          </p:nvSpPr>
          <p:spPr>
            <a:xfrm>
              <a:off x="2466351" y="3230133"/>
              <a:ext cx="590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Strain</a:t>
              </a:r>
              <a:endParaRPr sz="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19"/>
            <p:cNvCxnSpPr/>
            <p:nvPr/>
          </p:nvCxnSpPr>
          <p:spPr>
            <a:xfrm>
              <a:off x="4019475" y="1487250"/>
              <a:ext cx="9600" cy="5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73" name="Google Shape;373;p19"/>
            <p:cNvCxnSpPr/>
            <p:nvPr/>
          </p:nvCxnSpPr>
          <p:spPr>
            <a:xfrm>
              <a:off x="4029122" y="2063127"/>
              <a:ext cx="9300" cy="102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374" name="Google Shape;374;p19"/>
            <p:cNvSpPr txBox="1"/>
            <p:nvPr/>
          </p:nvSpPr>
          <p:spPr>
            <a:xfrm>
              <a:off x="4250378" y="1657044"/>
              <a:ext cx="9927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Non-Linear</a:t>
              </a:r>
              <a:endParaRPr/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4250379" y="2381437"/>
              <a:ext cx="855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Linear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/>
        </p:nvSpPr>
        <p:spPr>
          <a:xfrm>
            <a:off x="2037600" y="147397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P-Wave</a:t>
            </a:r>
            <a:endParaRPr b="1"/>
          </a:p>
        </p:txBody>
      </p:sp>
      <p:sp>
        <p:nvSpPr>
          <p:cNvPr id="382" name="Google Shape;382;p20"/>
          <p:cNvSpPr txBox="1"/>
          <p:nvPr/>
        </p:nvSpPr>
        <p:spPr>
          <a:xfrm>
            <a:off x="4152075" y="147397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-Wave</a:t>
            </a:r>
            <a:endParaRPr b="1"/>
          </a:p>
        </p:txBody>
      </p:sp>
      <p:cxnSp>
        <p:nvCxnSpPr>
          <p:cNvPr id="383" name="Google Shape;383;p20"/>
          <p:cNvCxnSpPr/>
          <p:nvPr/>
        </p:nvCxnSpPr>
        <p:spPr>
          <a:xfrm>
            <a:off x="2500025" y="1874175"/>
            <a:ext cx="368100" cy="35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0"/>
          <p:cNvCxnSpPr/>
          <p:nvPr/>
        </p:nvCxnSpPr>
        <p:spPr>
          <a:xfrm>
            <a:off x="4737075" y="1874175"/>
            <a:ext cx="368100" cy="35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1"/>
          <p:cNvPicPr preferRelativeResize="0"/>
          <p:nvPr/>
        </p:nvPicPr>
        <p:blipFill rotWithShape="1">
          <a:blip r:embed="rId3">
            <a:alphaModFix/>
          </a:blip>
          <a:srcRect b="0" l="-1543" r="9105" t="0"/>
          <a:stretch/>
        </p:blipFill>
        <p:spPr>
          <a:xfrm>
            <a:off x="4340300" y="885250"/>
            <a:ext cx="4633776" cy="337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1"/>
          <p:cNvPicPr preferRelativeResize="0"/>
          <p:nvPr/>
        </p:nvPicPr>
        <p:blipFill rotWithShape="1">
          <a:blip r:embed="rId4">
            <a:alphaModFix/>
          </a:blip>
          <a:srcRect b="0" l="0" r="6367" t="0"/>
          <a:stretch/>
        </p:blipFill>
        <p:spPr>
          <a:xfrm>
            <a:off x="0" y="870013"/>
            <a:ext cx="4510224" cy="33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1"/>
          <p:cNvSpPr txBox="1"/>
          <p:nvPr/>
        </p:nvSpPr>
        <p:spPr>
          <a:xfrm>
            <a:off x="948000" y="628425"/>
            <a:ext cx="72480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to Oscilloscope, 1 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3717475" y="139425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(A)</a:t>
            </a:r>
            <a:endParaRPr b="1"/>
          </a:p>
        </p:txBody>
      </p:sp>
      <p:sp>
        <p:nvSpPr>
          <p:cNvPr id="393" name="Google Shape;393;p21"/>
          <p:cNvSpPr txBox="1"/>
          <p:nvPr/>
        </p:nvSpPr>
        <p:spPr>
          <a:xfrm>
            <a:off x="8324425" y="139425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(B)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