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6" r:id="rId6"/>
    <p:sldId id="26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" initials="M" lastIdx="1" clrIdx="0">
    <p:extLst>
      <p:ext uri="{19B8F6BF-5375-455C-9EA6-DF929625EA0E}">
        <p15:presenceInfo xmlns:p15="http://schemas.microsoft.com/office/powerpoint/2012/main" userId="Mi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0237-77F8-40E6-8853-549A0A6BE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D9872-1F2A-4F45-B3DE-C682021A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B816-9685-4360-88D8-B47A2CDD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9B55-F790-48A1-B419-35012B27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E308-31D6-46AD-B829-95C10631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1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1961-17B9-4A7F-9BC4-2BC4D4AD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6B28-4BDB-442F-8024-BEA6ABBDF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7993-E1BB-4482-8A85-92B68A6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BC80-81E7-4FEA-BC89-0D606918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2A63-D970-4F3C-9F35-72A078ED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7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12B00-3A19-4DBA-B841-DBD767899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7510-7774-4C4E-8ABB-A4139831B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2163-0AD0-4D13-BC93-9613D775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4CD5-8EC4-4458-BC1D-CE2CCA79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7DDE2-EC03-4B10-A587-2F14AFA2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81E6-F2CF-4E8C-B910-9105B909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E83D-0565-4210-BEA6-40083F2AD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856A-3C91-4BF8-A434-142A3A53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3A37-F47A-435F-82BE-6E4A0F48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D77D-E97C-4E79-82FE-44053C09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0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38E0-D452-410A-AD2A-D9F51786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82123-CABE-40D8-B768-7163EE0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1487-9F9A-4EA7-871D-831D718C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D75AA-0514-4623-B1FC-79821F49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632C-DDEF-4F2D-9D0B-0CAE1A83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5CE9-BC88-4D43-9A62-BF88BFE4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9FCE-72A3-49B1-ADB2-023348E8A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24414-0FF0-4DFB-A987-0D5174AEC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988E0-80C5-4E7C-95DE-2E997BC4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77C8-E843-4E23-ACDD-DE8FDEF1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E045-F37A-4BAC-B8C9-3DED1507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33E0-6FBA-4341-AEB0-27576D5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4A37-18BD-417E-98FB-A9378F6A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33F9F-29FF-4CD6-BC9B-E7072A695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5DC13-052E-4536-A0B2-989F6061F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8E143-08D0-42B1-B44B-A6AA14A50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60CED-E43B-40FF-B8C7-13962681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71C0-AA0D-47D2-A591-D446B6C9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2E74D-1FF6-4658-9A92-30A661DC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F74B-0006-426C-A5D2-67595CC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E9526-E926-4421-B92A-7FE89F16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42ADC-CDF3-4B23-B6BE-8C5CD269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759C1-DBB3-4EFF-B335-C26ABE25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CC2E2-D9AB-413D-9892-69F5AF17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2F655-9B4E-4795-BB66-0F34CDD6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7EA1D-A805-4FF6-AD21-05955979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1B21-C7F2-4A17-B544-691367EF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B649-B1F1-43BB-8736-B0706205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C5A0A-2950-4232-8C59-C41CA2309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A0BD6-B740-469D-AE26-4A2A1C05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938C1-83E0-422A-AEC5-C63B2961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28158-AF6A-448B-9896-5130EE69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5891-9ADC-4A66-A497-84176CE6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4FED0-4047-4B33-BDA8-87F747391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AEB5-D13F-442E-A60F-59A3D2B0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F867-942F-4424-83EE-AB17B7E9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19D8B-E289-4ABA-8046-B3FE1D2B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AC0F-B99B-4D75-B068-F6094451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FBA08-703C-44F0-B199-9674780E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371C-384D-48FB-AE78-717BE35C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301A-1854-47FD-8F8E-BC2760450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164A-F059-4A0C-8CDB-DA4E1BD58A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C998-642C-474A-9610-3DFB7DF28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EEBC-B743-4519-A942-893BBE5D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2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D7E31-EFF8-41E7-A282-ED378F28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3" y="334624"/>
            <a:ext cx="9651645" cy="59482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A540BA-31C8-45E0-8569-4F12DFBC1186}"/>
              </a:ext>
            </a:extLst>
          </p:cNvPr>
          <p:cNvSpPr/>
          <p:nvPr/>
        </p:nvSpPr>
        <p:spPr>
          <a:xfrm>
            <a:off x="1537855" y="2773779"/>
            <a:ext cx="8873836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Net Domestic Migration: </a:t>
            </a:r>
          </a:p>
          <a:p>
            <a:pPr algn="ctr"/>
            <a:r>
              <a:rPr lang="en-US" sz="3200" b="1" dirty="0"/>
              <a:t>An Analysis of US Migration Patterns 2005 - 2017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FD598-4787-4BE9-BF64-4AD87D0DF5FD}"/>
              </a:ext>
            </a:extLst>
          </p:cNvPr>
          <p:cNvSpPr txBox="1"/>
          <p:nvPr/>
        </p:nvSpPr>
        <p:spPr>
          <a:xfrm>
            <a:off x="0" y="6586679"/>
            <a:ext cx="284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sourced from Google Images, 2019</a:t>
            </a:r>
          </a:p>
        </p:txBody>
      </p:sp>
    </p:spTree>
    <p:extLst>
      <p:ext uri="{BB962C8B-B14F-4D97-AF65-F5344CB8AC3E}">
        <p14:creationId xmlns:p14="http://schemas.microsoft.com/office/powerpoint/2010/main" val="65506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B99-2624-4301-829B-AE15D2E5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143C-73D1-4C4B-A82C-42F5AB97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/>
              <a:t>Using US Census data investigate: 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dirty="0"/>
              <a:t>What does net migration look like across the US?</a:t>
            </a:r>
          </a:p>
          <a:p>
            <a:pPr lvl="0"/>
            <a:r>
              <a:rPr lang="en-US" dirty="0"/>
              <a:t>Which states show the most inflow / outflow of people?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551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4993-A4AF-4BA3-AEB2-6569596B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80EC-A687-43E0-A39C-4A63DAB2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072"/>
            <a:ext cx="4554071" cy="537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b="1" dirty="0"/>
              <a:t>DATA RETRIEVAL PROCESS:</a:t>
            </a:r>
          </a:p>
          <a:p>
            <a:r>
              <a:rPr lang="en-US" dirty="0"/>
              <a:t>Pulled 12 years of spatial and temporal data from the US Census data</a:t>
            </a:r>
          </a:p>
          <a:p>
            <a:r>
              <a:rPr lang="en-US" dirty="0"/>
              <a:t>CSV was saved, converted to a SQLite database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Image result for us census">
            <a:extLst>
              <a:ext uri="{FF2B5EF4-FFF2-40B4-BE49-F238E27FC236}">
                <a16:creationId xmlns:a16="http://schemas.microsoft.com/office/drawing/2014/main" id="{90669B78-D39F-4123-9CB1-9A502083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82" y="1405868"/>
            <a:ext cx="6269784" cy="426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8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4993-A4AF-4BA3-AEB2-6569596B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80EC-A687-43E0-A39C-4A63DAB2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0072"/>
            <a:ext cx="5074024" cy="537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b="1" dirty="0"/>
              <a:t>DATA MANIPULATION:</a:t>
            </a:r>
          </a:p>
          <a:p>
            <a:r>
              <a:rPr lang="en-US" dirty="0"/>
              <a:t>Excel initially used to perform net-migration calculations</a:t>
            </a:r>
          </a:p>
          <a:p>
            <a:r>
              <a:rPr lang="en-US" dirty="0"/>
              <a:t>Flask routes created from the database for a list of states in the database and migration data for each year for each state</a:t>
            </a:r>
          </a:p>
          <a:p>
            <a:r>
              <a:rPr lang="en-US" dirty="0"/>
              <a:t>Year summaries were created in </a:t>
            </a:r>
            <a:r>
              <a:rPr lang="en-US" dirty="0" err="1"/>
              <a:t>javascript</a:t>
            </a:r>
            <a:r>
              <a:rPr lang="en-US" dirty="0"/>
              <a:t> from filtered yearly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CDEC0-CA28-439D-AAEF-17AC0D9A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225" y="480085"/>
            <a:ext cx="2663634" cy="5688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260FB-3712-4550-A803-40A5DC72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420" y="480085"/>
            <a:ext cx="3355464" cy="59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6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4993-A4AF-4BA3-AEB2-6569596B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09C2B-0110-416F-B2EC-80D9A12E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668" y="850353"/>
            <a:ext cx="6137312" cy="36763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80EC-A687-43E0-A39C-4A63DAB2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072"/>
            <a:ext cx="5764619" cy="4119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900" b="1" dirty="0"/>
              <a:t>CHLOROPLETH:</a:t>
            </a:r>
          </a:p>
          <a:p>
            <a:r>
              <a:rPr lang="en-US" dirty="0"/>
              <a:t>JSON for US state geometry was used to draw the base map</a:t>
            </a:r>
          </a:p>
          <a:p>
            <a:r>
              <a:rPr lang="en-US" dirty="0"/>
              <a:t>Based on an interactive slider and state drop down, the flask route year/state data was plotted on the map to form a D3 </a:t>
            </a:r>
            <a:r>
              <a:rPr lang="en-US" dirty="0" err="1"/>
              <a:t>chloropleth</a:t>
            </a:r>
            <a:r>
              <a:rPr lang="en-US" dirty="0"/>
              <a:t>.</a:t>
            </a:r>
          </a:p>
          <a:p>
            <a:r>
              <a:rPr lang="en-US" dirty="0"/>
              <a:t>Colors for the positive/negative net state migration data was dynamically generated for each year/state.</a:t>
            </a:r>
          </a:p>
        </p:txBody>
      </p:sp>
    </p:spTree>
    <p:extLst>
      <p:ext uri="{BB962C8B-B14F-4D97-AF65-F5344CB8AC3E}">
        <p14:creationId xmlns:p14="http://schemas.microsoft.com/office/powerpoint/2010/main" val="388213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4993-A4AF-4BA3-AEB2-6569596B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80EC-A687-43E0-A39C-4A63DAB2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072"/>
            <a:ext cx="10515600" cy="537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b="1" dirty="0"/>
              <a:t>YEAR BAR CHARTS:</a:t>
            </a:r>
          </a:p>
          <a:p>
            <a:r>
              <a:rPr lang="en-US" dirty="0"/>
              <a:t>Based on the state selected in the drop down the total data flask route was filtered and summed for the selected state.</a:t>
            </a:r>
          </a:p>
          <a:p>
            <a:r>
              <a:rPr lang="en-US" dirty="0"/>
              <a:t>The selected state migration data was plotted in </a:t>
            </a:r>
            <a:r>
              <a:rPr lang="en-US" dirty="0" err="1"/>
              <a:t>Plotly</a:t>
            </a:r>
            <a:r>
              <a:rPr lang="en-US" dirty="0"/>
              <a:t> over all the years in the data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E9E56-E5B3-42BB-B2A0-B91BC8B2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3985250"/>
            <a:ext cx="11833412" cy="28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8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4993-A4AF-4BA3-AEB2-6569596B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FINDINGS (2005-2017)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99D9A3-7299-4FFE-839D-199A3BC6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072"/>
            <a:ext cx="10515600" cy="53703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top 5 states to gain population: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Texas (1.47 MM)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Florida (1.08 MM)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North Carolina (850k)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Arizona (810k)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Georgia (558k)</a:t>
            </a:r>
          </a:p>
          <a:p>
            <a:r>
              <a:rPr lang="en-US" dirty="0"/>
              <a:t>Minnesota was in the bottom quarter losing 161k people</a:t>
            </a:r>
          </a:p>
          <a:p>
            <a:r>
              <a:rPr lang="en-US" dirty="0"/>
              <a:t>The bottom 5 states losing population: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New York (2.07 MM)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California (1.75 MM)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Illinois (1.16 MM)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New Jersey (915 k)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Michigan (595 k)</a:t>
            </a:r>
          </a:p>
        </p:txBody>
      </p:sp>
    </p:spTree>
    <p:extLst>
      <p:ext uri="{BB962C8B-B14F-4D97-AF65-F5344CB8AC3E}">
        <p14:creationId xmlns:p14="http://schemas.microsoft.com/office/powerpoint/2010/main" val="225729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5304-66F0-411F-B8D8-DAFC246E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Live Demo of Website</a:t>
            </a:r>
          </a:p>
        </p:txBody>
      </p:sp>
    </p:spTree>
    <p:extLst>
      <p:ext uri="{BB962C8B-B14F-4D97-AF65-F5344CB8AC3E}">
        <p14:creationId xmlns:p14="http://schemas.microsoft.com/office/powerpoint/2010/main" val="60912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309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QUESTIONS</vt:lpstr>
      <vt:lpstr>METHODOLOGY</vt:lpstr>
      <vt:lpstr>METHODOLOGY</vt:lpstr>
      <vt:lpstr>METHODOLOGY</vt:lpstr>
      <vt:lpstr>METHODOLOGY</vt:lpstr>
      <vt:lpstr>FINDINGS (2005-2017)</vt:lpstr>
      <vt:lpstr>Live Demo of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Brennan, Tom</cp:lastModifiedBy>
  <cp:revision>59</cp:revision>
  <dcterms:created xsi:type="dcterms:W3CDTF">2018-10-06T17:57:37Z</dcterms:created>
  <dcterms:modified xsi:type="dcterms:W3CDTF">2019-01-08T03:12:23Z</dcterms:modified>
</cp:coreProperties>
</file>