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DF8142-541F-44EE-A1FC-105E8CC6E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9D6407-A0FB-4084-9119-F732EEB80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32DE66-D798-4A02-9671-4CBACF5C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9EBD-6900-479B-94AD-2ECA65EBEBD8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625C8C-9ABA-4E02-A103-C9E105D0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21D40B-6067-4A91-9F20-C5602F50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36E8-45E7-4733-80FC-913091A04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56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1FBC5A-5257-4451-BEA6-062A5B64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F2578F1-D9DA-4319-AA9B-F0D652A73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27B299-C8AC-4352-B068-B1A37146C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9EBD-6900-479B-94AD-2ECA65EBEBD8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4A66EE-F9AD-471D-94EF-DC51BC9C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7D97C1-CBE5-4CAF-ABF2-9A438EEB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36E8-45E7-4733-80FC-913091A04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84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E4145F9-65B3-4AD8-9B3A-A65FDCC0B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86B9570-6DEC-4C42-A6CF-07FFBBACD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986DA7-1794-418E-BDC9-DA3A45CF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9EBD-6900-479B-94AD-2ECA65EBEBD8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5430BC-A17B-45DD-87C2-C5D0069AA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A21227-8785-4A25-B558-9E5E14CC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36E8-45E7-4733-80FC-913091A04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61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02D9A-7667-4D0B-95E8-242D3024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710369-E391-425C-8417-C84AFDB12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954772-D186-4B4E-AA1E-0E23D091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9EBD-6900-479B-94AD-2ECA65EBEBD8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4253AB-687A-4CFB-9107-86303F54F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711C53-E6F8-43E1-AFC5-307E4734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36E8-45E7-4733-80FC-913091A04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98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0855AE-0FBC-49B9-8023-16DDA32F0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004F39-E222-4206-876A-4E312E86F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A7DCDD-9FA6-42A3-AFFE-17DA475D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9EBD-6900-479B-94AD-2ECA65EBEBD8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E8FDD1-7380-40B6-837F-F3C7BF0E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808485-7F39-4A00-94A3-DA376F20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36E8-45E7-4733-80FC-913091A04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00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D14FFB-115E-45EE-9A70-A6FDA3A8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517C04-5345-4061-BA46-E3FE6A6E6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121349-DE9F-49CF-8A4D-384CEF3C0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3F7144-25C2-437C-94EF-E5E5B5CC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9EBD-6900-479B-94AD-2ECA65EBEBD8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99D90E-1A71-43BF-BCE5-D0426941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364453-25CE-4F17-9933-A6A9C660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36E8-45E7-4733-80FC-913091A04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42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682AEA-9C46-40DA-B9FE-B0AEAEF59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D1E58C-37A5-423B-8E33-C6C9C8F89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13F0E2-2000-4CB6-A93E-D8C154B51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59FF521-FFB6-4FCE-9E64-C752D0A0A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B42DB85-E07D-4DDD-9326-4EBDC64E1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A34505A-CD0E-48A5-831F-30383918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9EBD-6900-479B-94AD-2ECA65EBEBD8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D634927-774A-49BA-8A04-D7D93392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0309F72-7A1B-4E67-8574-6264F087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36E8-45E7-4733-80FC-913091A04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18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123080-C00A-4F95-BE1D-C6160747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D2C2FD2-6BFA-401D-8FBA-F38731FC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9EBD-6900-479B-94AD-2ECA65EBEBD8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A9E3B8C-68F9-45B6-848F-A2581C7B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3B798C8-4BE6-45E7-9CBF-080EF4AA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36E8-45E7-4733-80FC-913091A04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25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637935A-CF54-4745-9B8A-ED121658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9EBD-6900-479B-94AD-2ECA65EBEBD8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44BDEC3-290E-4F92-A502-C57F5935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CCC4A5-555A-4E80-95F2-A6B36037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36E8-45E7-4733-80FC-913091A04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0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FC2FEF-C191-473F-A4F8-620C6435C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8D46DC-1B09-489E-90FE-55919F6DE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11B622-0127-474D-84BE-76A1D1895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4F6E6E-8E65-4AFC-906A-D7B8F96CF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9EBD-6900-479B-94AD-2ECA65EBEBD8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CF3129-DCA8-4575-BCF5-B1AADB23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7EA9F5-3E29-4594-899E-2DA47588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36E8-45E7-4733-80FC-913091A04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05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EEE6D5-CF9B-42B0-8CAC-B0F4904C9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C34690-A3D2-4571-8CFD-2575A76D7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FD982B-6EEB-4D3E-A1A3-A02CE35F5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FA1703-BB8C-4D9A-8078-620B9941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9EBD-6900-479B-94AD-2ECA65EBEBD8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2E3BD5-700F-413B-A1A8-1DB802DC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7EE0BA-6118-41A9-A70E-3DE80340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36E8-45E7-4733-80FC-913091A04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54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AB31AA1-F1D6-40F2-AA1D-B8E61F34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61D103-3CB2-4CE0-8EDA-ED60D88E3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3DFE10-FBE8-49A3-B60A-CEA0D5FE1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79EBD-6900-479B-94AD-2ECA65EBEBD8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D4A2D3-041F-4668-918A-4B55D01EB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63EADA-F195-465F-8B2A-D42D07562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636E8-45E7-4733-80FC-913091A04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2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B8C7A9-FC11-4AE6-91ED-99A4380D0C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Food Pangolin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05C6E3-EA88-4CD3-9B13-D937455517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3DEC3FB-A988-4E7F-AD09-372F51D81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337" y="3682683"/>
            <a:ext cx="1853212" cy="185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4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94C89B-1E7B-45EE-968C-39A3BC06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三個角色 </a:t>
            </a:r>
            <a:r>
              <a:rPr lang="en-US" altLang="zh-TW" dirty="0"/>
              <a:t>+</a:t>
            </a:r>
            <a:r>
              <a:rPr lang="zh-TW" altLang="en-US" dirty="0"/>
              <a:t> 一個平台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F07F67-52F2-4941-9867-A03163320F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餐廳商家</a:t>
            </a:r>
            <a:endParaRPr lang="en-US" altLang="zh-TW" dirty="0"/>
          </a:p>
          <a:p>
            <a:pPr lvl="1"/>
            <a:r>
              <a:rPr lang="zh-TW" altLang="en-US" dirty="0"/>
              <a:t>菜單上架</a:t>
            </a:r>
            <a:endParaRPr lang="en-US" altLang="zh-TW" dirty="0"/>
          </a:p>
          <a:p>
            <a:pPr lvl="1"/>
            <a:r>
              <a:rPr lang="zh-TW" altLang="en-US" dirty="0"/>
              <a:t>確認收單</a:t>
            </a:r>
            <a:endParaRPr lang="en-US" altLang="zh-TW" dirty="0"/>
          </a:p>
          <a:p>
            <a:pPr lvl="1"/>
            <a:r>
              <a:rPr lang="zh-TW" altLang="en-US" dirty="0"/>
              <a:t>通知取餐</a:t>
            </a:r>
            <a:endParaRPr lang="en-US" altLang="zh-TW" dirty="0"/>
          </a:p>
          <a:p>
            <a:r>
              <a:rPr lang="zh-TW" altLang="en-US" dirty="0"/>
              <a:t>送貨小哥</a:t>
            </a:r>
            <a:endParaRPr lang="en-US" altLang="zh-TW" dirty="0"/>
          </a:p>
          <a:p>
            <a:pPr lvl="1"/>
            <a:r>
              <a:rPr lang="zh-TW" altLang="en-US" dirty="0"/>
              <a:t>查看待送訂單</a:t>
            </a:r>
            <a:endParaRPr lang="en-US" altLang="zh-TW" dirty="0"/>
          </a:p>
          <a:p>
            <a:pPr lvl="1"/>
            <a:r>
              <a:rPr lang="zh-TW" altLang="en-US" dirty="0"/>
              <a:t>接單</a:t>
            </a:r>
            <a:endParaRPr lang="en-US" altLang="zh-TW" dirty="0"/>
          </a:p>
          <a:p>
            <a:pPr lvl="1"/>
            <a:r>
              <a:rPr lang="zh-TW" altLang="en-US" dirty="0"/>
              <a:t>取貨</a:t>
            </a:r>
            <a:endParaRPr lang="en-US" altLang="zh-TW" dirty="0"/>
          </a:p>
          <a:p>
            <a:pPr lvl="1"/>
            <a:r>
              <a:rPr lang="zh-TW" altLang="en-US" dirty="0"/>
              <a:t>送達簽收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0FC731-CE00-4780-882E-4C1A70883B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客戶</a:t>
            </a:r>
            <a:endParaRPr lang="en-US" altLang="zh-TW" dirty="0"/>
          </a:p>
          <a:p>
            <a:pPr lvl="1"/>
            <a:r>
              <a:rPr lang="zh-TW" altLang="en-US" dirty="0"/>
              <a:t>查看菜單</a:t>
            </a:r>
            <a:endParaRPr lang="en-US" altLang="zh-TW" dirty="0"/>
          </a:p>
          <a:p>
            <a:pPr lvl="1"/>
            <a:r>
              <a:rPr lang="zh-TW" altLang="en-US" dirty="0"/>
              <a:t>下單</a:t>
            </a:r>
            <a:endParaRPr lang="en-US" altLang="zh-TW" dirty="0"/>
          </a:p>
          <a:p>
            <a:pPr lvl="1"/>
            <a:r>
              <a:rPr lang="zh-TW" altLang="en-US" dirty="0"/>
              <a:t>收貨</a:t>
            </a:r>
            <a:endParaRPr lang="en-US" altLang="zh-TW" dirty="0"/>
          </a:p>
          <a:p>
            <a:pPr lvl="1"/>
            <a:r>
              <a:rPr lang="zh-TW" altLang="en-US" dirty="0"/>
              <a:t>給評</a:t>
            </a:r>
            <a:endParaRPr lang="en-US" altLang="zh-TW" dirty="0"/>
          </a:p>
          <a:p>
            <a:r>
              <a:rPr lang="zh-TW" altLang="en-US" dirty="0"/>
              <a:t>平台</a:t>
            </a:r>
            <a:endParaRPr lang="en-US" altLang="zh-TW" dirty="0"/>
          </a:p>
          <a:p>
            <a:pPr lvl="1"/>
            <a:r>
              <a:rPr lang="zh-TW" altLang="en-US" dirty="0"/>
              <a:t>結算商家、客戶、小哥的款項出帳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11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51</Words>
  <Application>Microsoft Office PowerPoint</Application>
  <PresentationFormat>寬螢幕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Food Pangolin</vt:lpstr>
      <vt:lpstr>三個角色 + 一個平台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Pango-lin Eat</dc:title>
  <dc:creator>buddhist</dc:creator>
  <cp:lastModifiedBy>buddhist</cp:lastModifiedBy>
  <cp:revision>2</cp:revision>
  <dcterms:created xsi:type="dcterms:W3CDTF">2024-11-11T04:14:16Z</dcterms:created>
  <dcterms:modified xsi:type="dcterms:W3CDTF">2024-11-11T04:23:42Z</dcterms:modified>
</cp:coreProperties>
</file>