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61" r:id="rId5"/>
    <p:sldId id="260" r:id="rId6"/>
    <p:sldId id="262" r:id="rId7"/>
    <p:sldId id="263" r:id="rId8"/>
    <p:sldId id="266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99" autoAdjust="0"/>
    <p:restoredTop sz="94660"/>
  </p:normalViewPr>
  <p:slideViewPr>
    <p:cSldViewPr snapToGrid="0">
      <p:cViewPr varScale="1">
        <p:scale>
          <a:sx n="56" d="100"/>
          <a:sy n="56" d="100"/>
        </p:scale>
        <p:origin x="4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D613B-2ECC-4BF3-B450-310FCFF66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8901" y="970974"/>
            <a:ext cx="8637073" cy="2541431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/>
              <a:t>SW</a:t>
            </a:r>
            <a:r>
              <a:rPr lang="ko-KR" altLang="en-US" dirty="0"/>
              <a:t> </a:t>
            </a:r>
            <a:r>
              <a:rPr lang="en-US" altLang="ko-KR" dirty="0"/>
              <a:t>PROGRAMMING</a:t>
            </a:r>
            <a:br>
              <a:rPr lang="en-US" altLang="ko-KR" dirty="0"/>
            </a:br>
            <a:r>
              <a:rPr lang="en-US" altLang="ko-KR" dirty="0"/>
              <a:t>&lt;Problem modeling&gt;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DDE442-0F4D-43CF-BA38-F1512F769E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8901" y="3611102"/>
            <a:ext cx="8637072" cy="977621"/>
          </a:xfrm>
        </p:spPr>
        <p:txBody>
          <a:bodyPr>
            <a:normAutofit/>
          </a:bodyPr>
          <a:lstStyle/>
          <a:p>
            <a:pPr algn="r"/>
            <a:r>
              <a:rPr lang="ko-KR" altLang="en-US" sz="2800" dirty="0"/>
              <a:t>김경년</a:t>
            </a:r>
          </a:p>
        </p:txBody>
      </p:sp>
    </p:spTree>
    <p:extLst>
      <p:ext uri="{BB962C8B-B14F-4D97-AF65-F5344CB8AC3E}">
        <p14:creationId xmlns:p14="http://schemas.microsoft.com/office/powerpoint/2010/main" val="60326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F50029-E49E-4C65-A7BB-D01EEA0B7941}"/>
              </a:ext>
            </a:extLst>
          </p:cNvPr>
          <p:cNvSpPr txBox="1"/>
          <p:nvPr/>
        </p:nvSpPr>
        <p:spPr>
          <a:xfrm>
            <a:off x="1208959" y="1221697"/>
            <a:ext cx="98980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>
                <a:latin typeface="+mj-ea"/>
                <a:ea typeface="+mj-ea"/>
              </a:rPr>
              <a:t>띄어 쓴 경우로 확인된 것만 일치된 것으로 분류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8709D2-5147-40FD-B243-F29AB9C288FB}"/>
              </a:ext>
            </a:extLst>
          </p:cNvPr>
          <p:cNvSpPr txBox="1"/>
          <p:nvPr/>
        </p:nvSpPr>
        <p:spPr>
          <a:xfrm>
            <a:off x="1208959" y="4117296"/>
            <a:ext cx="98980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latin typeface="+mj-ea"/>
                <a:ea typeface="+mj-ea"/>
              </a:rPr>
              <a:t>If) search : C</a:t>
            </a:r>
          </a:p>
          <a:p>
            <a:pPr algn="ctr"/>
            <a:r>
              <a:rPr lang="en-US" altLang="ko-KR" sz="4000" b="1" dirty="0">
                <a:latin typeface="+mj-ea"/>
                <a:ea typeface="+mj-ea"/>
              </a:rPr>
              <a:t>Priority : C </a:t>
            </a:r>
            <a:r>
              <a:rPr lang="en-US" altLang="ko-KR" sz="4000" b="1" dirty="0" err="1">
                <a:latin typeface="+mj-ea"/>
                <a:ea typeface="+mj-ea"/>
              </a:rPr>
              <a:t>abdefg</a:t>
            </a:r>
            <a:r>
              <a:rPr lang="en-US" altLang="ko-KR" sz="4000" b="1" dirty="0">
                <a:latin typeface="+mj-ea"/>
                <a:ea typeface="+mj-ea"/>
              </a:rPr>
              <a:t> &gt; CCCCCCC</a:t>
            </a:r>
            <a:endParaRPr lang="ko-KR" altLang="en-US" sz="4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50831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5AC43E1-BEEB-430A-9CBF-1EB167AE1D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5" t="11910" r="16626" b="5372"/>
          <a:stretch/>
        </p:blipFill>
        <p:spPr>
          <a:xfrm>
            <a:off x="386133" y="418236"/>
            <a:ext cx="5756483" cy="323802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AD5B560-D6BC-4B6A-9688-A3450B3ACF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6" t="12043" r="48227" b="14194"/>
          <a:stretch/>
        </p:blipFill>
        <p:spPr>
          <a:xfrm>
            <a:off x="6324300" y="1047896"/>
            <a:ext cx="5633133" cy="458946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A2FB212-5573-449D-B581-BC9B7F0E924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840" r="16515" b="5355"/>
          <a:stretch/>
        </p:blipFill>
        <p:spPr>
          <a:xfrm>
            <a:off x="606009" y="3713779"/>
            <a:ext cx="5316729" cy="296630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8EB94FA-4FC6-4589-924D-48B83273D64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2240" r="48664" b="13006"/>
          <a:stretch/>
        </p:blipFill>
        <p:spPr>
          <a:xfrm>
            <a:off x="3072984" y="2185105"/>
            <a:ext cx="5256597" cy="430563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F19EC7A-DC79-46F9-9F39-A4652C3969E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2021" r="47881" b="48634"/>
          <a:stretch/>
        </p:blipFill>
        <p:spPr>
          <a:xfrm>
            <a:off x="1506511" y="1958910"/>
            <a:ext cx="7887421" cy="334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851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D8CDDB-CC87-4C69-A94D-681CED6D8371}"/>
              </a:ext>
            </a:extLst>
          </p:cNvPr>
          <p:cNvSpPr txBox="1"/>
          <p:nvPr/>
        </p:nvSpPr>
        <p:spPr>
          <a:xfrm>
            <a:off x="871609" y="2169635"/>
            <a:ext cx="101100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latin typeface="+mj-ea"/>
                <a:ea typeface="+mj-ea"/>
              </a:rPr>
              <a:t>1. </a:t>
            </a:r>
            <a:r>
              <a:rPr lang="ko-KR" altLang="en-US" sz="4000" b="1" dirty="0">
                <a:latin typeface="+mj-ea"/>
                <a:ea typeface="+mj-ea"/>
              </a:rPr>
              <a:t>일치할 경우</a:t>
            </a:r>
            <a:endParaRPr lang="en-US" altLang="ko-KR" sz="4000" b="1" dirty="0">
              <a:latin typeface="+mj-ea"/>
              <a:ea typeface="+mj-ea"/>
            </a:endParaRPr>
          </a:p>
          <a:p>
            <a:pPr algn="ctr"/>
            <a:endParaRPr lang="en-US" altLang="ko-KR" sz="4000" b="1" dirty="0">
              <a:latin typeface="+mj-ea"/>
              <a:ea typeface="+mj-ea"/>
            </a:endParaRPr>
          </a:p>
          <a:p>
            <a:pPr algn="ctr"/>
            <a:r>
              <a:rPr lang="en-US" altLang="ko-KR" sz="4000" b="1" dirty="0">
                <a:latin typeface="+mj-ea"/>
                <a:ea typeface="+mj-ea"/>
              </a:rPr>
              <a:t>2. </a:t>
            </a:r>
            <a:r>
              <a:rPr lang="ko-KR" altLang="en-US" sz="4000" b="1" dirty="0">
                <a:latin typeface="+mj-ea"/>
                <a:ea typeface="+mj-ea"/>
              </a:rPr>
              <a:t>불일치할 경우</a:t>
            </a:r>
            <a:endParaRPr lang="en-US" altLang="ko-KR" sz="4000" b="1" dirty="0">
              <a:latin typeface="+mj-ea"/>
              <a:ea typeface="+mj-ea"/>
            </a:endParaRPr>
          </a:p>
          <a:p>
            <a:pPr algn="ctr"/>
            <a:endParaRPr lang="en-US" altLang="ko-KR" sz="4000" b="1" dirty="0">
              <a:latin typeface="+mj-ea"/>
              <a:ea typeface="+mj-ea"/>
            </a:endParaRPr>
          </a:p>
          <a:p>
            <a:pPr algn="ctr"/>
            <a:r>
              <a:rPr lang="en-US" altLang="ko-KR" sz="4000" b="1" dirty="0">
                <a:latin typeface="+mj-ea"/>
                <a:ea typeface="+mj-ea"/>
              </a:rPr>
              <a:t>3. </a:t>
            </a:r>
            <a:r>
              <a:rPr lang="ko-KR" altLang="en-US" sz="4000" b="1" dirty="0">
                <a:latin typeface="+mj-ea"/>
                <a:ea typeface="+mj-ea"/>
              </a:rPr>
              <a:t>예외 경우</a:t>
            </a:r>
            <a:endParaRPr lang="en-US" altLang="ko-KR" sz="4000" b="1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7E0262-DFB2-4C7C-9BC9-B83F1A876558}"/>
              </a:ext>
            </a:extLst>
          </p:cNvPr>
          <p:cNvSpPr txBox="1"/>
          <p:nvPr/>
        </p:nvSpPr>
        <p:spPr>
          <a:xfrm>
            <a:off x="1083608" y="571654"/>
            <a:ext cx="98980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latin typeface="+mj-ea"/>
                <a:ea typeface="+mj-ea"/>
              </a:rPr>
              <a:t>&lt;Contents&gt;</a:t>
            </a:r>
            <a:endParaRPr lang="ko-KR" altLang="en-US" sz="6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18616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25E97B-C56A-43D9-A2C4-6A760BF5A297}"/>
              </a:ext>
            </a:extLst>
          </p:cNvPr>
          <p:cNvSpPr txBox="1"/>
          <p:nvPr/>
        </p:nvSpPr>
        <p:spPr>
          <a:xfrm>
            <a:off x="1111307" y="1699118"/>
            <a:ext cx="98980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latin typeface="+mj-ea"/>
                <a:ea typeface="+mj-ea"/>
              </a:rPr>
              <a:t>&lt;First Priority&gt;</a:t>
            </a:r>
          </a:p>
          <a:p>
            <a:pPr algn="ctr"/>
            <a:r>
              <a:rPr lang="en-US" altLang="ko-KR" sz="6000" b="1" dirty="0">
                <a:latin typeface="+mj-ea"/>
                <a:ea typeface="+mj-ea"/>
              </a:rPr>
              <a:t>IF, </a:t>
            </a:r>
            <a:r>
              <a:rPr lang="ko-KR" altLang="en-US" sz="6000" b="1" dirty="0">
                <a:latin typeface="+mj-ea"/>
                <a:ea typeface="+mj-ea"/>
              </a:rPr>
              <a:t>검색어와 일치하는 내용이 있는 경우</a:t>
            </a:r>
          </a:p>
        </p:txBody>
      </p:sp>
    </p:spTree>
    <p:extLst>
      <p:ext uri="{BB962C8B-B14F-4D97-AF65-F5344CB8AC3E}">
        <p14:creationId xmlns:p14="http://schemas.microsoft.com/office/powerpoint/2010/main" val="2632414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0E1C2B1-A8CD-4A9A-A3CD-36F85C6128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5" t="11910" r="16626" b="5372"/>
          <a:stretch/>
        </p:blipFill>
        <p:spPr>
          <a:xfrm>
            <a:off x="269407" y="2642183"/>
            <a:ext cx="6019119" cy="338575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4D2FF31-0E94-4A8C-BD61-843B7E935C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6" t="12043" r="48227" b="14194"/>
          <a:stretch/>
        </p:blipFill>
        <p:spPr>
          <a:xfrm>
            <a:off x="6613543" y="2402486"/>
            <a:ext cx="5122736" cy="41736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43DD77-3553-42F7-B535-4EA620927913}"/>
              </a:ext>
            </a:extLst>
          </p:cNvPr>
          <p:cNvSpPr txBox="1"/>
          <p:nvPr/>
        </p:nvSpPr>
        <p:spPr>
          <a:xfrm>
            <a:off x="232446" y="399605"/>
            <a:ext cx="119595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latin typeface="+mj-ea"/>
                <a:ea typeface="+mj-ea"/>
              </a:rPr>
              <a:t>&lt;Priority&gt;</a:t>
            </a:r>
            <a:endParaRPr lang="en-US" altLang="ko-KR" sz="4000" b="1" u="sng" dirty="0">
              <a:latin typeface="+mj-ea"/>
              <a:ea typeface="+mj-ea"/>
            </a:endParaRPr>
          </a:p>
          <a:p>
            <a:pPr algn="ctr"/>
            <a:r>
              <a:rPr lang="en-US" altLang="ko-KR" sz="4000" b="1" dirty="0">
                <a:latin typeface="+mj-ea"/>
                <a:ea typeface="+mj-ea"/>
              </a:rPr>
              <a:t>text File</a:t>
            </a:r>
            <a:r>
              <a:rPr lang="ko-KR" altLang="en-US" sz="4000" b="1" dirty="0">
                <a:latin typeface="+mj-ea"/>
                <a:ea typeface="+mj-ea"/>
              </a:rPr>
              <a:t>의 제목과 검색어의 일치 여부</a:t>
            </a:r>
          </a:p>
        </p:txBody>
      </p:sp>
    </p:spTree>
    <p:extLst>
      <p:ext uri="{BB962C8B-B14F-4D97-AF65-F5344CB8AC3E}">
        <p14:creationId xmlns:p14="http://schemas.microsoft.com/office/powerpoint/2010/main" val="3915601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56F024-2B7C-4282-A4E2-F443C0A310D2}"/>
              </a:ext>
            </a:extLst>
          </p:cNvPr>
          <p:cNvSpPr txBox="1"/>
          <p:nvPr/>
        </p:nvSpPr>
        <p:spPr>
          <a:xfrm>
            <a:off x="232446" y="4746380"/>
            <a:ext cx="119595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latin typeface="+mj-ea"/>
              </a:rPr>
              <a:t>&lt;Priority&gt;</a:t>
            </a:r>
            <a:endParaRPr lang="en-US" altLang="ko-KR" sz="4000" b="1" dirty="0">
              <a:latin typeface="+mj-ea"/>
              <a:ea typeface="+mj-ea"/>
            </a:endParaRPr>
          </a:p>
          <a:p>
            <a:pPr algn="ctr"/>
            <a:r>
              <a:rPr lang="ko-KR" altLang="en-US" sz="4000" b="1" dirty="0">
                <a:latin typeface="+mj-ea"/>
                <a:ea typeface="+mj-ea"/>
              </a:rPr>
              <a:t>내용의 양에 비례하여 포함된 검색어의 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5D67A23-093A-40D8-B928-92D6ACF4C9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1" t="11851" r="49815" b="11276"/>
          <a:stretch/>
        </p:blipFill>
        <p:spPr>
          <a:xfrm>
            <a:off x="3781386" y="302667"/>
            <a:ext cx="4861674" cy="425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78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7F46DB-E3F2-4E83-A587-A5E1521DC120}"/>
              </a:ext>
            </a:extLst>
          </p:cNvPr>
          <p:cNvSpPr txBox="1"/>
          <p:nvPr/>
        </p:nvSpPr>
        <p:spPr>
          <a:xfrm>
            <a:off x="1111305" y="378318"/>
            <a:ext cx="98980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latin typeface="+mj-ea"/>
                <a:ea typeface="+mj-ea"/>
              </a:rPr>
              <a:t>&lt;Second Priority&gt;</a:t>
            </a:r>
          </a:p>
          <a:p>
            <a:pPr algn="ctr"/>
            <a:r>
              <a:rPr lang="en-US" altLang="ko-KR" sz="6000" b="1" dirty="0">
                <a:latin typeface="+mj-ea"/>
                <a:ea typeface="+mj-ea"/>
              </a:rPr>
              <a:t>IF, </a:t>
            </a:r>
            <a:r>
              <a:rPr lang="ko-KR" altLang="en-US" sz="6000" b="1" dirty="0">
                <a:latin typeface="+mj-ea"/>
                <a:ea typeface="+mj-ea"/>
              </a:rPr>
              <a:t>검색어와 일치하는 내용이 없는 경우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01EB9DE-42C2-476A-A38A-1730E8018A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21" r="47881" b="48634"/>
          <a:stretch/>
        </p:blipFill>
        <p:spPr>
          <a:xfrm>
            <a:off x="5503102" y="3685592"/>
            <a:ext cx="6108890" cy="259403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CEAF7C2-507C-45B6-9A06-579B6F7769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240" r="48664" b="13006"/>
          <a:stretch/>
        </p:blipFill>
        <p:spPr>
          <a:xfrm>
            <a:off x="1200082" y="3440129"/>
            <a:ext cx="3766313" cy="308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558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55C3F6-20F2-4521-A856-90D461A3648D}"/>
              </a:ext>
            </a:extLst>
          </p:cNvPr>
          <p:cNvSpPr txBox="1"/>
          <p:nvPr/>
        </p:nvSpPr>
        <p:spPr>
          <a:xfrm>
            <a:off x="1200082" y="724547"/>
            <a:ext cx="98980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>
                <a:latin typeface="+mj-ea"/>
                <a:ea typeface="+mj-ea"/>
              </a:rPr>
              <a:t>검색어와 </a:t>
            </a:r>
            <a:r>
              <a:rPr lang="en-US" altLang="ko-KR" sz="6000" b="1" dirty="0">
                <a:latin typeface="+mj-ea"/>
                <a:ea typeface="+mj-ea"/>
              </a:rPr>
              <a:t>text File</a:t>
            </a:r>
            <a:r>
              <a:rPr lang="ko-KR" altLang="en-US" sz="6000" b="1" dirty="0">
                <a:latin typeface="+mj-ea"/>
                <a:ea typeface="+mj-ea"/>
              </a:rPr>
              <a:t>의 제목과 내용을 비교하며 일치율에 따른 우선순위 결정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A63CD1-119D-4A41-8E32-1E65AE687CBA}"/>
              </a:ext>
            </a:extLst>
          </p:cNvPr>
          <p:cNvSpPr txBox="1"/>
          <p:nvPr/>
        </p:nvSpPr>
        <p:spPr>
          <a:xfrm>
            <a:off x="1200081" y="4010764"/>
            <a:ext cx="98980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latin typeface="+mj-ea"/>
                <a:ea typeface="+mj-ea"/>
              </a:rPr>
              <a:t>If)</a:t>
            </a:r>
            <a:r>
              <a:rPr lang="ko-KR" altLang="en-US" sz="4000" b="1" dirty="0">
                <a:latin typeface="+mj-ea"/>
                <a:ea typeface="+mj-ea"/>
              </a:rPr>
              <a:t> </a:t>
            </a:r>
            <a:r>
              <a:rPr lang="en-US" altLang="ko-KR" sz="4000" b="1" dirty="0">
                <a:latin typeface="+mj-ea"/>
                <a:ea typeface="+mj-ea"/>
              </a:rPr>
              <a:t>search : </a:t>
            </a:r>
            <a:r>
              <a:rPr lang="en-US" altLang="ko-KR" sz="4000" b="1" dirty="0" err="1">
                <a:latin typeface="+mj-ea"/>
                <a:ea typeface="+mj-ea"/>
              </a:rPr>
              <a:t>abcdefg</a:t>
            </a:r>
            <a:endParaRPr lang="en-US" altLang="ko-KR" sz="4000" b="1" dirty="0">
              <a:latin typeface="+mj-ea"/>
              <a:ea typeface="+mj-ea"/>
            </a:endParaRPr>
          </a:p>
          <a:p>
            <a:pPr algn="ctr"/>
            <a:r>
              <a:rPr lang="en-US" altLang="ko-KR" sz="4000" b="1" dirty="0">
                <a:latin typeface="+mj-ea"/>
                <a:ea typeface="+mj-ea"/>
              </a:rPr>
              <a:t>Priority : </a:t>
            </a:r>
            <a:r>
              <a:rPr lang="en-US" altLang="ko-KR" sz="4000" b="1" dirty="0" err="1">
                <a:latin typeface="+mj-ea"/>
                <a:ea typeface="+mj-ea"/>
              </a:rPr>
              <a:t>bcdefzzdf</a:t>
            </a:r>
            <a:r>
              <a:rPr lang="en-US" altLang="ko-KR" sz="4000" b="1" dirty="0">
                <a:latin typeface="+mj-ea"/>
                <a:ea typeface="+mj-ea"/>
              </a:rPr>
              <a:t> &gt; </a:t>
            </a:r>
            <a:r>
              <a:rPr lang="en-US" altLang="ko-KR" sz="4000" b="1" dirty="0" err="1">
                <a:latin typeface="+mj-ea"/>
                <a:ea typeface="+mj-ea"/>
              </a:rPr>
              <a:t>acdexdvgz</a:t>
            </a:r>
            <a:endParaRPr lang="en-US" altLang="ko-KR" sz="4000" b="1" dirty="0">
              <a:latin typeface="+mj-ea"/>
              <a:ea typeface="+mj-ea"/>
            </a:endParaRPr>
          </a:p>
          <a:p>
            <a:pPr algn="ctr"/>
            <a:r>
              <a:rPr lang="en-US" altLang="ko-KR" sz="4000" b="1" dirty="0">
                <a:latin typeface="+mj-ea"/>
                <a:ea typeface="+mj-ea"/>
              </a:rPr>
              <a:t>         (</a:t>
            </a:r>
            <a:r>
              <a:rPr lang="en-US" altLang="ko-KR" sz="4000" b="1" dirty="0" err="1">
                <a:latin typeface="+mj-ea"/>
                <a:ea typeface="+mj-ea"/>
              </a:rPr>
              <a:t>bcdef</a:t>
            </a:r>
            <a:r>
              <a:rPr lang="en-US" altLang="ko-KR" sz="4000" b="1" dirty="0">
                <a:latin typeface="+mj-ea"/>
                <a:ea typeface="+mj-ea"/>
              </a:rPr>
              <a:t>) &gt; (</a:t>
            </a:r>
            <a:r>
              <a:rPr lang="en-US" altLang="ko-KR" sz="4000" b="1" dirty="0" err="1">
                <a:latin typeface="+mj-ea"/>
                <a:ea typeface="+mj-ea"/>
              </a:rPr>
              <a:t>cde</a:t>
            </a:r>
            <a:r>
              <a:rPr lang="en-US" altLang="ko-KR" sz="4000" b="1" dirty="0">
                <a:latin typeface="+mj-ea"/>
                <a:ea typeface="+mj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20299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41FF9A-9880-4177-84F3-9998D9312A38}"/>
              </a:ext>
            </a:extLst>
          </p:cNvPr>
          <p:cNvSpPr txBox="1"/>
          <p:nvPr/>
        </p:nvSpPr>
        <p:spPr>
          <a:xfrm>
            <a:off x="1111305" y="378318"/>
            <a:ext cx="98980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latin typeface="+mj-ea"/>
                <a:ea typeface="+mj-ea"/>
              </a:rPr>
              <a:t>&lt;Add&gt;</a:t>
            </a:r>
          </a:p>
          <a:p>
            <a:pPr algn="ctr"/>
            <a:r>
              <a:rPr lang="ko-KR" altLang="en-US" sz="6000" b="1" dirty="0">
                <a:latin typeface="+mj-ea"/>
                <a:ea typeface="+mj-ea"/>
              </a:rPr>
              <a:t>검색어가 상당히 짧은 경우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F7F3418-14FE-4605-9045-197F2D73C9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40" r="16515" b="5355"/>
          <a:stretch/>
        </p:blipFill>
        <p:spPr>
          <a:xfrm>
            <a:off x="2610022" y="2666214"/>
            <a:ext cx="6900633" cy="384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763854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211</TotalTime>
  <Words>114</Words>
  <Application>Microsoft Office PowerPoint</Application>
  <PresentationFormat>와이드스크린</PresentationFormat>
  <Paragraphs>25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Gill Sans MT</vt:lpstr>
      <vt:lpstr>갤러리</vt:lpstr>
      <vt:lpstr>SW PROGRAMMING &lt;Problem modeling&gt;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 PROGRAMMING</dc:title>
  <dc:creator>김경년</dc:creator>
  <cp:lastModifiedBy>김경년</cp:lastModifiedBy>
  <cp:revision>30</cp:revision>
  <dcterms:created xsi:type="dcterms:W3CDTF">2017-11-01T06:22:02Z</dcterms:created>
  <dcterms:modified xsi:type="dcterms:W3CDTF">2017-11-02T15:52:42Z</dcterms:modified>
</cp:coreProperties>
</file>