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 snapToGrid="0">
      <p:cViewPr varScale="1">
        <p:scale>
          <a:sx n="95" d="100"/>
          <a:sy n="95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9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5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01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301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41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5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11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1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5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3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2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E08-6193-46DE-B8EB-BF29E0A4D146}" type="datetimeFigureOut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524E08-6193-46DE-B8EB-BF29E0A4D146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91F72-01B4-464A-B645-8CF4F2E7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08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2660-B440-4AD0-8A78-BF8124FBF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8EA34-D3E0-4CD2-AA83-2ED78943B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Flying Wombats</a:t>
            </a:r>
          </a:p>
        </p:txBody>
      </p:sp>
    </p:spTree>
    <p:extLst>
      <p:ext uri="{BB962C8B-B14F-4D97-AF65-F5344CB8AC3E}">
        <p14:creationId xmlns:p14="http://schemas.microsoft.com/office/powerpoint/2010/main" val="406224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B03B-8EB6-49A9-8E3A-60419D43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2097088" cy="1813405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BE49-3F2E-4093-AC36-56C28448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purpose of this project is to create a turn-based combat game that can be both engaging to play and play itself. </a:t>
            </a:r>
          </a:p>
          <a:p>
            <a:pPr marL="0">
              <a:spcBef>
                <a:spcPts val="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Overview: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game has been developed in Unity using C# and using Google’s Firebase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Architecture: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Desktop based software requiring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 mouse, using the Unity engine, C#, SQL, and Firebase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database stores player log-ins and game stats.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Security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main level of security is the log-in system and any security already integrated into unity and firebase</a:t>
            </a:r>
            <a:endParaRPr lang="en-US" dirty="0"/>
          </a:p>
        </p:txBody>
      </p:sp>
      <p:pic>
        <p:nvPicPr>
          <p:cNvPr id="5" name="Picture 4" descr="A picture containing text, envelope, stationary, businesscard&#10;&#10;Description automatically generated">
            <a:extLst>
              <a:ext uri="{FF2B5EF4-FFF2-40B4-BE49-F238E27FC236}">
                <a16:creationId xmlns:a16="http://schemas.microsoft.com/office/drawing/2014/main" id="{98A8BE38-BB00-4578-97D9-58C1DBD8A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33" y="4705350"/>
            <a:ext cx="1714500" cy="1714500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36B6ADA2-B656-4B13-9728-19B703CD1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23" y="4705350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0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B03B-8EB6-49A9-8E3A-60419D43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4179888" cy="1813405"/>
          </a:xfrm>
        </p:spPr>
        <p:txBody>
          <a:bodyPr/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BE49-3F2E-4093-AC36-56C28448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Samuel Maynard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Project Manager, art direction, audio assistant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Shane Callaway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Assist with UI design and function, basic level combat, player and enemy stats, leveling, and balancing of combat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Thomas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Mattei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User Interface/Menu Transitions, Assist with Online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PvP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Alton Stillwell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Online Matchmaking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PvP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Programming, Mirror Integration, Audio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Kaitlyn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Staats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Database design and integrating the database into unity.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Evan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Colyer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AI programming, both for player characters and enemy non-player characters.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envelope, stationary, businesscard&#10;&#10;Description automatically generated">
            <a:extLst>
              <a:ext uri="{FF2B5EF4-FFF2-40B4-BE49-F238E27FC236}">
                <a16:creationId xmlns:a16="http://schemas.microsoft.com/office/drawing/2014/main" id="{98A8BE38-BB00-4578-97D9-58C1DBD8A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33" y="4705350"/>
            <a:ext cx="1714500" cy="1714500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36B6ADA2-B656-4B13-9728-19B703CD1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23" y="4705350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7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0AF1-CA7F-44C6-A116-D85F085C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04A9-ECBF-4779-AF47-71BC099F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is attached to Unity game objects in their respective game scenes</a:t>
            </a:r>
          </a:p>
          <a:p>
            <a:r>
              <a:rPr lang="en-US" dirty="0"/>
              <a:t>Sound effects like melee hits are routed through the audio manager script, minimizing the amount of code that needs to be added to </a:t>
            </a:r>
            <a:r>
              <a:rPr lang="en-US" dirty="0" err="1"/>
              <a:t>PlayerCharacter</a:t>
            </a:r>
            <a:r>
              <a:rPr lang="en-US" dirty="0"/>
              <a:t>, </a:t>
            </a:r>
            <a:r>
              <a:rPr lang="en-US" dirty="0" err="1"/>
              <a:t>EnemyCharacter</a:t>
            </a:r>
            <a:r>
              <a:rPr lang="en-US" dirty="0"/>
              <a:t>, and the </a:t>
            </a:r>
            <a:r>
              <a:rPr lang="en-US" dirty="0" err="1"/>
              <a:t>CombatControl</a:t>
            </a:r>
            <a:r>
              <a:rPr lang="en-US" dirty="0"/>
              <a:t> scripts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5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EDC7-703B-4B65-B577-AC9072BE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 Chart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326E40D-5263-41A5-929E-20736B4B2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870" y="2033587"/>
            <a:ext cx="8240171" cy="371785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01B20-B925-4C28-8976-E1B6D4048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49889"/>
              </p:ext>
            </p:extLst>
          </p:nvPr>
        </p:nvGraphicFramePr>
        <p:xfrm>
          <a:off x="174958" y="1597405"/>
          <a:ext cx="3601910" cy="4309557"/>
        </p:xfrm>
        <a:graphic>
          <a:graphicData uri="http://schemas.openxmlformats.org/drawingml/2006/table">
            <a:tbl>
              <a:tblPr/>
              <a:tblGrid>
                <a:gridCol w="1160806">
                  <a:extLst>
                    <a:ext uri="{9D8B030D-6E8A-4147-A177-3AD203B41FA5}">
                      <a16:colId xmlns:a16="http://schemas.microsoft.com/office/drawing/2014/main" val="1725195951"/>
                    </a:ext>
                  </a:extLst>
                </a:gridCol>
                <a:gridCol w="751109">
                  <a:extLst>
                    <a:ext uri="{9D8B030D-6E8A-4147-A177-3AD203B41FA5}">
                      <a16:colId xmlns:a16="http://schemas.microsoft.com/office/drawing/2014/main" val="1308727920"/>
                    </a:ext>
                  </a:extLst>
                </a:gridCol>
                <a:gridCol w="810856">
                  <a:extLst>
                    <a:ext uri="{9D8B030D-6E8A-4147-A177-3AD203B41FA5}">
                      <a16:colId xmlns:a16="http://schemas.microsoft.com/office/drawing/2014/main" val="2673674370"/>
                    </a:ext>
                  </a:extLst>
                </a:gridCol>
                <a:gridCol w="879139">
                  <a:extLst>
                    <a:ext uri="{9D8B030D-6E8A-4147-A177-3AD203B41FA5}">
                      <a16:colId xmlns:a16="http://schemas.microsoft.com/office/drawing/2014/main" val="3356396427"/>
                    </a:ext>
                  </a:extLst>
                </a:gridCol>
              </a:tblGrid>
              <a:tr h="595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 (days)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179326"/>
                  </a:ext>
                </a:extLst>
              </a:tr>
              <a:tr h="297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Adtl Menu Options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7/10/2021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7/16/2021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411562"/>
                  </a:ext>
                </a:extLst>
              </a:tr>
              <a:tr h="297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Adtl Arena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7/17/2021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7/24/2021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99071"/>
                  </a:ext>
                </a:extLst>
              </a:tr>
              <a:tr h="297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Animations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7/11/2021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7/25/2021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469630"/>
                  </a:ext>
                </a:extLst>
              </a:tr>
              <a:tr h="2861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Audio Design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7/4/2021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7/31/2021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621313"/>
                  </a:ext>
                </a:extLst>
              </a:tr>
              <a:tr h="297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Online Systems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6/28/2021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7/31/2021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425544"/>
                  </a:ext>
                </a:extLst>
              </a:tr>
              <a:tr h="2975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UI/GUI Design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6/21/2021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6/28/2021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898191"/>
                  </a:ext>
                </a:extLst>
              </a:tr>
              <a:tr h="5950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PvE Combat Design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6/19/2021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7/3/2021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402538"/>
                  </a:ext>
                </a:extLst>
              </a:tr>
              <a:tr h="297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Leveling/Inventory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6/19/2021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7/3/2021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814048"/>
                  </a:ext>
                </a:extLst>
              </a:tr>
              <a:tr h="297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Leaderboards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6/19/2021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7/16/2021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097105"/>
                  </a:ext>
                </a:extLst>
              </a:tr>
              <a:tr h="297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Combat Arena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6/19/2021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6/26/2021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525665"/>
                  </a:ext>
                </a:extLst>
              </a:tr>
              <a:tr h="2975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AI Design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6/19/2021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7/16/2021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89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17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8B93-FF4F-47B9-B8AB-168A3E6E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2547663" cy="1853160"/>
          </a:xfrm>
        </p:spPr>
        <p:txBody>
          <a:bodyPr/>
          <a:lstStyle/>
          <a:p>
            <a:r>
              <a:rPr lang="en-US" dirty="0"/>
              <a:t>Change Log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06E1CC-9E62-4D1B-9914-0B552FE8A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098575"/>
              </p:ext>
            </p:extLst>
          </p:nvPr>
        </p:nvGraphicFramePr>
        <p:xfrm>
          <a:off x="2972894" y="452718"/>
          <a:ext cx="7363801" cy="5952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1678">
                  <a:extLst>
                    <a:ext uri="{9D8B030D-6E8A-4147-A177-3AD203B41FA5}">
                      <a16:colId xmlns:a16="http://schemas.microsoft.com/office/drawing/2014/main" val="2089021492"/>
                    </a:ext>
                  </a:extLst>
                </a:gridCol>
                <a:gridCol w="794654">
                  <a:extLst>
                    <a:ext uri="{9D8B030D-6E8A-4147-A177-3AD203B41FA5}">
                      <a16:colId xmlns:a16="http://schemas.microsoft.com/office/drawing/2014/main" val="3106187825"/>
                    </a:ext>
                  </a:extLst>
                </a:gridCol>
                <a:gridCol w="927097">
                  <a:extLst>
                    <a:ext uri="{9D8B030D-6E8A-4147-A177-3AD203B41FA5}">
                      <a16:colId xmlns:a16="http://schemas.microsoft.com/office/drawing/2014/main" val="2433485627"/>
                    </a:ext>
                  </a:extLst>
                </a:gridCol>
                <a:gridCol w="860876">
                  <a:extLst>
                    <a:ext uri="{9D8B030D-6E8A-4147-A177-3AD203B41FA5}">
                      <a16:colId xmlns:a16="http://schemas.microsoft.com/office/drawing/2014/main" val="4279352531"/>
                    </a:ext>
                  </a:extLst>
                </a:gridCol>
                <a:gridCol w="860876">
                  <a:extLst>
                    <a:ext uri="{9D8B030D-6E8A-4147-A177-3AD203B41FA5}">
                      <a16:colId xmlns:a16="http://schemas.microsoft.com/office/drawing/2014/main" val="1743413737"/>
                    </a:ext>
                  </a:extLst>
                </a:gridCol>
                <a:gridCol w="860876">
                  <a:extLst>
                    <a:ext uri="{9D8B030D-6E8A-4147-A177-3AD203B41FA5}">
                      <a16:colId xmlns:a16="http://schemas.microsoft.com/office/drawing/2014/main" val="4050598005"/>
                    </a:ext>
                  </a:extLst>
                </a:gridCol>
                <a:gridCol w="993319">
                  <a:extLst>
                    <a:ext uri="{9D8B030D-6E8A-4147-A177-3AD203B41FA5}">
                      <a16:colId xmlns:a16="http://schemas.microsoft.com/office/drawing/2014/main" val="3510817151"/>
                    </a:ext>
                  </a:extLst>
                </a:gridCol>
                <a:gridCol w="1324425">
                  <a:extLst>
                    <a:ext uri="{9D8B030D-6E8A-4147-A177-3AD203B41FA5}">
                      <a16:colId xmlns:a16="http://schemas.microsoft.com/office/drawing/2014/main" val="3698007700"/>
                    </a:ext>
                  </a:extLst>
                </a:gridCol>
              </a:tblGrid>
              <a:tr h="141489"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Change Log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88563"/>
                  </a:ext>
                </a:extLst>
              </a:tr>
              <a:tr h="141489"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Project: Turn-Based Combat Game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Date: 7/31/21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16514"/>
                  </a:ext>
                </a:extLst>
              </a:tr>
              <a:tr h="3543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Change No.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Change Type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Description of Change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Requestor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Date Submitted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Date Approved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Status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Comments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extLst>
                  <a:ext uri="{0D108BD9-81ED-4DB2-BD59-A6C34878D82A}">
                    <a16:rowId xmlns:a16="http://schemas.microsoft.com/office/drawing/2014/main" val="2070048327"/>
                  </a:ext>
                </a:extLst>
              </a:tr>
              <a:tr h="7086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Design/Scope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removal of an additional combat arena 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Sam M.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7/3/21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7/3/21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Approved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 additional combat arenas were added to the game due to time constraints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extLst>
                  <a:ext uri="{0D108BD9-81ED-4DB2-BD59-A6C34878D82A}">
                    <a16:rowId xmlns:a16="http://schemas.microsoft.com/office/drawing/2014/main" val="980786267"/>
                  </a:ext>
                </a:extLst>
              </a:tr>
              <a:tr h="826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Design/Scope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Change from using MySQL for the database to Google Firebase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Kaitlyn S.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7/5/21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7/16/21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Approved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Change made due to cost and time constraints, as well as ease of use for the developers and end user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extLst>
                  <a:ext uri="{0D108BD9-81ED-4DB2-BD59-A6C34878D82A}">
                    <a16:rowId xmlns:a16="http://schemas.microsoft.com/office/drawing/2014/main" val="3433257966"/>
                  </a:ext>
                </a:extLst>
              </a:tr>
              <a:tr h="9449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Design/Scope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 world environment and related gameplay elements scrapped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Sam M.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6/7/21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6/7/21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Approved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 world concept scrapped due to concerns of exceeding the scope of the game design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extLst>
                  <a:ext uri="{0D108BD9-81ED-4DB2-BD59-A6C34878D82A}">
                    <a16:rowId xmlns:a16="http://schemas.microsoft.com/office/drawing/2014/main" val="1263432428"/>
                  </a:ext>
                </a:extLst>
              </a:tr>
              <a:tr h="9449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Design/Scope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Scrapping character customization/multiple characters per player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Kaitlyn S. and Alton S.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7/10/21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7/10/21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Approved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Scrapped due to technical difficulties for KS and AS developing backend systems 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extLst>
                  <a:ext uri="{0D108BD9-81ED-4DB2-BD59-A6C34878D82A}">
                    <a16:rowId xmlns:a16="http://schemas.microsoft.com/office/drawing/2014/main" val="3329265824"/>
                  </a:ext>
                </a:extLst>
              </a:tr>
              <a:tr h="10630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Design/Scope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Removing the requirement for a Google account for player signup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Kaitlyn S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7/3/21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7/10/21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Approved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requirement of a Google account to create an account in game scrapped due to technical limitations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extLst>
                  <a:ext uri="{0D108BD9-81ED-4DB2-BD59-A6C34878D82A}">
                    <a16:rowId xmlns:a16="http://schemas.microsoft.com/office/drawing/2014/main" val="4094536502"/>
                  </a:ext>
                </a:extLst>
              </a:tr>
              <a:tr h="826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Design/Scope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Scrapped the addition of an “endless” game mode 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Shane C.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6/21/21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6/21/21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Approved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Scrapped additional mode due to worries of exceeding development scope 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921" marR="47921" marT="0" marB="0"/>
                </a:tc>
                <a:extLst>
                  <a:ext uri="{0D108BD9-81ED-4DB2-BD59-A6C34878D82A}">
                    <a16:rowId xmlns:a16="http://schemas.microsoft.com/office/drawing/2014/main" val="264214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0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CCAC-766B-44BB-9E3A-26F8C2E6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Charts</a:t>
            </a:r>
          </a:p>
        </p:txBody>
      </p:sp>
      <p:pic>
        <p:nvPicPr>
          <p:cNvPr id="5" name="Content Placeholder 4" descr="Diagram, timeline&#10;&#10;Description automatically generated">
            <a:extLst>
              <a:ext uri="{FF2B5EF4-FFF2-40B4-BE49-F238E27FC236}">
                <a16:creationId xmlns:a16="http://schemas.microsoft.com/office/drawing/2014/main" id="{90EAB6CE-6F06-486F-AFCC-F30C4E881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5" y="1060833"/>
            <a:ext cx="8004313" cy="5187567"/>
          </a:xfrm>
        </p:spPr>
      </p:pic>
    </p:spTree>
    <p:extLst>
      <p:ext uri="{BB962C8B-B14F-4D97-AF65-F5344CB8AC3E}">
        <p14:creationId xmlns:p14="http://schemas.microsoft.com/office/powerpoint/2010/main" val="49614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F4B3-7017-4447-9FD9-795F5F1E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Charts Cont..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3D7EEE9-4AAD-46CF-B49E-96CDFA5AE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08797"/>
            <a:ext cx="6941547" cy="4040405"/>
          </a:xfrm>
        </p:spPr>
      </p:pic>
    </p:spTree>
    <p:extLst>
      <p:ext uri="{BB962C8B-B14F-4D97-AF65-F5344CB8AC3E}">
        <p14:creationId xmlns:p14="http://schemas.microsoft.com/office/powerpoint/2010/main" val="319824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2680-759B-4E74-B91D-902C3109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Combat Dataflow Chart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A72854E-F66F-4908-8D16-95D5A1442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4" y="884639"/>
            <a:ext cx="6520069" cy="5721694"/>
          </a:xfrm>
        </p:spPr>
      </p:pic>
    </p:spTree>
    <p:extLst>
      <p:ext uri="{BB962C8B-B14F-4D97-AF65-F5344CB8AC3E}">
        <p14:creationId xmlns:p14="http://schemas.microsoft.com/office/powerpoint/2010/main" val="322018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550</Words>
  <Application>Microsoft Macintosh PowerPoint</Application>
  <PresentationFormat>Widescreen</PresentationFormat>
  <Paragraphs>130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Microsoft Sans Serif</vt:lpstr>
      <vt:lpstr>Times New Roman</vt:lpstr>
      <vt:lpstr>Wingdings 3</vt:lpstr>
      <vt:lpstr>Ion</vt:lpstr>
      <vt:lpstr>Final Project Presentation</vt:lpstr>
      <vt:lpstr>System Design</vt:lpstr>
      <vt:lpstr>Roles and Responsibilities</vt:lpstr>
      <vt:lpstr>Audio</vt:lpstr>
      <vt:lpstr>Gant Chart</vt:lpstr>
      <vt:lpstr>Change Log</vt:lpstr>
      <vt:lpstr>Relationship Charts</vt:lpstr>
      <vt:lpstr>Relationship Charts Cont..</vt:lpstr>
      <vt:lpstr>Combat Dataflow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Shane Callaway</dc:creator>
  <cp:lastModifiedBy>Samuel Maynard</cp:lastModifiedBy>
  <cp:revision>4</cp:revision>
  <dcterms:created xsi:type="dcterms:W3CDTF">2021-07-31T14:28:13Z</dcterms:created>
  <dcterms:modified xsi:type="dcterms:W3CDTF">2021-07-31T15:23:13Z</dcterms:modified>
</cp:coreProperties>
</file>