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57" r:id="rId8"/>
    <p:sldId id="258" r:id="rId9"/>
    <p:sldId id="259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2930-8F8A-4527-906F-540DA3C3FA4F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A975-FD2F-41F8-BD6D-121306AE6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5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2930-8F8A-4527-906F-540DA3C3FA4F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A975-FD2F-41F8-BD6D-121306AE6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83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2930-8F8A-4527-906F-540DA3C3FA4F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A975-FD2F-41F8-BD6D-121306AE6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667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2930-8F8A-4527-906F-540DA3C3FA4F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A975-FD2F-41F8-BD6D-121306AE65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5500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2930-8F8A-4527-906F-540DA3C3FA4F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A975-FD2F-41F8-BD6D-121306AE6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69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2930-8F8A-4527-906F-540DA3C3FA4F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A975-FD2F-41F8-BD6D-121306AE6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12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2930-8F8A-4527-906F-540DA3C3FA4F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A975-FD2F-41F8-BD6D-121306AE6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090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2930-8F8A-4527-906F-540DA3C3FA4F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A975-FD2F-41F8-BD6D-121306AE6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896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2930-8F8A-4527-906F-540DA3C3FA4F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A975-FD2F-41F8-BD6D-121306AE6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93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2930-8F8A-4527-906F-540DA3C3FA4F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A975-FD2F-41F8-BD6D-121306AE6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04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2930-8F8A-4527-906F-540DA3C3FA4F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A975-FD2F-41F8-BD6D-121306AE6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66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2930-8F8A-4527-906F-540DA3C3FA4F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A975-FD2F-41F8-BD6D-121306AE6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634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2930-8F8A-4527-906F-540DA3C3FA4F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A975-FD2F-41F8-BD6D-121306AE6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95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2930-8F8A-4527-906F-540DA3C3FA4F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A975-FD2F-41F8-BD6D-121306AE6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26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2930-8F8A-4527-906F-540DA3C3FA4F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A975-FD2F-41F8-BD6D-121306AE6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11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2930-8F8A-4527-906F-540DA3C3FA4F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A975-FD2F-41F8-BD6D-121306AE6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427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2930-8F8A-4527-906F-540DA3C3FA4F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A975-FD2F-41F8-BD6D-121306AE6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16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7F32930-8F8A-4527-906F-540DA3C3FA4F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FA975-FD2F-41F8-BD6D-121306AE6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5677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35855-C57C-442F-B312-8915F289DF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Turn Based Combat Phase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88F1E8-7A78-47B6-B1BC-A92D5CC915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UI Design</a:t>
            </a:r>
          </a:p>
        </p:txBody>
      </p:sp>
    </p:spTree>
    <p:extLst>
      <p:ext uri="{BB962C8B-B14F-4D97-AF65-F5344CB8AC3E}">
        <p14:creationId xmlns:p14="http://schemas.microsoft.com/office/powerpoint/2010/main" val="3110172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B54D4-D56A-47CC-940A-69DEACC11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880" y="457079"/>
            <a:ext cx="2584174" cy="1325563"/>
          </a:xfrm>
        </p:spPr>
        <p:txBody>
          <a:bodyPr/>
          <a:lstStyle/>
          <a:p>
            <a:r>
              <a:rPr lang="en-US" dirty="0"/>
              <a:t>Combat Screen</a:t>
            </a:r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F052B06-555D-4475-8B5D-519DC95BE1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959" y="1191983"/>
            <a:ext cx="8861346" cy="56660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66464D-0C9C-4577-80E5-F36C71BFFCBD}"/>
              </a:ext>
            </a:extLst>
          </p:cNvPr>
          <p:cNvSpPr txBox="1"/>
          <p:nvPr/>
        </p:nvSpPr>
        <p:spPr>
          <a:xfrm>
            <a:off x="2968487" y="262908"/>
            <a:ext cx="2332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Performs a basic melee attack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600F57-33CD-4695-B830-32C265D11980}"/>
              </a:ext>
            </a:extLst>
          </p:cNvPr>
          <p:cNvSpPr txBox="1"/>
          <p:nvPr/>
        </p:nvSpPr>
        <p:spPr>
          <a:xfrm>
            <a:off x="6109255" y="124408"/>
            <a:ext cx="15637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Opens players skill menu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2A6BBF-844A-4566-BC4A-1077B1C859F8}"/>
              </a:ext>
            </a:extLst>
          </p:cNvPr>
          <p:cNvSpPr txBox="1"/>
          <p:nvPr/>
        </p:nvSpPr>
        <p:spPr>
          <a:xfrm>
            <a:off x="8295861" y="124408"/>
            <a:ext cx="1855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Exits combat and returns to main menu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1FCE8F-C1BB-4D66-B76D-5702242E0CBB}"/>
              </a:ext>
            </a:extLst>
          </p:cNvPr>
          <p:cNvSpPr txBox="1"/>
          <p:nvPr/>
        </p:nvSpPr>
        <p:spPr>
          <a:xfrm>
            <a:off x="10906540" y="4478522"/>
            <a:ext cx="1417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Character stats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E7D7FB-843F-4725-9FBF-1F887E750EEC}"/>
              </a:ext>
            </a:extLst>
          </p:cNvPr>
          <p:cNvSpPr txBox="1"/>
          <p:nvPr/>
        </p:nvSpPr>
        <p:spPr>
          <a:xfrm>
            <a:off x="30862" y="4478522"/>
            <a:ext cx="1563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Enemy Stats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84AE3C-B806-4018-A978-04ABFF298F08}"/>
              </a:ext>
            </a:extLst>
          </p:cNvPr>
          <p:cNvCxnSpPr/>
          <p:nvPr/>
        </p:nvCxnSpPr>
        <p:spPr>
          <a:xfrm>
            <a:off x="3468055" y="1067841"/>
            <a:ext cx="155648" cy="1032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0E9DA1-7DFE-4DCD-8717-C606A4E1B9F4}"/>
              </a:ext>
            </a:extLst>
          </p:cNvPr>
          <p:cNvCxnSpPr/>
          <p:nvPr/>
        </p:nvCxnSpPr>
        <p:spPr>
          <a:xfrm>
            <a:off x="6640207" y="1067841"/>
            <a:ext cx="155648" cy="1032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B00089-482A-44A4-A7F6-93EA4295391B}"/>
              </a:ext>
            </a:extLst>
          </p:cNvPr>
          <p:cNvCxnSpPr/>
          <p:nvPr/>
        </p:nvCxnSpPr>
        <p:spPr>
          <a:xfrm>
            <a:off x="9223513" y="1047738"/>
            <a:ext cx="155648" cy="1032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3814D17-A702-480E-BB2E-A47158A2DD40}"/>
              </a:ext>
            </a:extLst>
          </p:cNvPr>
          <p:cNvCxnSpPr>
            <a:cxnSpLocks/>
          </p:cNvCxnSpPr>
          <p:nvPr/>
        </p:nvCxnSpPr>
        <p:spPr>
          <a:xfrm>
            <a:off x="1684137" y="4663176"/>
            <a:ext cx="1072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CA0823C-C50F-4214-B2F6-0314F0F1011C}"/>
              </a:ext>
            </a:extLst>
          </p:cNvPr>
          <p:cNvCxnSpPr>
            <a:cxnSpLocks/>
          </p:cNvCxnSpPr>
          <p:nvPr/>
        </p:nvCxnSpPr>
        <p:spPr>
          <a:xfrm flipH="1">
            <a:off x="10310192" y="4847854"/>
            <a:ext cx="8481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225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F83C5-86F8-472D-8A14-1053E632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421835" cy="2470840"/>
          </a:xfrm>
        </p:spPr>
        <p:txBody>
          <a:bodyPr>
            <a:normAutofit fontScale="90000"/>
          </a:bodyPr>
          <a:lstStyle/>
          <a:p>
            <a:r>
              <a:rPr lang="en-US" dirty="0"/>
              <a:t>Combat Screen (Skills Menu)</a:t>
            </a:r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7E0716B-ADAA-40F8-B384-337455AE4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30" y="1191504"/>
            <a:ext cx="8793076" cy="56664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D434E2-AC59-40FC-8967-7613948644CB}"/>
              </a:ext>
            </a:extLst>
          </p:cNvPr>
          <p:cNvSpPr txBox="1"/>
          <p:nvPr/>
        </p:nvSpPr>
        <p:spPr>
          <a:xfrm>
            <a:off x="3260035" y="0"/>
            <a:ext cx="12589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Re-opens main combat menu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42DA75-A04F-4DC1-98F5-6FB1B06E16A8}"/>
              </a:ext>
            </a:extLst>
          </p:cNvPr>
          <p:cNvSpPr txBox="1"/>
          <p:nvPr/>
        </p:nvSpPr>
        <p:spPr>
          <a:xfrm>
            <a:off x="5993424" y="138499"/>
            <a:ext cx="2054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Performs a magic attack using mana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E3304A-59B3-470D-BDDD-1518A56CB81C}"/>
              </a:ext>
            </a:extLst>
          </p:cNvPr>
          <p:cNvSpPr txBox="1"/>
          <p:nvPr/>
        </p:nvSpPr>
        <p:spPr>
          <a:xfrm>
            <a:off x="8996633" y="268174"/>
            <a:ext cx="1578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Uses players ultimate using mana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42BCBC7-D78C-4864-9621-BD9131AA6B7E}"/>
              </a:ext>
            </a:extLst>
          </p:cNvPr>
          <p:cNvCxnSpPr/>
          <p:nvPr/>
        </p:nvCxnSpPr>
        <p:spPr>
          <a:xfrm>
            <a:off x="3805720" y="1191504"/>
            <a:ext cx="155648" cy="1032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7309E9C-BA42-4961-81C5-C6D0713F3E92}"/>
              </a:ext>
            </a:extLst>
          </p:cNvPr>
          <p:cNvCxnSpPr/>
          <p:nvPr/>
        </p:nvCxnSpPr>
        <p:spPr>
          <a:xfrm>
            <a:off x="7088353" y="953145"/>
            <a:ext cx="155648" cy="1032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0F2D3F9-6B6E-464E-A349-7B9F539B45F2}"/>
              </a:ext>
            </a:extLst>
          </p:cNvPr>
          <p:cNvCxnSpPr/>
          <p:nvPr/>
        </p:nvCxnSpPr>
        <p:spPr>
          <a:xfrm>
            <a:off x="9916928" y="1084538"/>
            <a:ext cx="155648" cy="1032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388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A71AE-D9C0-4E48-9E41-251EB3EC2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625" y="2332831"/>
            <a:ext cx="1790907" cy="1325563"/>
          </a:xfrm>
        </p:spPr>
        <p:txBody>
          <a:bodyPr/>
          <a:lstStyle/>
          <a:p>
            <a:r>
              <a:rPr lang="en-US" dirty="0"/>
              <a:t>Gant Chart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760C7107-16C8-4FAF-97A2-F22E33DE3F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724" y="1690688"/>
            <a:ext cx="4610100" cy="2609850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FCF16C25-8A39-42D3-9FB8-736B8600C7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107" y="1690688"/>
            <a:ext cx="404812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41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0C78E-A302-4538-90C6-4B3076D4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Gant Charts Cont..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EA47BAC1-FFA9-4A04-8CF7-50EC460A1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723" y="467208"/>
            <a:ext cx="5879157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897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ED5F-337B-4995-A596-4A6DBB0F6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3077750" cy="1400530"/>
          </a:xfrm>
        </p:spPr>
        <p:txBody>
          <a:bodyPr/>
          <a:lstStyle/>
          <a:p>
            <a:r>
              <a:rPr lang="en-US" dirty="0"/>
              <a:t>Milestones</a:t>
            </a: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F789FE0C-884E-4786-8391-C42523C62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374" y="1531768"/>
            <a:ext cx="8589271" cy="500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53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8E3C1-51C1-4C3E-B173-AB500C05F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4045159" cy="1400530"/>
          </a:xfrm>
        </p:spPr>
        <p:txBody>
          <a:bodyPr/>
          <a:lstStyle/>
          <a:p>
            <a:r>
              <a:rPr lang="en-US" dirty="0"/>
              <a:t>System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A6DB4-3C36-4CCF-9CF8-AC66F7354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goal: To create a fun and feature rich turn-based combat game</a:t>
            </a:r>
          </a:p>
          <a:p>
            <a:r>
              <a:rPr lang="en-US" dirty="0"/>
              <a:t>System Overview: The game will be developed using the Unity game engine, the C# language and sprites/assets in the public domain.</a:t>
            </a:r>
          </a:p>
          <a:p>
            <a:r>
              <a:rPr lang="en-US" dirty="0"/>
              <a:t>Constraints: Limited knowledge of unity, and severely limited timeframe for game development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573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509CA-2758-418C-AF2D-F75BA036E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and Responsibilities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02695-D82D-4E0D-9E8C-981723345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Samuel Maynard: Project Manager and art direction</a:t>
            </a:r>
          </a:p>
          <a:p>
            <a:r>
              <a:rPr lang="en-US" dirty="0"/>
              <a:t>Shane Callaway: Assist with UI design and function, basic level combat, player and enemy stats, leveling, and balancing of combat</a:t>
            </a:r>
          </a:p>
          <a:p>
            <a:r>
              <a:rPr lang="en-US" dirty="0"/>
              <a:t>Thomas </a:t>
            </a:r>
            <a:r>
              <a:rPr lang="en-US" dirty="0" err="1"/>
              <a:t>Mattei</a:t>
            </a:r>
            <a:r>
              <a:rPr lang="en-US" dirty="0"/>
              <a:t>: </a:t>
            </a:r>
          </a:p>
          <a:p>
            <a:r>
              <a:rPr lang="en-US" dirty="0"/>
              <a:t>Alton Stillwell: </a:t>
            </a:r>
          </a:p>
          <a:p>
            <a:r>
              <a:rPr lang="en-US" dirty="0"/>
              <a:t>Kaitlyn </a:t>
            </a:r>
            <a:r>
              <a:rPr lang="en-US" dirty="0" err="1"/>
              <a:t>Staats</a:t>
            </a:r>
            <a:r>
              <a:rPr lang="en-US" dirty="0"/>
              <a:t>: Database design and integrating the database into unity.</a:t>
            </a:r>
          </a:p>
          <a:p>
            <a:r>
              <a:rPr lang="en-US" dirty="0"/>
              <a:t>Evan </a:t>
            </a:r>
            <a:r>
              <a:rPr lang="en-US" dirty="0" err="1"/>
              <a:t>Colyer</a:t>
            </a:r>
            <a:r>
              <a:rPr lang="en-US" dirty="0"/>
              <a:t>: AI programming, both for player characters and enemy non-player characters.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454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D90F8-5AAB-4282-842D-A52B0BE80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474843" cy="2152788"/>
          </a:xfrm>
        </p:spPr>
        <p:txBody>
          <a:bodyPr/>
          <a:lstStyle/>
          <a:p>
            <a:pPr algn="ctr"/>
            <a:r>
              <a:rPr lang="en-US" dirty="0"/>
              <a:t>The Main Menu</a:t>
            </a:r>
          </a:p>
        </p:txBody>
      </p:sp>
      <p:pic>
        <p:nvPicPr>
          <p:cNvPr id="5" name="Picture 4" descr="Graphical user interface, website, calendar&#10;&#10;Description automatically generated">
            <a:extLst>
              <a:ext uri="{FF2B5EF4-FFF2-40B4-BE49-F238E27FC236}">
                <a16:creationId xmlns:a16="http://schemas.microsoft.com/office/drawing/2014/main" id="{3A27D5B1-EE89-4AB7-9027-95F4831EE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192" y="1563756"/>
            <a:ext cx="9380256" cy="52942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380822-88E9-41EE-A3CD-B64500B775CD}"/>
              </a:ext>
            </a:extLst>
          </p:cNvPr>
          <p:cNvSpPr txBox="1"/>
          <p:nvPr/>
        </p:nvSpPr>
        <p:spPr>
          <a:xfrm>
            <a:off x="450574" y="2517913"/>
            <a:ext cx="197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Starts the combat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224455-9EFC-44B5-9661-2ECDC9610893}"/>
              </a:ext>
            </a:extLst>
          </p:cNvPr>
          <p:cNvSpPr txBox="1"/>
          <p:nvPr/>
        </p:nvSpPr>
        <p:spPr>
          <a:xfrm>
            <a:off x="450574" y="3970756"/>
            <a:ext cx="1974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Takes player to the character screen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22A3C5-DF93-442C-AC23-13BCB847C39E}"/>
              </a:ext>
            </a:extLst>
          </p:cNvPr>
          <p:cNvSpPr txBox="1"/>
          <p:nvPr/>
        </p:nvSpPr>
        <p:spPr>
          <a:xfrm>
            <a:off x="450574" y="5421583"/>
            <a:ext cx="1974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Takes player to the leaderboard screen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667CF87-17E3-46BD-929E-8CCAFC7EB230}"/>
              </a:ext>
            </a:extLst>
          </p:cNvPr>
          <p:cNvCxnSpPr>
            <a:cxnSpLocks/>
          </p:cNvCxnSpPr>
          <p:nvPr/>
        </p:nvCxnSpPr>
        <p:spPr>
          <a:xfrm flipV="1">
            <a:off x="2425148" y="4084515"/>
            <a:ext cx="1258956" cy="213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65852D-19E7-4F92-9449-2C53A73A03F0}"/>
              </a:ext>
            </a:extLst>
          </p:cNvPr>
          <p:cNvCxnSpPr>
            <a:cxnSpLocks/>
          </p:cNvCxnSpPr>
          <p:nvPr/>
        </p:nvCxnSpPr>
        <p:spPr>
          <a:xfrm flipV="1">
            <a:off x="2407883" y="5814357"/>
            <a:ext cx="1276221" cy="114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6711FF9-7D3A-4CD9-A988-CF7C3AAE405D}"/>
              </a:ext>
            </a:extLst>
          </p:cNvPr>
          <p:cNvCxnSpPr>
            <a:cxnSpLocks/>
          </p:cNvCxnSpPr>
          <p:nvPr/>
        </p:nvCxnSpPr>
        <p:spPr>
          <a:xfrm flipV="1">
            <a:off x="1736872" y="2702579"/>
            <a:ext cx="1947232" cy="70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432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9C49A-8039-42C2-8184-4823B0623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004930" cy="1325563"/>
          </a:xfrm>
        </p:spPr>
        <p:txBody>
          <a:bodyPr/>
          <a:lstStyle/>
          <a:p>
            <a:r>
              <a:rPr lang="en-US" dirty="0"/>
              <a:t>Character Screen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374C4ED-527E-4318-A5F4-F1D7335492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934" y="1996196"/>
            <a:ext cx="8629031" cy="4861804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BA1AA9-C01D-472A-ADFC-43158964C30A}"/>
              </a:ext>
            </a:extLst>
          </p:cNvPr>
          <p:cNvSpPr txBox="1"/>
          <p:nvPr/>
        </p:nvSpPr>
        <p:spPr>
          <a:xfrm>
            <a:off x="6520071" y="920112"/>
            <a:ext cx="36576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Character options and character selection will take place here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A3E3FE-9433-4FD5-91DF-75154B681FEE}"/>
              </a:ext>
            </a:extLst>
          </p:cNvPr>
          <p:cNvSpPr txBox="1"/>
          <p:nvPr/>
        </p:nvSpPr>
        <p:spPr>
          <a:xfrm>
            <a:off x="0" y="5652915"/>
            <a:ext cx="3657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Returns player to main menu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BEB1DA-DAFD-425E-81D0-EF5E9395FF66}"/>
              </a:ext>
            </a:extLst>
          </p:cNvPr>
          <p:cNvCxnSpPr>
            <a:cxnSpLocks/>
          </p:cNvCxnSpPr>
          <p:nvPr/>
        </p:nvCxnSpPr>
        <p:spPr>
          <a:xfrm>
            <a:off x="3501954" y="5978740"/>
            <a:ext cx="10832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08B47FE-A56B-4D41-9C91-E6C3298926BB}"/>
              </a:ext>
            </a:extLst>
          </p:cNvPr>
          <p:cNvCxnSpPr>
            <a:cxnSpLocks/>
          </p:cNvCxnSpPr>
          <p:nvPr/>
        </p:nvCxnSpPr>
        <p:spPr>
          <a:xfrm>
            <a:off x="7817841" y="1843442"/>
            <a:ext cx="531031" cy="291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867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background pattern, chat or text message&#10;&#10;Description automatically generated">
            <a:extLst>
              <a:ext uri="{FF2B5EF4-FFF2-40B4-BE49-F238E27FC236}">
                <a16:creationId xmlns:a16="http://schemas.microsoft.com/office/drawing/2014/main" id="{C2E4F1AB-E055-4EC8-A540-B951BF268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279" y="1406544"/>
            <a:ext cx="9566721" cy="54059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8487CB-57FC-4F64-A00B-71E1332ED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86" y="627417"/>
            <a:ext cx="3654287" cy="1649205"/>
          </a:xfrm>
        </p:spPr>
        <p:txBody>
          <a:bodyPr/>
          <a:lstStyle/>
          <a:p>
            <a:r>
              <a:rPr lang="en-US" dirty="0"/>
              <a:t>Leaderboard Screen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631C43-8CD7-4C4B-BA89-CA770C3511A2}"/>
              </a:ext>
            </a:extLst>
          </p:cNvPr>
          <p:cNvSpPr txBox="1"/>
          <p:nvPr/>
        </p:nvSpPr>
        <p:spPr>
          <a:xfrm>
            <a:off x="4691270" y="1027906"/>
            <a:ext cx="3657602" cy="800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8695F1-8684-4456-83D0-3D7A9EE67650}"/>
              </a:ext>
            </a:extLst>
          </p:cNvPr>
          <p:cNvSpPr txBox="1"/>
          <p:nvPr/>
        </p:nvSpPr>
        <p:spPr>
          <a:xfrm>
            <a:off x="4843670" y="1180306"/>
            <a:ext cx="3657602" cy="800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3EC5C1-604A-41D6-8910-DF4E7AEB39F2}"/>
              </a:ext>
            </a:extLst>
          </p:cNvPr>
          <p:cNvSpPr txBox="1"/>
          <p:nvPr/>
        </p:nvSpPr>
        <p:spPr>
          <a:xfrm>
            <a:off x="5883967" y="381575"/>
            <a:ext cx="3657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Leaderboard display pulled from Database will go here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5876A7-553C-4995-B73B-492A83E839E2}"/>
              </a:ext>
            </a:extLst>
          </p:cNvPr>
          <p:cNvSpPr txBox="1"/>
          <p:nvPr/>
        </p:nvSpPr>
        <p:spPr>
          <a:xfrm>
            <a:off x="149086" y="5454132"/>
            <a:ext cx="2321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Returns player to main menu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4143E21-146E-4566-8217-9384F279FF8A}"/>
              </a:ext>
            </a:extLst>
          </p:cNvPr>
          <p:cNvCxnSpPr>
            <a:cxnSpLocks/>
          </p:cNvCxnSpPr>
          <p:nvPr/>
        </p:nvCxnSpPr>
        <p:spPr>
          <a:xfrm>
            <a:off x="2196269" y="5897217"/>
            <a:ext cx="1274662" cy="203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853D989B-C4D5-4150-93F2-76B8D90F74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434793"/>
              </p:ext>
            </p:extLst>
          </p:nvPr>
        </p:nvGraphicFramePr>
        <p:xfrm>
          <a:off x="5393634" y="2679800"/>
          <a:ext cx="6590228" cy="35354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5114">
                  <a:extLst>
                    <a:ext uri="{9D8B030D-6E8A-4147-A177-3AD203B41FA5}">
                      <a16:colId xmlns:a16="http://schemas.microsoft.com/office/drawing/2014/main" val="4051516526"/>
                    </a:ext>
                  </a:extLst>
                </a:gridCol>
                <a:gridCol w="3295114">
                  <a:extLst>
                    <a:ext uri="{9D8B030D-6E8A-4147-A177-3AD203B41FA5}">
                      <a16:colId xmlns:a16="http://schemas.microsoft.com/office/drawing/2014/main" val="4103205186"/>
                    </a:ext>
                  </a:extLst>
                </a:gridCol>
              </a:tblGrid>
              <a:tr h="5050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635859"/>
                  </a:ext>
                </a:extLst>
              </a:tr>
              <a:tr h="5050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923704"/>
                  </a:ext>
                </a:extLst>
              </a:tr>
              <a:tr h="5050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128521"/>
                  </a:ext>
                </a:extLst>
              </a:tr>
              <a:tr h="5050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59628"/>
                  </a:ext>
                </a:extLst>
              </a:tr>
              <a:tr h="5050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634815"/>
                  </a:ext>
                </a:extLst>
              </a:tr>
              <a:tr h="5050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856483"/>
                  </a:ext>
                </a:extLst>
              </a:tr>
              <a:tr h="5050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855654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D343F1E-1930-431F-B9CA-2366FF163D45}"/>
              </a:ext>
            </a:extLst>
          </p:cNvPr>
          <p:cNvCxnSpPr>
            <a:cxnSpLocks/>
          </p:cNvCxnSpPr>
          <p:nvPr/>
        </p:nvCxnSpPr>
        <p:spPr>
          <a:xfrm>
            <a:off x="6948442" y="1064746"/>
            <a:ext cx="971420" cy="2739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44740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</TotalTime>
  <Words>232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Turn Based Combat Phase 2</vt:lpstr>
      <vt:lpstr>Gant Chart</vt:lpstr>
      <vt:lpstr>Gant Charts Cont..</vt:lpstr>
      <vt:lpstr>Milestones</vt:lpstr>
      <vt:lpstr>System Design</vt:lpstr>
      <vt:lpstr>Roles and Responsibilities</vt:lpstr>
      <vt:lpstr>The Main Menu</vt:lpstr>
      <vt:lpstr>Character Screen</vt:lpstr>
      <vt:lpstr>Leaderboard Screen</vt:lpstr>
      <vt:lpstr>Combat Screen</vt:lpstr>
      <vt:lpstr>Combat Screen (Skills Menu)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Turn Based Combat Phase 2</dc:title>
  <dc:creator>Shane Callaway</dc:creator>
  <cp:lastModifiedBy>Shane Callaway</cp:lastModifiedBy>
  <cp:revision>4</cp:revision>
  <dcterms:created xsi:type="dcterms:W3CDTF">2021-07-03T15:01:06Z</dcterms:created>
  <dcterms:modified xsi:type="dcterms:W3CDTF">2021-07-03T15:27:21Z</dcterms:modified>
</cp:coreProperties>
</file>