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50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9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5855-C57C-442F-B312-8915F289D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 Based Combat 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8F1E8-7A78-47B6-B1BC-A92D5CC91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UI Design</a:t>
            </a:r>
          </a:p>
        </p:txBody>
      </p:sp>
    </p:spTree>
    <p:extLst>
      <p:ext uri="{BB962C8B-B14F-4D97-AF65-F5344CB8AC3E}">
        <p14:creationId xmlns:p14="http://schemas.microsoft.com/office/powerpoint/2010/main" val="311017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BD2BD6D-C3D8-4EED-9BBA-22E6CF887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04" y="1615615"/>
            <a:ext cx="9009423" cy="5073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487CB-57FC-4F64-A00B-71E1332E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" y="627417"/>
            <a:ext cx="3654287" cy="1649205"/>
          </a:xfrm>
        </p:spPr>
        <p:txBody>
          <a:bodyPr/>
          <a:lstStyle/>
          <a:p>
            <a:r>
              <a:rPr lang="en-US" dirty="0"/>
              <a:t>Leaderboard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31C43-8CD7-4C4B-BA89-CA770C3511A2}"/>
              </a:ext>
            </a:extLst>
          </p:cNvPr>
          <p:cNvSpPr txBox="1"/>
          <p:nvPr/>
        </p:nvSpPr>
        <p:spPr>
          <a:xfrm>
            <a:off x="4691270" y="1027906"/>
            <a:ext cx="3657602" cy="80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695F1-8684-4456-83D0-3D7A9EE67650}"/>
              </a:ext>
            </a:extLst>
          </p:cNvPr>
          <p:cNvSpPr txBox="1"/>
          <p:nvPr/>
        </p:nvSpPr>
        <p:spPr>
          <a:xfrm>
            <a:off x="4843670" y="1180306"/>
            <a:ext cx="3657602" cy="80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5C1-604A-41D6-8910-DF4E7AEB39F2}"/>
              </a:ext>
            </a:extLst>
          </p:cNvPr>
          <p:cNvSpPr txBox="1"/>
          <p:nvPr/>
        </p:nvSpPr>
        <p:spPr>
          <a:xfrm>
            <a:off x="5883967" y="381575"/>
            <a:ext cx="365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Leaderboard display pulled from Database will go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76A7-553C-4995-B73B-492A83E839E2}"/>
              </a:ext>
            </a:extLst>
          </p:cNvPr>
          <p:cNvSpPr txBox="1"/>
          <p:nvPr/>
        </p:nvSpPr>
        <p:spPr>
          <a:xfrm>
            <a:off x="149086" y="5454132"/>
            <a:ext cx="232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player to main 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43E21-146E-4566-8217-9384F279FF8A}"/>
              </a:ext>
            </a:extLst>
          </p:cNvPr>
          <p:cNvCxnSpPr>
            <a:cxnSpLocks/>
          </p:cNvCxnSpPr>
          <p:nvPr/>
        </p:nvCxnSpPr>
        <p:spPr>
          <a:xfrm flipV="1">
            <a:off x="2196269" y="5777297"/>
            <a:ext cx="1375192" cy="11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3F1E-1930-431F-B9CA-2366FF163D45}"/>
              </a:ext>
            </a:extLst>
          </p:cNvPr>
          <p:cNvCxnSpPr>
            <a:cxnSpLocks/>
          </p:cNvCxnSpPr>
          <p:nvPr/>
        </p:nvCxnSpPr>
        <p:spPr>
          <a:xfrm>
            <a:off x="6948442" y="1064746"/>
            <a:ext cx="990920" cy="212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165893-2275-42E1-AEBE-D8756D4961DD}"/>
              </a:ext>
            </a:extLst>
          </p:cNvPr>
          <p:cNvSpPr txBox="1"/>
          <p:nvPr/>
        </p:nvSpPr>
        <p:spPr>
          <a:xfrm>
            <a:off x="149086" y="2349198"/>
            <a:ext cx="232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Sorts and filters leaderboards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99C38-261E-4323-A1BF-7E9A6E22C102}"/>
              </a:ext>
            </a:extLst>
          </p:cNvPr>
          <p:cNvCxnSpPr>
            <a:cxnSpLocks/>
          </p:cNvCxnSpPr>
          <p:nvPr/>
        </p:nvCxnSpPr>
        <p:spPr>
          <a:xfrm flipV="1">
            <a:off x="2063540" y="2552443"/>
            <a:ext cx="1375192" cy="11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7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54D4-D56A-47CC-940A-69DEACC1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80" y="457079"/>
            <a:ext cx="2584174" cy="1325563"/>
          </a:xfrm>
        </p:spPr>
        <p:txBody>
          <a:bodyPr/>
          <a:lstStyle/>
          <a:p>
            <a:r>
              <a:rPr lang="en-US" dirty="0"/>
              <a:t>Combat Screen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052B06-555D-4475-8B5D-519DC95BE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59" y="1191983"/>
            <a:ext cx="8861346" cy="5666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6464D-0C9C-4577-80E5-F36C71BFFCBD}"/>
              </a:ext>
            </a:extLst>
          </p:cNvPr>
          <p:cNvSpPr txBox="1"/>
          <p:nvPr/>
        </p:nvSpPr>
        <p:spPr>
          <a:xfrm>
            <a:off x="2968487" y="262908"/>
            <a:ext cx="233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a basic melee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00F57-33CD-4695-B830-32C265D11980}"/>
              </a:ext>
            </a:extLst>
          </p:cNvPr>
          <p:cNvSpPr txBox="1"/>
          <p:nvPr/>
        </p:nvSpPr>
        <p:spPr>
          <a:xfrm>
            <a:off x="6109255" y="124408"/>
            <a:ext cx="156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players skill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A6BBF-844A-4566-BC4A-1077B1C859F8}"/>
              </a:ext>
            </a:extLst>
          </p:cNvPr>
          <p:cNvSpPr txBox="1"/>
          <p:nvPr/>
        </p:nvSpPr>
        <p:spPr>
          <a:xfrm>
            <a:off x="8295861" y="124408"/>
            <a:ext cx="185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Exits combat and returns to main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FCE8F-C1BB-4D66-B76D-5702242E0CBB}"/>
              </a:ext>
            </a:extLst>
          </p:cNvPr>
          <p:cNvSpPr txBox="1"/>
          <p:nvPr/>
        </p:nvSpPr>
        <p:spPr>
          <a:xfrm>
            <a:off x="10906540" y="4478522"/>
            <a:ext cx="141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stats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7D7FB-843F-4725-9FBF-1F887E750EEC}"/>
              </a:ext>
            </a:extLst>
          </p:cNvPr>
          <p:cNvSpPr txBox="1"/>
          <p:nvPr/>
        </p:nvSpPr>
        <p:spPr>
          <a:xfrm>
            <a:off x="30862" y="4478522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Stats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84AE3C-B806-4018-A978-04ABFF298F08}"/>
              </a:ext>
            </a:extLst>
          </p:cNvPr>
          <p:cNvCxnSpPr/>
          <p:nvPr/>
        </p:nvCxnSpPr>
        <p:spPr>
          <a:xfrm>
            <a:off x="3468055" y="1067841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E9DA1-7DFE-4DCD-8717-C606A4E1B9F4}"/>
              </a:ext>
            </a:extLst>
          </p:cNvPr>
          <p:cNvCxnSpPr/>
          <p:nvPr/>
        </p:nvCxnSpPr>
        <p:spPr>
          <a:xfrm>
            <a:off x="6640207" y="1067841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00089-482A-44A4-A7F6-93EA4295391B}"/>
              </a:ext>
            </a:extLst>
          </p:cNvPr>
          <p:cNvCxnSpPr/>
          <p:nvPr/>
        </p:nvCxnSpPr>
        <p:spPr>
          <a:xfrm>
            <a:off x="9223513" y="1047738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814D17-A702-480E-BB2E-A47158A2DD40}"/>
              </a:ext>
            </a:extLst>
          </p:cNvPr>
          <p:cNvCxnSpPr>
            <a:cxnSpLocks/>
          </p:cNvCxnSpPr>
          <p:nvPr/>
        </p:nvCxnSpPr>
        <p:spPr>
          <a:xfrm>
            <a:off x="1684137" y="4663176"/>
            <a:ext cx="1072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A0823C-C50F-4214-B2F6-0314F0F1011C}"/>
              </a:ext>
            </a:extLst>
          </p:cNvPr>
          <p:cNvCxnSpPr>
            <a:cxnSpLocks/>
          </p:cNvCxnSpPr>
          <p:nvPr/>
        </p:nvCxnSpPr>
        <p:spPr>
          <a:xfrm flipH="1">
            <a:off x="10310192" y="4847854"/>
            <a:ext cx="84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2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83C5-86F8-472D-8A14-1053E632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1835" cy="2470840"/>
          </a:xfrm>
        </p:spPr>
        <p:txBody>
          <a:bodyPr>
            <a:normAutofit fontScale="90000"/>
          </a:bodyPr>
          <a:lstStyle/>
          <a:p>
            <a:r>
              <a:rPr lang="en-US" dirty="0"/>
              <a:t>Combat Screen (Skills Menu)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E0716B-ADAA-40F8-B384-337455AE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0" y="1191504"/>
            <a:ext cx="8793076" cy="5666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434E2-AC59-40FC-8967-7613948644CB}"/>
              </a:ext>
            </a:extLst>
          </p:cNvPr>
          <p:cNvSpPr txBox="1"/>
          <p:nvPr/>
        </p:nvSpPr>
        <p:spPr>
          <a:xfrm>
            <a:off x="3260035" y="0"/>
            <a:ext cx="1258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Re-opens main combat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2DA75-A04F-4DC1-98F5-6FB1B06E16A8}"/>
              </a:ext>
            </a:extLst>
          </p:cNvPr>
          <p:cNvSpPr txBox="1"/>
          <p:nvPr/>
        </p:nvSpPr>
        <p:spPr>
          <a:xfrm>
            <a:off x="5993424" y="138499"/>
            <a:ext cx="205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a magic attack using mana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3304A-59B3-470D-BDDD-1518A56CB81C}"/>
              </a:ext>
            </a:extLst>
          </p:cNvPr>
          <p:cNvSpPr txBox="1"/>
          <p:nvPr/>
        </p:nvSpPr>
        <p:spPr>
          <a:xfrm>
            <a:off x="8996633" y="268174"/>
            <a:ext cx="157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players ultimate using mana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2BCBC7-D78C-4864-9621-BD9131AA6B7E}"/>
              </a:ext>
            </a:extLst>
          </p:cNvPr>
          <p:cNvCxnSpPr/>
          <p:nvPr/>
        </p:nvCxnSpPr>
        <p:spPr>
          <a:xfrm>
            <a:off x="3805720" y="1191504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309E9C-BA42-4961-81C5-C6D0713F3E92}"/>
              </a:ext>
            </a:extLst>
          </p:cNvPr>
          <p:cNvCxnSpPr/>
          <p:nvPr/>
        </p:nvCxnSpPr>
        <p:spPr>
          <a:xfrm>
            <a:off x="7088353" y="953145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F2D3F9-6B6E-464E-A349-7B9F539B45F2}"/>
              </a:ext>
            </a:extLst>
          </p:cNvPr>
          <p:cNvCxnSpPr/>
          <p:nvPr/>
        </p:nvCxnSpPr>
        <p:spPr>
          <a:xfrm>
            <a:off x="9916928" y="1084538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71AE-D9C0-4E48-9E41-251EB3EC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5" y="2332831"/>
            <a:ext cx="1790907" cy="1325563"/>
          </a:xfrm>
        </p:spPr>
        <p:txBody>
          <a:bodyPr/>
          <a:lstStyle/>
          <a:p>
            <a:r>
              <a:rPr lang="en-US" dirty="0"/>
              <a:t>Gant Chart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0C7107-16C8-4FAF-97A2-F22E33DE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24" y="1690688"/>
            <a:ext cx="4610100" cy="26098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CF16C25-8A39-42D3-9FB8-736B8600C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07" y="1690688"/>
            <a:ext cx="4048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78E-A302-4538-90C6-4B3076D4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 Charts Cont..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47BAC1-FFA9-4A04-8CF7-50EC460A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23" y="467208"/>
            <a:ext cx="587915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ED5F-337B-4995-A596-4A6DBB0F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077750" cy="1400530"/>
          </a:xfrm>
        </p:spPr>
        <p:txBody>
          <a:bodyPr/>
          <a:lstStyle/>
          <a:p>
            <a:r>
              <a:rPr lang="en-US" dirty="0"/>
              <a:t>Milestones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789FE0C-884E-4786-8391-C42523C6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1531768"/>
            <a:ext cx="8589271" cy="50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E3C1-51C1-4C3E-B173-AB500C05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045159" cy="1400530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6DB4-3C36-4CCF-9CF8-AC66F735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goal: To create a fun and feature rich turn-based combat game</a:t>
            </a:r>
          </a:p>
          <a:p>
            <a:r>
              <a:rPr lang="en-US" dirty="0"/>
              <a:t>System Overview: The game will be developed using the Unity game engine, the C# language and sprites/assets in the public domain.</a:t>
            </a:r>
          </a:p>
          <a:p>
            <a:r>
              <a:rPr lang="en-US" dirty="0"/>
              <a:t>Constraints: Limited knowledge of unity, and severely limited timeframe for game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7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09CA-2758-418C-AF2D-F75BA036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2695-D82D-4E0D-9E8C-9817233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Samuel Maynard: Project Manager and art direction</a:t>
            </a:r>
          </a:p>
          <a:p>
            <a:r>
              <a:rPr lang="en-US" dirty="0"/>
              <a:t>Shane Callaway: Assist with UI design and function, basic level combat, player and enemy stats, leveling, and balancing of combat</a:t>
            </a:r>
          </a:p>
          <a:p>
            <a:r>
              <a:rPr lang="en-US" dirty="0"/>
              <a:t>Thomas </a:t>
            </a:r>
            <a:r>
              <a:rPr lang="en-US" dirty="0" err="1"/>
              <a:t>Mattei</a:t>
            </a:r>
            <a:r>
              <a:rPr lang="en-US" dirty="0"/>
              <a:t>: </a:t>
            </a:r>
          </a:p>
          <a:p>
            <a:r>
              <a:rPr lang="en-US" dirty="0"/>
              <a:t>Alton Stillwell: </a:t>
            </a:r>
          </a:p>
          <a:p>
            <a:r>
              <a:rPr lang="en-US" dirty="0"/>
              <a:t>Kaitlyn </a:t>
            </a:r>
            <a:r>
              <a:rPr lang="en-US" dirty="0" err="1"/>
              <a:t>Staats</a:t>
            </a:r>
            <a:r>
              <a:rPr lang="en-US" dirty="0"/>
              <a:t>: Database design and integrating the database into unity.</a:t>
            </a:r>
          </a:p>
          <a:p>
            <a:r>
              <a:rPr lang="en-US" dirty="0"/>
              <a:t>Evan </a:t>
            </a:r>
            <a:r>
              <a:rPr lang="en-US" dirty="0" err="1"/>
              <a:t>Colyer</a:t>
            </a:r>
            <a:r>
              <a:rPr lang="en-US" dirty="0"/>
              <a:t>: AI programming, both for player characters and enemy non-player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90F8-5AAB-4282-842D-A52B0BE8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4843" cy="2152788"/>
          </a:xfrm>
        </p:spPr>
        <p:txBody>
          <a:bodyPr/>
          <a:lstStyle/>
          <a:p>
            <a:pPr algn="ctr"/>
            <a:r>
              <a:rPr lang="en-US" dirty="0"/>
              <a:t>The Main Menu</a:t>
            </a:r>
          </a:p>
        </p:txBody>
      </p:sp>
      <p:pic>
        <p:nvPicPr>
          <p:cNvPr id="5" name="Picture 4" descr="Graphical user interface, website, calendar&#10;&#10;Description automatically generated">
            <a:extLst>
              <a:ext uri="{FF2B5EF4-FFF2-40B4-BE49-F238E27FC236}">
                <a16:creationId xmlns:a16="http://schemas.microsoft.com/office/drawing/2014/main" id="{3A27D5B1-EE89-4AB7-9027-95F4831EE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2" y="1563756"/>
            <a:ext cx="9380256" cy="5294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80822-88E9-41EE-A3CD-B64500B775CD}"/>
              </a:ext>
            </a:extLst>
          </p:cNvPr>
          <p:cNvSpPr txBox="1"/>
          <p:nvPr/>
        </p:nvSpPr>
        <p:spPr>
          <a:xfrm>
            <a:off x="450574" y="2517913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the combat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24455-9EFC-44B5-9661-2ECDC9610893}"/>
              </a:ext>
            </a:extLst>
          </p:cNvPr>
          <p:cNvSpPr txBox="1"/>
          <p:nvPr/>
        </p:nvSpPr>
        <p:spPr>
          <a:xfrm>
            <a:off x="450574" y="3970756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player to the character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2A3C5-DF93-442C-AC23-13BCB847C39E}"/>
              </a:ext>
            </a:extLst>
          </p:cNvPr>
          <p:cNvSpPr txBox="1"/>
          <p:nvPr/>
        </p:nvSpPr>
        <p:spPr>
          <a:xfrm>
            <a:off x="450574" y="5421583"/>
            <a:ext cx="197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player to the leaderboard screen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67CF87-17E3-46BD-929E-8CCAFC7EB230}"/>
              </a:ext>
            </a:extLst>
          </p:cNvPr>
          <p:cNvCxnSpPr>
            <a:cxnSpLocks/>
          </p:cNvCxnSpPr>
          <p:nvPr/>
        </p:nvCxnSpPr>
        <p:spPr>
          <a:xfrm flipV="1">
            <a:off x="2425148" y="4084515"/>
            <a:ext cx="1258956" cy="2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852D-19E7-4F92-9449-2C53A73A03F0}"/>
              </a:ext>
            </a:extLst>
          </p:cNvPr>
          <p:cNvCxnSpPr>
            <a:cxnSpLocks/>
          </p:cNvCxnSpPr>
          <p:nvPr/>
        </p:nvCxnSpPr>
        <p:spPr>
          <a:xfrm flipV="1">
            <a:off x="2407883" y="5814357"/>
            <a:ext cx="1276221" cy="1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711FF9-7D3A-4CD9-A988-CF7C3AAE405D}"/>
              </a:ext>
            </a:extLst>
          </p:cNvPr>
          <p:cNvCxnSpPr>
            <a:cxnSpLocks/>
          </p:cNvCxnSpPr>
          <p:nvPr/>
        </p:nvCxnSpPr>
        <p:spPr>
          <a:xfrm flipV="1">
            <a:off x="1736872" y="2702579"/>
            <a:ext cx="1947232" cy="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3AA75565-8AB8-49D1-AB33-BC084A4E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0" y="2522800"/>
            <a:ext cx="7555525" cy="41957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9C49A-8039-42C2-8184-4823B062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4930" cy="1325563"/>
          </a:xfrm>
        </p:spPr>
        <p:txBody>
          <a:bodyPr/>
          <a:lstStyle/>
          <a:p>
            <a:r>
              <a:rPr lang="en-US" dirty="0"/>
              <a:t>Character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A1AA9-C01D-472A-ADFC-43158964C30A}"/>
              </a:ext>
            </a:extLst>
          </p:cNvPr>
          <p:cNvSpPr txBox="1"/>
          <p:nvPr/>
        </p:nvSpPr>
        <p:spPr>
          <a:xfrm>
            <a:off x="6520071" y="920112"/>
            <a:ext cx="365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options and character selection will take place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3E3FE-9433-4FD5-91DF-75154B681FEE}"/>
              </a:ext>
            </a:extLst>
          </p:cNvPr>
          <p:cNvSpPr txBox="1"/>
          <p:nvPr/>
        </p:nvSpPr>
        <p:spPr>
          <a:xfrm>
            <a:off x="0" y="5652915"/>
            <a:ext cx="36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player to main menu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EB1DA-DAFD-425E-81D0-EF5E9395FF66}"/>
              </a:ext>
            </a:extLst>
          </p:cNvPr>
          <p:cNvCxnSpPr>
            <a:cxnSpLocks/>
          </p:cNvCxnSpPr>
          <p:nvPr/>
        </p:nvCxnSpPr>
        <p:spPr>
          <a:xfrm>
            <a:off x="3501954" y="5978740"/>
            <a:ext cx="108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B47FE-A56B-4D41-9C91-E6C3298926BB}"/>
              </a:ext>
            </a:extLst>
          </p:cNvPr>
          <p:cNvCxnSpPr>
            <a:cxnSpLocks/>
          </p:cNvCxnSpPr>
          <p:nvPr/>
        </p:nvCxnSpPr>
        <p:spPr>
          <a:xfrm>
            <a:off x="7817841" y="1843442"/>
            <a:ext cx="531031" cy="29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920D90-86CF-489F-BC73-CCA9AA8A91DD}"/>
              </a:ext>
            </a:extLst>
          </p:cNvPr>
          <p:cNvSpPr txBox="1"/>
          <p:nvPr/>
        </p:nvSpPr>
        <p:spPr>
          <a:xfrm>
            <a:off x="92764" y="4436015"/>
            <a:ext cx="36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Deletes a character/save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03DC9-344A-4971-9B92-8D6CBD1F9C50}"/>
              </a:ext>
            </a:extLst>
          </p:cNvPr>
          <p:cNvCxnSpPr>
            <a:cxnSpLocks/>
          </p:cNvCxnSpPr>
          <p:nvPr/>
        </p:nvCxnSpPr>
        <p:spPr>
          <a:xfrm>
            <a:off x="3208717" y="4640270"/>
            <a:ext cx="108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E7EFAB-9847-4ACB-8E65-4D4994E4567E}"/>
              </a:ext>
            </a:extLst>
          </p:cNvPr>
          <p:cNvSpPr txBox="1"/>
          <p:nvPr/>
        </p:nvSpPr>
        <p:spPr>
          <a:xfrm>
            <a:off x="92764" y="3059668"/>
            <a:ext cx="365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a selected character’s stats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D37DF-15BF-433F-A604-9ADE5B53AE1D}"/>
              </a:ext>
            </a:extLst>
          </p:cNvPr>
          <p:cNvCxnSpPr>
            <a:cxnSpLocks/>
          </p:cNvCxnSpPr>
          <p:nvPr/>
        </p:nvCxnSpPr>
        <p:spPr>
          <a:xfrm flipV="1">
            <a:off x="3088197" y="3376535"/>
            <a:ext cx="1138810" cy="22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6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49A-8039-42C2-8184-4823B062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4930" cy="1325563"/>
          </a:xfrm>
        </p:spPr>
        <p:txBody>
          <a:bodyPr/>
          <a:lstStyle/>
          <a:p>
            <a:r>
              <a:rPr lang="en-US" dirty="0"/>
              <a:t>Character Screen</a:t>
            </a:r>
          </a:p>
        </p:txBody>
      </p:sp>
      <p:pic>
        <p:nvPicPr>
          <p:cNvPr id="6" name="Content Placeholder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5BA54A0-C5B3-4EF3-9BC5-DAD7D4B2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22" y="2052638"/>
            <a:ext cx="7448350" cy="41957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16757-A7C3-45FC-8D36-2A0AE6A8E693}"/>
              </a:ext>
            </a:extLst>
          </p:cNvPr>
          <p:cNvSpPr txBox="1"/>
          <p:nvPr/>
        </p:nvSpPr>
        <p:spPr>
          <a:xfrm>
            <a:off x="5274365" y="1457739"/>
            <a:ext cx="457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the deletion dialogue box.</a:t>
            </a:r>
          </a:p>
        </p:txBody>
      </p:sp>
    </p:spTree>
    <p:extLst>
      <p:ext uri="{BB962C8B-B14F-4D97-AF65-F5344CB8AC3E}">
        <p14:creationId xmlns:p14="http://schemas.microsoft.com/office/powerpoint/2010/main" val="302455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255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Turn Based Combat Phase 2</vt:lpstr>
      <vt:lpstr>Gant Chart</vt:lpstr>
      <vt:lpstr>Gant Charts Cont..</vt:lpstr>
      <vt:lpstr>Milestones</vt:lpstr>
      <vt:lpstr>System Design</vt:lpstr>
      <vt:lpstr>Roles and Responsibilities</vt:lpstr>
      <vt:lpstr>The Main Menu</vt:lpstr>
      <vt:lpstr>Character Screen</vt:lpstr>
      <vt:lpstr>Character Screen</vt:lpstr>
      <vt:lpstr>Leaderboard Screen</vt:lpstr>
      <vt:lpstr>Combat Screen</vt:lpstr>
      <vt:lpstr>Combat Screen (Skills Menu)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Based Combat Phase 2</dc:title>
  <dc:creator>Shane Callaway</dc:creator>
  <cp:lastModifiedBy>Thomas Mattei</cp:lastModifiedBy>
  <cp:revision>5</cp:revision>
  <dcterms:created xsi:type="dcterms:W3CDTF">2021-07-03T15:01:06Z</dcterms:created>
  <dcterms:modified xsi:type="dcterms:W3CDTF">2021-07-03T15:44:11Z</dcterms:modified>
</cp:coreProperties>
</file>