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CBA-57C9-4DA4-AC93-E89489B5D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C51F4-19D2-41E5-AE87-6DC23ADE9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1266-7B6C-41A7-A615-E7F7F71A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B6EF-1525-4C14-8287-7C39FD11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3A1B-2BC6-44BD-9499-9FC53FE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9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32A3-0394-4568-A873-D6096059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7634B-8322-48E9-B82C-EEA92D43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CE21-982E-495F-91CC-D933B689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DA2D-6A5C-458C-8827-998486EE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DEA8-1319-4916-BEB4-398FFCC1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0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46478-2968-4CA8-932E-70AC937FA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B4FC3-A493-447D-9B76-9FE7D00F7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65FF-F0D2-46C6-87DA-12ABC084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34AF-1E68-40BE-885D-A2B9582C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BB42-70AB-41D4-99EB-6645BB7F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8887-6F85-4766-B24C-04D4CA6C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CB6F-81C6-401A-BBAC-5F5483C2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F03C-E6E4-4C18-9F15-10B76640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6CFF-1875-4922-ACDF-74AD67D4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2A23-4F9A-4250-8C1D-99FD768C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BD9E-3E8F-4924-BCF9-C3A2D16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BF20-2FE4-43CD-AF03-DD4D2BCD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8B552-DD60-47EB-957A-10736B9C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5D10-9D3D-4564-8AEC-6F393FF8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FCE6-A623-4C9A-A120-3FDCD103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2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64CA-4E20-457A-B89B-0648F48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B7EB-0287-40A7-84DE-EC92F98ED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37469-B498-4777-9E80-97917CBAC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C55C6-E140-4A9B-8776-412C27A1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F9617-185D-40FE-A34A-80D4B06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FBE2-CA0F-417C-B30D-02C491F5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1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8812-E723-4315-A4BC-F75BBD43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823E4-332D-4813-822B-D9A3AD4B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1D8D8-F309-4A8C-892E-2C734E540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C17D-6C1E-4105-B7A3-61E10BB24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45B29-F770-4352-93B8-F1C9160B5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00C8E-5AF7-41FA-9476-20835E01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CBDB4-BE37-4745-99CD-E6DB067E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C8180-4944-409D-A29D-579A354A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7FE-2FDE-4600-AD94-A783ED10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48E3B-FE2D-440A-BF61-D18304AA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2F034-53D8-4D1A-9BC8-4271E8FD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9873-135D-4635-8460-B7FF84A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150B2-EB5A-4E51-B636-27D33ABC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B0F0B-5754-4EF0-9B10-46FC62C2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1C65-2BC9-4C27-ACC3-FBFA4233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F116-3DA8-46E4-9720-C66990AE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6E22-2C0D-4457-A9D8-DA7F1212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7302A-6605-49E9-BBEB-5796D546A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53F28-02B2-48BC-BD32-FEA0E5F4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272F6-7AE6-48F2-9F6D-2E144CAC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01D3E-48EE-41EE-B437-E34AA376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FDCA-6FE6-46F3-8FEA-C5EAC7AA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5523A-8A80-4371-A268-6E527842F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6DE3-F7D9-4995-986B-5F832A36A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0E964-579D-4523-A42C-62E2AFBA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A731-BF65-46B0-B772-623FFBCA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A04E4-F2D6-411F-BC8A-0D7D546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F98B7-0715-4694-ADCD-EFAC3500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CD43F-2ACE-4AE3-B0A0-C468492AB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2B06-B0C5-40AC-8148-A91B19281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048B-A53C-4FF7-AACD-A0BB69C32D2F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AB1E-9084-4C90-B6E4-08D893F24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1A79-BE97-43DB-94A4-7A51EC9AE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FD83-521F-46B6-B222-2EF2B35BF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ople, rug, group, white&#10;&#10;Description automatically generated">
            <a:extLst>
              <a:ext uri="{FF2B5EF4-FFF2-40B4-BE49-F238E27FC236}">
                <a16:creationId xmlns:a16="http://schemas.microsoft.com/office/drawing/2014/main" id="{BCE9F124-CC97-46C5-8E71-D7A7C19C2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6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558A14-BE7F-45D4-8172-AE75FC69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" y="174660"/>
            <a:ext cx="12188909" cy="65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5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F32361C-7EAF-407F-9AA5-6894BB663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7"/>
            <a:ext cx="12192000" cy="68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67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CEF4C-F8BF-40D1-B6E3-EB5F92DEC635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Lorem ipsum dolor sit </a:t>
            </a:r>
            <a:r>
              <a:rPr lang="en-US" sz="2000" dirty="0" err="1"/>
              <a:t>amet</a:t>
            </a:r>
            <a:r>
              <a:rPr lang="en-US" sz="2000" dirty="0"/>
              <a:t>, </a:t>
            </a:r>
            <a:r>
              <a:rPr lang="en-US" sz="2000" dirty="0" err="1"/>
              <a:t>consectetur</a:t>
            </a:r>
            <a:r>
              <a:rPr lang="en-US" sz="2000" dirty="0"/>
              <a:t> </a:t>
            </a:r>
            <a:r>
              <a:rPr lang="en-US" sz="2000" dirty="0" err="1"/>
              <a:t>adipiscing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. </a:t>
            </a:r>
            <a:r>
              <a:rPr lang="en-US" sz="2000" dirty="0" err="1"/>
              <a:t>Nullam</a:t>
            </a:r>
            <a:r>
              <a:rPr lang="en-US" sz="2000" dirty="0"/>
              <a:t> et </a:t>
            </a:r>
            <a:r>
              <a:rPr lang="en-US" sz="2000" dirty="0" err="1"/>
              <a:t>enim</a:t>
            </a:r>
            <a:r>
              <a:rPr lang="en-US" sz="2000" dirty="0"/>
              <a:t> </a:t>
            </a:r>
            <a:r>
              <a:rPr lang="en-US" sz="2000" dirty="0" err="1"/>
              <a:t>sodales</a:t>
            </a:r>
            <a:r>
              <a:rPr lang="en-US" sz="2000" dirty="0"/>
              <a:t>, dictum </a:t>
            </a:r>
            <a:r>
              <a:rPr lang="en-US" sz="2000" dirty="0" err="1"/>
              <a:t>lectus</a:t>
            </a:r>
            <a:r>
              <a:rPr lang="en-US" sz="2000" dirty="0"/>
              <a:t> </a:t>
            </a:r>
            <a:r>
              <a:rPr lang="en-US" sz="2000" dirty="0" err="1"/>
              <a:t>aliquam</a:t>
            </a:r>
            <a:r>
              <a:rPr lang="en-US" sz="2000" dirty="0"/>
              <a:t>, </a:t>
            </a:r>
            <a:r>
              <a:rPr lang="en-US" sz="2000" dirty="0" err="1"/>
              <a:t>auctor</a:t>
            </a:r>
            <a:r>
              <a:rPr lang="en-US" sz="2000" dirty="0"/>
              <a:t> dui. In </a:t>
            </a:r>
            <a:r>
              <a:rPr lang="en-US" sz="2000" dirty="0" err="1"/>
              <a:t>efficitur</a:t>
            </a:r>
            <a:r>
              <a:rPr lang="en-US" sz="2000" dirty="0"/>
              <a:t> </a:t>
            </a:r>
            <a:r>
              <a:rPr lang="en-US" sz="2000" dirty="0" err="1"/>
              <a:t>aliquam</a:t>
            </a:r>
            <a:r>
              <a:rPr lang="en-US" sz="2000" dirty="0"/>
              <a:t> </a:t>
            </a:r>
            <a:r>
              <a:rPr lang="en-US" sz="2000" dirty="0" err="1"/>
              <a:t>nisl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</a:t>
            </a:r>
            <a:r>
              <a:rPr lang="en-US" sz="2000" dirty="0" err="1"/>
              <a:t>viverra</a:t>
            </a:r>
            <a:r>
              <a:rPr lang="en-US" sz="2000" dirty="0"/>
              <a:t>. Maecenas </a:t>
            </a:r>
            <a:r>
              <a:rPr lang="en-US" sz="2000" dirty="0" err="1"/>
              <a:t>scelerisque</a:t>
            </a:r>
            <a:r>
              <a:rPr lang="en-US" sz="2000" dirty="0"/>
              <a:t> </a:t>
            </a:r>
            <a:r>
              <a:rPr lang="en-US" sz="2000" dirty="0" err="1"/>
              <a:t>arcu</a:t>
            </a:r>
            <a:r>
              <a:rPr lang="en-US" sz="2000" dirty="0"/>
              <a:t> at </a:t>
            </a:r>
            <a:r>
              <a:rPr lang="en-US" sz="2000" dirty="0" err="1"/>
              <a:t>ultrices</a:t>
            </a:r>
            <a:r>
              <a:rPr lang="en-US" sz="2000" dirty="0"/>
              <a:t> </a:t>
            </a:r>
            <a:r>
              <a:rPr lang="en-US" sz="2000" dirty="0" err="1"/>
              <a:t>venenatis</a:t>
            </a:r>
            <a:r>
              <a:rPr lang="en-US" sz="2000" dirty="0"/>
              <a:t>. </a:t>
            </a:r>
            <a:r>
              <a:rPr lang="en-US" sz="2000" dirty="0" err="1"/>
              <a:t>Quisque</a:t>
            </a:r>
            <a:r>
              <a:rPr lang="en-US" sz="2000" dirty="0"/>
              <a:t> </a:t>
            </a:r>
            <a:r>
              <a:rPr lang="en-US" sz="2000" dirty="0" err="1"/>
              <a:t>interdum</a:t>
            </a:r>
            <a:r>
              <a:rPr lang="en-US" sz="2000" dirty="0"/>
              <a:t> </a:t>
            </a:r>
            <a:r>
              <a:rPr lang="en-US" sz="2000" dirty="0" err="1"/>
              <a:t>mollis</a:t>
            </a:r>
            <a:r>
              <a:rPr lang="en-US" sz="2000" dirty="0"/>
              <a:t> ipsum in </a:t>
            </a:r>
            <a:r>
              <a:rPr lang="en-US" sz="2000" dirty="0" err="1"/>
              <a:t>consequat</a:t>
            </a:r>
            <a:r>
              <a:rPr lang="en-US" sz="2000" dirty="0"/>
              <a:t>. </a:t>
            </a:r>
            <a:r>
              <a:rPr lang="en-US" sz="2000" dirty="0" err="1"/>
              <a:t>Etiam</a:t>
            </a:r>
            <a:r>
              <a:rPr lang="en-US" sz="2000" dirty="0"/>
              <a:t> at fermentum </a:t>
            </a:r>
            <a:r>
              <a:rPr lang="en-US" sz="2000" dirty="0" err="1"/>
              <a:t>leo</a:t>
            </a:r>
            <a:r>
              <a:rPr lang="en-US" sz="2000" dirty="0"/>
              <a:t>, a </a:t>
            </a:r>
            <a:r>
              <a:rPr lang="en-US" sz="2000" dirty="0" err="1"/>
              <a:t>vehicula</a:t>
            </a:r>
            <a:r>
              <a:rPr lang="en-US" sz="2000" dirty="0"/>
              <a:t> </a:t>
            </a:r>
            <a:r>
              <a:rPr lang="en-US" sz="2000" dirty="0" err="1"/>
              <a:t>lectus</a:t>
            </a:r>
            <a:r>
              <a:rPr lang="en-US" sz="2000" dirty="0"/>
              <a:t>. Maecenas </a:t>
            </a:r>
            <a:r>
              <a:rPr lang="en-US" sz="2000" dirty="0" err="1"/>
              <a:t>iaculis</a:t>
            </a:r>
            <a:r>
              <a:rPr lang="en-US" sz="2000" dirty="0"/>
              <a:t> </a:t>
            </a:r>
            <a:r>
              <a:rPr lang="en-US" sz="2000" dirty="0" err="1"/>
              <a:t>mauris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 </a:t>
            </a:r>
            <a:r>
              <a:rPr lang="en-US" sz="2000" dirty="0" err="1"/>
              <a:t>condimentum</a:t>
            </a:r>
            <a:r>
              <a:rPr lang="en-US" sz="2000" dirty="0"/>
              <a:t> </a:t>
            </a:r>
            <a:r>
              <a:rPr lang="en-US" sz="2000" dirty="0" err="1"/>
              <a:t>egestas</a:t>
            </a:r>
            <a:r>
              <a:rPr lang="en-US" sz="2000" dirty="0"/>
              <a:t>. </a:t>
            </a:r>
            <a:r>
              <a:rPr lang="en-US" sz="2000" dirty="0" err="1"/>
              <a:t>Nullam</a:t>
            </a:r>
            <a:r>
              <a:rPr lang="en-US" sz="2000" dirty="0"/>
              <a:t> </a:t>
            </a:r>
            <a:r>
              <a:rPr lang="en-US" sz="2000" dirty="0" err="1"/>
              <a:t>eleifend</a:t>
            </a:r>
            <a:r>
              <a:rPr lang="en-US" sz="2000" dirty="0"/>
              <a:t> </a:t>
            </a:r>
            <a:r>
              <a:rPr lang="en-US" sz="2000" dirty="0" err="1"/>
              <a:t>leo</a:t>
            </a:r>
            <a:r>
              <a:rPr lang="en-US" sz="2000" dirty="0"/>
              <a:t> sit </a:t>
            </a:r>
            <a:r>
              <a:rPr lang="en-US" sz="2000" dirty="0" err="1"/>
              <a:t>amet</a:t>
            </a:r>
            <a:r>
              <a:rPr lang="en-US" sz="2000" dirty="0"/>
              <a:t> </a:t>
            </a:r>
            <a:r>
              <a:rPr lang="en-US" sz="2000" dirty="0" err="1"/>
              <a:t>orci</a:t>
            </a:r>
            <a:r>
              <a:rPr lang="en-US" sz="2000" dirty="0"/>
              <a:t> </a:t>
            </a:r>
            <a:r>
              <a:rPr lang="en-US" sz="2000" dirty="0" err="1"/>
              <a:t>tincidunt</a:t>
            </a:r>
            <a:r>
              <a:rPr lang="en-US" sz="2000" dirty="0"/>
              <a:t>, </a:t>
            </a:r>
            <a:r>
              <a:rPr lang="en-US" sz="2000" dirty="0" err="1"/>
              <a:t>nec</a:t>
            </a:r>
            <a:r>
              <a:rPr lang="en-US" sz="2000" dirty="0"/>
              <a:t> </a:t>
            </a:r>
            <a:r>
              <a:rPr lang="en-US" sz="2000" dirty="0" err="1"/>
              <a:t>aliquet</a:t>
            </a:r>
            <a:r>
              <a:rPr lang="en-US" sz="2000" dirty="0"/>
              <a:t> </a:t>
            </a:r>
            <a:r>
              <a:rPr lang="en-US" sz="2000" dirty="0" err="1"/>
              <a:t>tellus</a:t>
            </a:r>
            <a:r>
              <a:rPr lang="en-US" sz="2000" dirty="0"/>
              <a:t> maximus. </a:t>
            </a:r>
            <a:r>
              <a:rPr lang="en-US" sz="2000" dirty="0" err="1"/>
              <a:t>Nullam</a:t>
            </a:r>
            <a:r>
              <a:rPr lang="en-US" sz="2000" dirty="0"/>
              <a:t> </a:t>
            </a:r>
            <a:r>
              <a:rPr lang="en-US" sz="2000" dirty="0" err="1"/>
              <a:t>euismod</a:t>
            </a:r>
            <a:r>
              <a:rPr lang="en-US" sz="2000" dirty="0"/>
              <a:t>, mi </a:t>
            </a:r>
            <a:r>
              <a:rPr lang="en-US" sz="2000" dirty="0" err="1"/>
              <a:t>quis</a:t>
            </a:r>
            <a:r>
              <a:rPr lang="en-US" sz="2000" dirty="0"/>
              <a:t> </a:t>
            </a:r>
            <a:r>
              <a:rPr lang="en-US" sz="2000" dirty="0" err="1"/>
              <a:t>vulputate</a:t>
            </a:r>
            <a:r>
              <a:rPr lang="en-US" sz="2000" dirty="0"/>
              <a:t> maximus, dolor </a:t>
            </a:r>
            <a:r>
              <a:rPr lang="en-US" sz="2000" dirty="0" err="1"/>
              <a:t>velit</a:t>
            </a:r>
            <a:r>
              <a:rPr lang="en-US" sz="2000" dirty="0"/>
              <a:t> </a:t>
            </a:r>
            <a:r>
              <a:rPr lang="en-US" sz="2000" dirty="0" err="1"/>
              <a:t>posuere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, ac </a:t>
            </a:r>
            <a:r>
              <a:rPr lang="en-US" sz="2000" dirty="0" err="1"/>
              <a:t>congue</a:t>
            </a:r>
            <a:r>
              <a:rPr lang="en-US" sz="2000" dirty="0"/>
              <a:t> </a:t>
            </a:r>
            <a:r>
              <a:rPr lang="en-US" sz="2000" dirty="0" err="1"/>
              <a:t>neque</a:t>
            </a:r>
            <a:r>
              <a:rPr lang="en-US" sz="2000" dirty="0"/>
              <a:t> dolor vel </a:t>
            </a:r>
            <a:r>
              <a:rPr lang="en-US" sz="2000" dirty="0" err="1"/>
              <a:t>purus</a:t>
            </a:r>
            <a:r>
              <a:rPr lang="en-US" sz="2000" dirty="0"/>
              <a:t>. Proin </a:t>
            </a:r>
            <a:r>
              <a:rPr lang="en-US" sz="2000" dirty="0" err="1"/>
              <a:t>elementum</a:t>
            </a:r>
            <a:r>
              <a:rPr lang="en-US" sz="2000" dirty="0"/>
              <a:t>, </a:t>
            </a:r>
            <a:r>
              <a:rPr lang="en-US" sz="2000" dirty="0" err="1"/>
              <a:t>justo</a:t>
            </a:r>
            <a:r>
              <a:rPr lang="en-US" sz="2000" dirty="0"/>
              <a:t> </a:t>
            </a:r>
            <a:r>
              <a:rPr lang="en-US" sz="2000" dirty="0" err="1"/>
              <a:t>ornare</a:t>
            </a:r>
            <a:r>
              <a:rPr lang="en-US" sz="2000" dirty="0"/>
              <a:t> </a:t>
            </a:r>
            <a:r>
              <a:rPr lang="en-US" sz="2000" dirty="0" err="1"/>
              <a:t>sagittis</a:t>
            </a:r>
            <a:r>
              <a:rPr lang="en-US" sz="2000" dirty="0"/>
              <a:t> </a:t>
            </a:r>
            <a:r>
              <a:rPr lang="en-US" sz="2000" dirty="0" err="1"/>
              <a:t>sollicitudin</a:t>
            </a:r>
            <a:r>
              <a:rPr lang="en-US" sz="2000" dirty="0"/>
              <a:t>, </a:t>
            </a:r>
            <a:r>
              <a:rPr lang="en-US" sz="2000" dirty="0" err="1"/>
              <a:t>elit</a:t>
            </a:r>
            <a:r>
              <a:rPr lang="en-US" sz="2000" dirty="0"/>
              <a:t> </a:t>
            </a:r>
            <a:r>
              <a:rPr lang="en-US" sz="2000" dirty="0" err="1"/>
              <a:t>purus</a:t>
            </a:r>
            <a:r>
              <a:rPr lang="en-US" sz="2000" dirty="0"/>
              <a:t> porta </a:t>
            </a:r>
            <a:r>
              <a:rPr lang="en-US" sz="2000" dirty="0" err="1"/>
              <a:t>tortor</a:t>
            </a:r>
            <a:r>
              <a:rPr lang="en-US" sz="2000" dirty="0"/>
              <a:t>, non fermentum </a:t>
            </a:r>
            <a:r>
              <a:rPr lang="en-US" sz="2000" dirty="0" err="1"/>
              <a:t>erat</a:t>
            </a:r>
            <a:r>
              <a:rPr lang="en-US" sz="2000" dirty="0"/>
              <a:t> </a:t>
            </a:r>
            <a:r>
              <a:rPr lang="en-US" sz="2000" dirty="0" err="1"/>
              <a:t>orci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. </a:t>
            </a:r>
            <a:r>
              <a:rPr lang="en-US" sz="2000" dirty="0" err="1"/>
              <a:t>Vivamus</a:t>
            </a:r>
            <a:r>
              <a:rPr lang="en-US" sz="2000" dirty="0"/>
              <a:t> </a:t>
            </a:r>
            <a:r>
              <a:rPr lang="en-US" sz="2000" dirty="0" err="1"/>
              <a:t>sagittis</a:t>
            </a:r>
            <a:r>
              <a:rPr lang="en-US" sz="2000" dirty="0"/>
              <a:t> porta </a:t>
            </a:r>
            <a:r>
              <a:rPr lang="en-US" sz="2000" dirty="0" err="1"/>
              <a:t>nisl</a:t>
            </a:r>
            <a:r>
              <a:rPr lang="en-US" sz="2000" dirty="0"/>
              <a:t>, et </a:t>
            </a:r>
            <a:r>
              <a:rPr lang="en-US" sz="2000" dirty="0" err="1"/>
              <a:t>accumsan</a:t>
            </a:r>
            <a:r>
              <a:rPr lang="en-US" sz="2000" dirty="0"/>
              <a:t> mi </a:t>
            </a:r>
            <a:r>
              <a:rPr lang="en-US" sz="2000" dirty="0" err="1"/>
              <a:t>egestas</a:t>
            </a:r>
            <a:r>
              <a:rPr lang="en-US" sz="2000" dirty="0"/>
              <a:t> </a:t>
            </a:r>
            <a:r>
              <a:rPr lang="en-US" sz="2000" dirty="0" err="1"/>
              <a:t>eu</a:t>
            </a:r>
            <a:r>
              <a:rPr lang="en-US" sz="2000" dirty="0"/>
              <a:t>. </a:t>
            </a:r>
            <a:r>
              <a:rPr lang="en-US" sz="2000" dirty="0" err="1"/>
              <a:t>Phasellus</a:t>
            </a:r>
            <a:r>
              <a:rPr lang="en-US" sz="2000" dirty="0"/>
              <a:t> </a:t>
            </a:r>
            <a:r>
              <a:rPr lang="en-US" sz="2000" dirty="0" err="1"/>
              <a:t>velit</a:t>
            </a:r>
            <a:r>
              <a:rPr lang="en-US" sz="2000" dirty="0"/>
              <a:t> dolor, </a:t>
            </a:r>
            <a:r>
              <a:rPr lang="en-US" sz="2000" dirty="0" err="1"/>
              <a:t>ullamcorper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 </a:t>
            </a:r>
            <a:r>
              <a:rPr lang="en-US" sz="2000" dirty="0" err="1"/>
              <a:t>laoreet</a:t>
            </a:r>
            <a:r>
              <a:rPr lang="en-US" sz="2000" dirty="0"/>
              <a:t> in, </a:t>
            </a:r>
            <a:r>
              <a:rPr lang="en-US" sz="2000" dirty="0" err="1"/>
              <a:t>elementum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 </a:t>
            </a:r>
            <a:r>
              <a:rPr lang="en-US" sz="2000" dirty="0" err="1"/>
              <a:t>arcu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Aliquam</a:t>
            </a:r>
            <a:r>
              <a:rPr lang="en-US" sz="2000" dirty="0"/>
              <a:t> dictum </a:t>
            </a:r>
            <a:r>
              <a:rPr lang="en-US" sz="2000" dirty="0" err="1"/>
              <a:t>nec</a:t>
            </a:r>
            <a:r>
              <a:rPr lang="en-US" sz="2000" dirty="0"/>
              <a:t> </a:t>
            </a:r>
            <a:r>
              <a:rPr lang="en-US" sz="2000" dirty="0" err="1"/>
              <a:t>risus</a:t>
            </a:r>
            <a:r>
              <a:rPr lang="en-US" sz="2000" dirty="0"/>
              <a:t> et </a:t>
            </a:r>
            <a:r>
              <a:rPr lang="en-US" sz="2000" dirty="0" err="1"/>
              <a:t>sollicitudin</a:t>
            </a:r>
            <a:r>
              <a:rPr lang="en-US" sz="2000" dirty="0"/>
              <a:t>. Sed </a:t>
            </a:r>
            <a:r>
              <a:rPr lang="en-US" sz="2000" dirty="0" err="1"/>
              <a:t>tincidunt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  <a:r>
              <a:rPr lang="en-US" sz="2000" dirty="0" err="1"/>
              <a:t>dapibus</a:t>
            </a:r>
            <a:r>
              <a:rPr lang="en-US" sz="2000" dirty="0"/>
              <a:t>, </a:t>
            </a:r>
            <a:r>
              <a:rPr lang="en-US" sz="2000" dirty="0" err="1"/>
              <a:t>tincidunt</a:t>
            </a:r>
            <a:r>
              <a:rPr lang="en-US" sz="2000" dirty="0"/>
              <a:t> </a:t>
            </a:r>
            <a:r>
              <a:rPr lang="en-US" sz="2000" dirty="0" err="1"/>
              <a:t>felis</a:t>
            </a:r>
            <a:r>
              <a:rPr lang="en-US" sz="2000" dirty="0"/>
              <a:t> non, </a:t>
            </a:r>
            <a:r>
              <a:rPr lang="en-US" sz="2000" dirty="0" err="1"/>
              <a:t>auctor</a:t>
            </a:r>
            <a:r>
              <a:rPr lang="en-US" sz="2000" dirty="0"/>
              <a:t> </a:t>
            </a:r>
            <a:r>
              <a:rPr lang="en-US" sz="2000" dirty="0" err="1"/>
              <a:t>orci</a:t>
            </a:r>
            <a:r>
              <a:rPr lang="en-US" sz="2000" dirty="0"/>
              <a:t>. </a:t>
            </a:r>
            <a:r>
              <a:rPr lang="en-US" sz="2000" dirty="0" err="1"/>
              <a:t>Vivamus</a:t>
            </a:r>
            <a:r>
              <a:rPr lang="en-US" sz="2000" dirty="0"/>
              <a:t> </a:t>
            </a:r>
            <a:r>
              <a:rPr lang="en-US" sz="2000" dirty="0" err="1"/>
              <a:t>hendrerit</a:t>
            </a:r>
            <a:r>
              <a:rPr lang="en-US" sz="2000" dirty="0"/>
              <a:t>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  <a:r>
              <a:rPr lang="en-US" sz="2000" dirty="0" err="1"/>
              <a:t>nunc</a:t>
            </a:r>
            <a:r>
              <a:rPr lang="en-US" sz="2000" dirty="0"/>
              <a:t>, id </a:t>
            </a:r>
            <a:r>
              <a:rPr lang="en-US" sz="2000" dirty="0" err="1"/>
              <a:t>commodo</a:t>
            </a:r>
            <a:r>
              <a:rPr lang="en-US" sz="2000" dirty="0"/>
              <a:t> </a:t>
            </a:r>
            <a:r>
              <a:rPr lang="en-US" sz="2000" dirty="0" err="1"/>
              <a:t>velit</a:t>
            </a:r>
            <a:r>
              <a:rPr lang="en-US" sz="2000" dirty="0"/>
              <a:t> convallis vitae. Proin </a:t>
            </a:r>
            <a:r>
              <a:rPr lang="en-US" sz="2000" dirty="0" err="1"/>
              <a:t>augue</a:t>
            </a:r>
            <a:r>
              <a:rPr lang="en-US" sz="2000" dirty="0"/>
              <a:t> </a:t>
            </a:r>
            <a:r>
              <a:rPr lang="en-US" sz="2000" dirty="0" err="1"/>
              <a:t>elit</a:t>
            </a:r>
            <a:r>
              <a:rPr lang="en-US" sz="2000" dirty="0"/>
              <a:t>, </a:t>
            </a:r>
            <a:r>
              <a:rPr lang="en-US" sz="2000" dirty="0" err="1"/>
              <a:t>laoreet</a:t>
            </a:r>
            <a:r>
              <a:rPr lang="en-US" sz="2000" dirty="0"/>
              <a:t> in </a:t>
            </a:r>
            <a:r>
              <a:rPr lang="en-US" sz="2000" dirty="0" err="1"/>
              <a:t>sodales</a:t>
            </a:r>
            <a:r>
              <a:rPr lang="en-US" sz="2000" dirty="0"/>
              <a:t> non, </a:t>
            </a:r>
            <a:r>
              <a:rPr lang="en-US" sz="2000" dirty="0" err="1"/>
              <a:t>faucibus</a:t>
            </a:r>
            <a:r>
              <a:rPr lang="en-US" sz="2000" dirty="0"/>
              <a:t> in ligula. </a:t>
            </a:r>
            <a:r>
              <a:rPr lang="en-US" sz="2000" dirty="0" err="1"/>
              <a:t>Fusce</a:t>
            </a:r>
            <a:r>
              <a:rPr lang="en-US" sz="2000" dirty="0"/>
              <a:t> </a:t>
            </a:r>
            <a:r>
              <a:rPr lang="en-US" sz="2000" dirty="0" err="1"/>
              <a:t>eleifend</a:t>
            </a:r>
            <a:r>
              <a:rPr lang="en-US" sz="2000" dirty="0"/>
              <a:t> </a:t>
            </a:r>
            <a:r>
              <a:rPr lang="en-US" sz="2000" dirty="0" err="1"/>
              <a:t>lectus</a:t>
            </a:r>
            <a:r>
              <a:rPr lang="en-US" sz="2000" dirty="0"/>
              <a:t> </a:t>
            </a:r>
            <a:r>
              <a:rPr lang="en-US" sz="2000" dirty="0" err="1"/>
              <a:t>nulla</a:t>
            </a:r>
            <a:r>
              <a:rPr lang="en-US" sz="2000" dirty="0"/>
              <a:t>, </a:t>
            </a:r>
            <a:r>
              <a:rPr lang="en-US" sz="2000" dirty="0" err="1"/>
              <a:t>euismod</a:t>
            </a:r>
            <a:r>
              <a:rPr lang="en-US" sz="2000" dirty="0"/>
              <a:t> </a:t>
            </a:r>
            <a:r>
              <a:rPr lang="en-US" sz="2000" dirty="0" err="1"/>
              <a:t>rhoncus</a:t>
            </a:r>
            <a:r>
              <a:rPr lang="en-US" sz="2000" dirty="0"/>
              <a:t> ligula </a:t>
            </a:r>
            <a:r>
              <a:rPr lang="en-US" sz="2000" dirty="0" err="1"/>
              <a:t>efficitur</a:t>
            </a:r>
            <a:r>
              <a:rPr lang="en-US" sz="2000" dirty="0"/>
              <a:t> in. </a:t>
            </a:r>
            <a:r>
              <a:rPr lang="en-US" sz="2000" dirty="0" err="1"/>
              <a:t>Phasellus</a:t>
            </a:r>
            <a:r>
              <a:rPr lang="en-US" sz="2000" dirty="0"/>
              <a:t> </a:t>
            </a:r>
            <a:r>
              <a:rPr lang="en-US" sz="2000" dirty="0" err="1"/>
              <a:t>vulputate</a:t>
            </a:r>
            <a:r>
              <a:rPr lang="en-US" sz="2000" dirty="0"/>
              <a:t> </a:t>
            </a:r>
            <a:r>
              <a:rPr lang="en-US" sz="2000" dirty="0" err="1"/>
              <a:t>faucibus</a:t>
            </a:r>
            <a:r>
              <a:rPr lang="en-US" sz="2000" dirty="0"/>
              <a:t> </a:t>
            </a:r>
            <a:r>
              <a:rPr lang="en-US" sz="2000" dirty="0" err="1"/>
              <a:t>felis</a:t>
            </a:r>
            <a:r>
              <a:rPr lang="en-US" sz="2000" dirty="0"/>
              <a:t>, sit </a:t>
            </a:r>
            <a:r>
              <a:rPr lang="en-US" sz="2000" dirty="0" err="1"/>
              <a:t>amet</a:t>
            </a:r>
            <a:r>
              <a:rPr lang="en-US" sz="2000" dirty="0"/>
              <a:t> </a:t>
            </a:r>
            <a:r>
              <a:rPr lang="en-US" sz="2000" dirty="0" err="1"/>
              <a:t>volutpat</a:t>
            </a:r>
            <a:r>
              <a:rPr lang="en-US" sz="2000" dirty="0"/>
              <a:t> </a:t>
            </a:r>
            <a:r>
              <a:rPr lang="en-US" sz="2000" dirty="0" err="1"/>
              <a:t>orci</a:t>
            </a:r>
            <a:r>
              <a:rPr lang="en-US" sz="2000" dirty="0"/>
              <a:t> </a:t>
            </a:r>
            <a:r>
              <a:rPr lang="en-US" sz="2000" dirty="0" err="1"/>
              <a:t>scelerisque</a:t>
            </a:r>
            <a:r>
              <a:rPr lang="en-US" sz="2000" dirty="0"/>
              <a:t> at. Sed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  <a:r>
              <a:rPr lang="en-US" sz="2000" dirty="0" err="1"/>
              <a:t>mauris</a:t>
            </a:r>
            <a:r>
              <a:rPr lang="en-US" sz="2000" dirty="0"/>
              <a:t>, </a:t>
            </a:r>
            <a:r>
              <a:rPr lang="en-US" sz="2000" dirty="0" err="1"/>
              <a:t>ultricies</a:t>
            </a:r>
            <a:r>
              <a:rPr lang="en-US" sz="2000" dirty="0"/>
              <a:t> id </a:t>
            </a:r>
            <a:r>
              <a:rPr lang="en-US" sz="2000" dirty="0" err="1"/>
              <a:t>sollicitudin</a:t>
            </a:r>
            <a:r>
              <a:rPr lang="en-US" sz="2000" dirty="0"/>
              <a:t> </a:t>
            </a:r>
            <a:r>
              <a:rPr lang="en-US" sz="2000" dirty="0" err="1"/>
              <a:t>eget</a:t>
            </a:r>
            <a:r>
              <a:rPr lang="en-US" sz="2000" dirty="0"/>
              <a:t>, </a:t>
            </a:r>
            <a:r>
              <a:rPr lang="en-US" sz="2000" dirty="0" err="1"/>
              <a:t>pretium</a:t>
            </a:r>
            <a:r>
              <a:rPr lang="en-US" sz="2000" dirty="0"/>
              <a:t> </a:t>
            </a:r>
            <a:r>
              <a:rPr lang="en-US" sz="2000" dirty="0" err="1"/>
              <a:t>eu</a:t>
            </a:r>
            <a:r>
              <a:rPr lang="en-US" sz="2000" dirty="0"/>
              <a:t> diam. </a:t>
            </a:r>
            <a:r>
              <a:rPr lang="en-US" sz="2000" dirty="0" err="1"/>
              <a:t>Praesent</a:t>
            </a:r>
            <a:r>
              <a:rPr lang="en-US" sz="2000" dirty="0"/>
              <a:t> </a:t>
            </a:r>
            <a:r>
              <a:rPr lang="en-US" sz="2000" dirty="0" err="1"/>
              <a:t>hendrerit</a:t>
            </a:r>
            <a:r>
              <a:rPr lang="en-US" sz="2000" dirty="0"/>
              <a:t> cursus </a:t>
            </a:r>
            <a:r>
              <a:rPr lang="en-US" sz="2000" dirty="0" err="1"/>
              <a:t>erat</a:t>
            </a:r>
            <a:r>
              <a:rPr lang="en-US" sz="2000" dirty="0"/>
              <a:t>, </a:t>
            </a:r>
            <a:r>
              <a:rPr lang="en-US" sz="2000" dirty="0" err="1"/>
              <a:t>quis</a:t>
            </a:r>
            <a:r>
              <a:rPr lang="en-US" sz="2000" dirty="0"/>
              <a:t> </a:t>
            </a:r>
            <a:r>
              <a:rPr lang="en-US" sz="2000" dirty="0" err="1"/>
              <a:t>iaculis</a:t>
            </a:r>
            <a:r>
              <a:rPr lang="en-US" sz="2000" dirty="0"/>
              <a:t> nisi </a:t>
            </a:r>
            <a:r>
              <a:rPr lang="en-US" sz="2000" dirty="0" err="1"/>
              <a:t>commodo</a:t>
            </a:r>
            <a:r>
              <a:rPr lang="en-US" sz="2000" dirty="0"/>
              <a:t> ac.</a:t>
            </a:r>
          </a:p>
          <a:p>
            <a:r>
              <a:rPr lang="en-US" sz="2000" dirty="0"/>
              <a:t>Sed </a:t>
            </a:r>
            <a:r>
              <a:rPr lang="en-US" sz="2000" dirty="0" err="1"/>
              <a:t>neque</a:t>
            </a:r>
            <a:r>
              <a:rPr lang="en-US" sz="2000" dirty="0"/>
              <a:t> ipsum, pharetra vitae </a:t>
            </a:r>
            <a:r>
              <a:rPr lang="en-US" sz="2000" dirty="0" err="1"/>
              <a:t>rhoncus</a:t>
            </a:r>
            <a:r>
              <a:rPr lang="en-US" sz="2000" dirty="0"/>
              <a:t> a, maximus vel </a:t>
            </a:r>
            <a:r>
              <a:rPr lang="en-US" sz="2000" dirty="0" err="1"/>
              <a:t>metus</a:t>
            </a:r>
            <a:r>
              <a:rPr lang="en-US" sz="2000" dirty="0"/>
              <a:t>. </a:t>
            </a:r>
            <a:r>
              <a:rPr lang="en-US" sz="2000" dirty="0" err="1"/>
              <a:t>Vivamus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 nisi </a:t>
            </a:r>
            <a:r>
              <a:rPr lang="en-US" sz="2000" dirty="0" err="1"/>
              <a:t>nec</a:t>
            </a:r>
            <a:r>
              <a:rPr lang="en-US" sz="2000" dirty="0"/>
              <a:t> </a:t>
            </a:r>
            <a:r>
              <a:rPr lang="en-US" sz="2000" dirty="0" err="1"/>
              <a:t>eros</a:t>
            </a:r>
            <a:r>
              <a:rPr lang="en-US" sz="2000" dirty="0"/>
              <a:t> </a:t>
            </a:r>
            <a:r>
              <a:rPr lang="en-US" sz="2000" dirty="0" err="1"/>
              <a:t>posuere</a:t>
            </a:r>
            <a:r>
              <a:rPr lang="en-US" sz="2000" dirty="0"/>
              <a:t> cursus ac a </a:t>
            </a:r>
            <a:r>
              <a:rPr lang="en-US" sz="2000" dirty="0" err="1"/>
              <a:t>mauris</a:t>
            </a:r>
            <a:r>
              <a:rPr lang="en-US" sz="2000" dirty="0"/>
              <a:t>. </a:t>
            </a:r>
            <a:r>
              <a:rPr lang="en-US" sz="2000" dirty="0" err="1"/>
              <a:t>Curabitur</a:t>
            </a:r>
            <a:r>
              <a:rPr lang="en-US" sz="2000" dirty="0"/>
              <a:t> vitae </a:t>
            </a:r>
            <a:r>
              <a:rPr lang="en-US" sz="2000" dirty="0" err="1"/>
              <a:t>tortor</a:t>
            </a:r>
            <a:r>
              <a:rPr lang="en-US" sz="2000" dirty="0"/>
              <a:t> pharetra, vestibulum </a:t>
            </a:r>
            <a:r>
              <a:rPr lang="en-US" sz="2000" dirty="0" err="1"/>
              <a:t>eros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, </a:t>
            </a:r>
            <a:r>
              <a:rPr lang="en-US" sz="2000" dirty="0" err="1"/>
              <a:t>vehicula</a:t>
            </a:r>
            <a:r>
              <a:rPr lang="en-US" sz="2000" dirty="0"/>
              <a:t> </a:t>
            </a:r>
            <a:r>
              <a:rPr lang="en-US" sz="2000" dirty="0" err="1"/>
              <a:t>leo</a:t>
            </a:r>
            <a:r>
              <a:rPr lang="en-US" sz="2000" dirty="0"/>
              <a:t>. In </a:t>
            </a:r>
            <a:r>
              <a:rPr lang="en-US" sz="2000" dirty="0" err="1"/>
              <a:t>sagittis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ac </a:t>
            </a:r>
            <a:r>
              <a:rPr lang="en-US" sz="2000" dirty="0" err="1"/>
              <a:t>urna</a:t>
            </a:r>
            <a:r>
              <a:rPr lang="en-US" sz="2000" dirty="0"/>
              <a:t> </a:t>
            </a:r>
            <a:r>
              <a:rPr lang="en-US" sz="2000" dirty="0" err="1"/>
              <a:t>scelerisque</a:t>
            </a:r>
            <a:r>
              <a:rPr lang="en-US" sz="2000" dirty="0"/>
              <a:t>, </a:t>
            </a:r>
            <a:r>
              <a:rPr lang="en-US" sz="2000" dirty="0" err="1"/>
              <a:t>ut</a:t>
            </a:r>
            <a:r>
              <a:rPr lang="en-US" sz="2000" dirty="0"/>
              <a:t> </a:t>
            </a:r>
            <a:r>
              <a:rPr lang="en-US" sz="2000" dirty="0" err="1"/>
              <a:t>ullamcorper</a:t>
            </a:r>
            <a:r>
              <a:rPr lang="en-US" sz="2000" dirty="0"/>
              <a:t> </a:t>
            </a:r>
            <a:r>
              <a:rPr lang="en-US" sz="2000" dirty="0" err="1"/>
              <a:t>nisl</a:t>
            </a:r>
            <a:r>
              <a:rPr lang="en-US" sz="2000" dirty="0"/>
              <a:t> </a:t>
            </a:r>
            <a:r>
              <a:rPr lang="en-US" sz="2000" dirty="0" err="1"/>
              <a:t>rutrum</a:t>
            </a:r>
            <a:r>
              <a:rPr lang="en-US" sz="2000" dirty="0"/>
              <a:t>. </a:t>
            </a:r>
            <a:r>
              <a:rPr lang="en-US" sz="2000" dirty="0" err="1"/>
              <a:t>Mauris</a:t>
            </a:r>
            <a:r>
              <a:rPr lang="en-US" sz="2000" dirty="0"/>
              <a:t> </a:t>
            </a:r>
            <a:r>
              <a:rPr lang="en-US" sz="2000" dirty="0" err="1"/>
              <a:t>erat</a:t>
            </a:r>
            <a:r>
              <a:rPr lang="en-US" sz="2000" dirty="0"/>
              <a:t> </a:t>
            </a:r>
            <a:r>
              <a:rPr lang="en-US" sz="2000" dirty="0" err="1"/>
              <a:t>mauris</a:t>
            </a:r>
            <a:r>
              <a:rPr lang="en-US" sz="2000" dirty="0"/>
              <a:t>, </a:t>
            </a:r>
            <a:r>
              <a:rPr lang="en-US" sz="2000" dirty="0" err="1"/>
              <a:t>laoreet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 ipsum sit </a:t>
            </a:r>
            <a:r>
              <a:rPr lang="en-US" sz="2000" dirty="0" err="1"/>
              <a:t>amet</a:t>
            </a:r>
            <a:r>
              <a:rPr lang="en-US" sz="2000" dirty="0"/>
              <a:t>, </a:t>
            </a:r>
            <a:r>
              <a:rPr lang="en-US" sz="2000" dirty="0" err="1"/>
              <a:t>dignissim</a:t>
            </a:r>
            <a:r>
              <a:rPr lang="en-US" sz="2000" dirty="0"/>
              <a:t> </a:t>
            </a:r>
            <a:r>
              <a:rPr lang="en-US" sz="2000" dirty="0" err="1"/>
              <a:t>auctor</a:t>
            </a:r>
            <a:r>
              <a:rPr lang="en-US" sz="2000" dirty="0"/>
              <a:t> ex. Duis sed </a:t>
            </a:r>
            <a:r>
              <a:rPr lang="en-US" sz="2000" dirty="0" err="1"/>
              <a:t>blandit</a:t>
            </a:r>
            <a:r>
              <a:rPr lang="en-US" sz="2000" dirty="0"/>
              <a:t> ligula, vel </a:t>
            </a:r>
            <a:r>
              <a:rPr lang="en-US" sz="2000" dirty="0" err="1"/>
              <a:t>feugiat</a:t>
            </a:r>
            <a:r>
              <a:rPr lang="en-US" sz="2000" dirty="0"/>
              <a:t> ligula. Vestibulum ante ipsum </a:t>
            </a:r>
            <a:r>
              <a:rPr lang="en-US" sz="2000" dirty="0" err="1"/>
              <a:t>primis</a:t>
            </a:r>
            <a:r>
              <a:rPr lang="en-US" sz="2000" dirty="0"/>
              <a:t> in </a:t>
            </a:r>
            <a:r>
              <a:rPr lang="en-US" sz="2000" dirty="0" err="1"/>
              <a:t>faucibus</a:t>
            </a:r>
            <a:r>
              <a:rPr lang="en-US" sz="2000" dirty="0"/>
              <a:t> </a:t>
            </a:r>
            <a:r>
              <a:rPr lang="en-US" sz="2000" dirty="0" err="1"/>
              <a:t>orci</a:t>
            </a:r>
            <a:r>
              <a:rPr lang="en-US" sz="2000" dirty="0"/>
              <a:t> </a:t>
            </a:r>
            <a:r>
              <a:rPr lang="en-US" sz="2000" dirty="0" err="1"/>
              <a:t>luctus</a:t>
            </a:r>
            <a:r>
              <a:rPr lang="en-US" sz="2000" dirty="0"/>
              <a:t> et </a:t>
            </a:r>
            <a:r>
              <a:rPr lang="en-US" sz="2000" dirty="0" err="1"/>
              <a:t>ultrices</a:t>
            </a:r>
            <a:r>
              <a:rPr lang="en-US" sz="2000" dirty="0"/>
              <a:t> </a:t>
            </a:r>
            <a:r>
              <a:rPr lang="en-US" sz="2000" dirty="0" err="1"/>
              <a:t>posuere</a:t>
            </a:r>
            <a:r>
              <a:rPr lang="en-US" sz="2000" dirty="0"/>
              <a:t> </a:t>
            </a:r>
            <a:r>
              <a:rPr lang="en-US" sz="2000" dirty="0" err="1"/>
              <a:t>cubilia</a:t>
            </a:r>
            <a:r>
              <a:rPr lang="en-US" sz="2000" dirty="0"/>
              <a:t> </a:t>
            </a:r>
            <a:r>
              <a:rPr lang="en-US" sz="2000" dirty="0" err="1"/>
              <a:t>curae</a:t>
            </a:r>
            <a:r>
              <a:rPr lang="en-US" sz="2000" dirty="0"/>
              <a:t>;</a:t>
            </a:r>
          </a:p>
          <a:p>
            <a:r>
              <a:rPr lang="en-US" sz="2000" dirty="0"/>
              <a:t>Cras </a:t>
            </a:r>
            <a:r>
              <a:rPr lang="en-US" sz="2000" dirty="0" err="1"/>
              <a:t>quis</a:t>
            </a:r>
            <a:r>
              <a:rPr lang="en-US" sz="2000" dirty="0"/>
              <a:t> </a:t>
            </a:r>
            <a:r>
              <a:rPr lang="en-US" sz="2000" dirty="0" err="1"/>
              <a:t>bibendum</a:t>
            </a:r>
            <a:r>
              <a:rPr lang="en-US" sz="2000" dirty="0"/>
              <a:t> </a:t>
            </a:r>
            <a:r>
              <a:rPr lang="en-US" sz="2000" dirty="0" err="1"/>
              <a:t>velit</a:t>
            </a:r>
            <a:r>
              <a:rPr lang="en-US" sz="2000" dirty="0"/>
              <a:t>. </a:t>
            </a:r>
            <a:r>
              <a:rPr lang="en-US" sz="2000" dirty="0" err="1"/>
              <a:t>Pellentesque</a:t>
            </a:r>
            <a:r>
              <a:rPr lang="en-US" sz="2000" dirty="0"/>
              <a:t> </a:t>
            </a:r>
            <a:r>
              <a:rPr lang="en-US" sz="2000" dirty="0" err="1"/>
              <a:t>consectetur</a:t>
            </a:r>
            <a:r>
              <a:rPr lang="en-US" sz="2000" dirty="0"/>
              <a:t> </a:t>
            </a:r>
            <a:r>
              <a:rPr lang="en-US" sz="2000" dirty="0" err="1"/>
              <a:t>vehicula</a:t>
            </a:r>
            <a:r>
              <a:rPr lang="en-US" sz="2000" dirty="0"/>
              <a:t> </a:t>
            </a:r>
            <a:r>
              <a:rPr lang="en-US" sz="2000" dirty="0" err="1"/>
              <a:t>tincidunt</a:t>
            </a:r>
            <a:r>
              <a:rPr lang="en-US" sz="2000" dirty="0"/>
              <a:t>. </a:t>
            </a:r>
            <a:r>
              <a:rPr lang="en-US" sz="2000" dirty="0" err="1"/>
              <a:t>Nullam</a:t>
            </a:r>
            <a:r>
              <a:rPr lang="en-US" sz="2000" dirty="0"/>
              <a:t> </a:t>
            </a:r>
            <a:r>
              <a:rPr lang="en-US" sz="2000" dirty="0" err="1"/>
              <a:t>consectetur</a:t>
            </a:r>
            <a:r>
              <a:rPr lang="en-US" sz="2000" dirty="0"/>
              <a:t>, ex vel </a:t>
            </a:r>
            <a:r>
              <a:rPr lang="en-US" sz="2000" dirty="0" err="1"/>
              <a:t>malesuada</a:t>
            </a:r>
            <a:r>
              <a:rPr lang="en-US" sz="2000" dirty="0"/>
              <a:t> </a:t>
            </a:r>
            <a:r>
              <a:rPr lang="en-US" sz="2000" dirty="0" err="1"/>
              <a:t>finibus</a:t>
            </a:r>
            <a:r>
              <a:rPr lang="en-US" sz="2000" dirty="0"/>
              <a:t>, </a:t>
            </a:r>
            <a:r>
              <a:rPr lang="en-US" sz="2000" dirty="0" err="1"/>
              <a:t>velit</a:t>
            </a:r>
            <a:r>
              <a:rPr lang="en-US" sz="2000" dirty="0"/>
              <a:t> </a:t>
            </a:r>
            <a:r>
              <a:rPr lang="en-US" sz="2000" dirty="0" err="1"/>
              <a:t>tortor</a:t>
            </a:r>
            <a:r>
              <a:rPr lang="en-US" sz="2000" dirty="0"/>
              <a:t> </a:t>
            </a:r>
            <a:r>
              <a:rPr lang="en-US" sz="2000" dirty="0" err="1"/>
              <a:t>mollis</a:t>
            </a:r>
            <a:r>
              <a:rPr lang="en-US" sz="2000" dirty="0"/>
              <a:t> </a:t>
            </a:r>
            <a:r>
              <a:rPr lang="en-US" sz="2000" dirty="0" err="1"/>
              <a:t>turpis</a:t>
            </a:r>
            <a:r>
              <a:rPr lang="en-US" sz="2000" dirty="0"/>
              <a:t>, vel </a:t>
            </a:r>
            <a:r>
              <a:rPr lang="en-US" sz="2000" dirty="0" err="1"/>
              <a:t>venenatis</a:t>
            </a:r>
            <a:r>
              <a:rPr lang="en-US" sz="2000" dirty="0"/>
              <a:t> </a:t>
            </a:r>
            <a:r>
              <a:rPr lang="en-US" sz="2000" dirty="0" err="1"/>
              <a:t>sem</a:t>
            </a:r>
            <a:r>
              <a:rPr lang="en-US" sz="2000" dirty="0"/>
              <a:t> </a:t>
            </a:r>
            <a:r>
              <a:rPr lang="en-US" sz="2000" dirty="0" err="1"/>
              <a:t>velit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 </a:t>
            </a:r>
            <a:r>
              <a:rPr lang="en-US" sz="2000" dirty="0" err="1"/>
              <a:t>nulla</a:t>
            </a:r>
            <a:r>
              <a:rPr lang="en-US" sz="2000" dirty="0"/>
              <a:t>. Cras </a:t>
            </a:r>
            <a:r>
              <a:rPr lang="en-US" sz="2000" dirty="0" err="1"/>
              <a:t>ullamcorper</a:t>
            </a:r>
            <a:r>
              <a:rPr lang="en-US" sz="2000" dirty="0"/>
              <a:t> </a:t>
            </a:r>
            <a:r>
              <a:rPr lang="en-US" sz="2000" dirty="0" err="1"/>
              <a:t>consequat</a:t>
            </a:r>
            <a:r>
              <a:rPr lang="en-US" sz="2000" dirty="0"/>
              <a:t> </a:t>
            </a:r>
            <a:r>
              <a:rPr lang="en-US" sz="2000" dirty="0" err="1"/>
              <a:t>metus</a:t>
            </a:r>
            <a:r>
              <a:rPr lang="en-US" sz="2000" dirty="0"/>
              <a:t> </a:t>
            </a:r>
            <a:r>
              <a:rPr lang="en-US" sz="2000" dirty="0" err="1"/>
              <a:t>quis</a:t>
            </a:r>
            <a:r>
              <a:rPr lang="en-US" sz="2000" dirty="0"/>
              <a:t> semper. </a:t>
            </a:r>
            <a:r>
              <a:rPr lang="en-US" sz="2000" dirty="0" err="1"/>
              <a:t>Etiam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</a:t>
            </a:r>
            <a:r>
              <a:rPr lang="en-US" sz="2000" dirty="0" err="1"/>
              <a:t>condimentum</a:t>
            </a:r>
            <a:r>
              <a:rPr lang="en-US" sz="2000" dirty="0"/>
              <a:t> </a:t>
            </a:r>
            <a:r>
              <a:rPr lang="en-US" sz="2000" dirty="0" err="1"/>
              <a:t>lectus</a:t>
            </a:r>
            <a:r>
              <a:rPr lang="en-US" sz="2000" dirty="0"/>
              <a:t>. </a:t>
            </a:r>
            <a:r>
              <a:rPr lang="en-US" sz="2000" dirty="0" err="1"/>
              <a:t>Quisque</a:t>
            </a:r>
            <a:r>
              <a:rPr lang="en-US" sz="2000" dirty="0"/>
              <a:t> </a:t>
            </a:r>
            <a:r>
              <a:rPr lang="en-US" sz="2000" dirty="0" err="1"/>
              <a:t>tincidunt</a:t>
            </a:r>
            <a:r>
              <a:rPr lang="en-US" sz="2000" dirty="0"/>
              <a:t> </a:t>
            </a:r>
            <a:r>
              <a:rPr lang="en-US" sz="2000" dirty="0" err="1"/>
              <a:t>porttitor</a:t>
            </a:r>
            <a:r>
              <a:rPr lang="en-US" sz="2000" dirty="0"/>
              <a:t> dui, id </a:t>
            </a:r>
            <a:r>
              <a:rPr lang="en-US" sz="2000" dirty="0" err="1"/>
              <a:t>consectetur</a:t>
            </a:r>
            <a:r>
              <a:rPr lang="en-US" sz="2000" dirty="0"/>
              <a:t> mi </a:t>
            </a:r>
            <a:r>
              <a:rPr lang="en-US" sz="2000" dirty="0" err="1"/>
              <a:t>varius</a:t>
            </a:r>
            <a:r>
              <a:rPr lang="en-US" sz="2000" dirty="0"/>
              <a:t> id. Sed </a:t>
            </a:r>
            <a:r>
              <a:rPr lang="en-US" sz="2000" dirty="0" err="1"/>
              <a:t>lobortis</a:t>
            </a:r>
            <a:r>
              <a:rPr lang="en-US" sz="2000" dirty="0"/>
              <a:t> nisi vitae </a:t>
            </a:r>
            <a:r>
              <a:rPr lang="en-US" sz="2000" dirty="0" err="1"/>
              <a:t>lobortis</a:t>
            </a:r>
            <a:r>
              <a:rPr lang="en-US" sz="2000" dirty="0"/>
              <a:t> lacinia. </a:t>
            </a:r>
            <a:r>
              <a:rPr lang="en-US" sz="2000" dirty="0" err="1"/>
              <a:t>Etiam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</a:t>
            </a:r>
            <a:r>
              <a:rPr lang="en-US" sz="2000" dirty="0" err="1"/>
              <a:t>nisl</a:t>
            </a:r>
            <a:r>
              <a:rPr lang="en-US" sz="2000" dirty="0"/>
              <a:t> vel </a:t>
            </a:r>
            <a:r>
              <a:rPr lang="en-US" sz="2000" dirty="0" err="1"/>
              <a:t>justo</a:t>
            </a:r>
            <a:r>
              <a:rPr lang="en-US" sz="2000" dirty="0"/>
              <a:t> </a:t>
            </a:r>
            <a:r>
              <a:rPr lang="en-US" sz="2000" dirty="0" err="1"/>
              <a:t>varius</a:t>
            </a:r>
            <a:r>
              <a:rPr lang="en-US" sz="2000" dirty="0"/>
              <a:t> </a:t>
            </a:r>
            <a:r>
              <a:rPr lang="en-US" sz="2000" dirty="0" err="1"/>
              <a:t>molestie</a:t>
            </a:r>
            <a:r>
              <a:rPr lang="en-US" sz="2000" dirty="0"/>
              <a:t>. </a:t>
            </a:r>
            <a:r>
              <a:rPr lang="en-US" sz="2000" dirty="0" err="1"/>
              <a:t>Suspendisse</a:t>
            </a:r>
            <a:r>
              <a:rPr lang="en-US" sz="2000" dirty="0"/>
              <a:t> lacinia </a:t>
            </a:r>
            <a:r>
              <a:rPr lang="en-US" sz="2000" dirty="0" err="1"/>
              <a:t>quam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dictum </a:t>
            </a:r>
            <a:r>
              <a:rPr lang="en-US" sz="2000" dirty="0" err="1"/>
              <a:t>placerat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condimentum</a:t>
            </a:r>
            <a:r>
              <a:rPr lang="en-US" sz="2000" dirty="0"/>
              <a:t> </a:t>
            </a:r>
            <a:r>
              <a:rPr lang="en-US" sz="2000" dirty="0" err="1"/>
              <a:t>lectus</a:t>
            </a:r>
            <a:r>
              <a:rPr lang="en-US" sz="2000" dirty="0"/>
              <a:t>. </a:t>
            </a:r>
            <a:r>
              <a:rPr lang="en-US" sz="2000" dirty="0" err="1"/>
              <a:t>Quisque</a:t>
            </a:r>
            <a:r>
              <a:rPr lang="en-US" sz="2000" dirty="0"/>
              <a:t> </a:t>
            </a:r>
            <a:r>
              <a:rPr lang="en-US" sz="2000" dirty="0" err="1"/>
              <a:t>tincidunt</a:t>
            </a:r>
            <a:r>
              <a:rPr lang="en-US" sz="2000" dirty="0"/>
              <a:t> </a:t>
            </a:r>
            <a:r>
              <a:rPr lang="en-US" sz="2000" dirty="0" err="1"/>
              <a:t>porttitor</a:t>
            </a:r>
            <a:r>
              <a:rPr lang="en-US" sz="2000" dirty="0"/>
              <a:t> dui, id </a:t>
            </a:r>
            <a:r>
              <a:rPr lang="en-US" sz="2000" dirty="0" err="1"/>
              <a:t>consectetur</a:t>
            </a:r>
            <a:r>
              <a:rPr lang="en-US" sz="2000" dirty="0"/>
              <a:t> mi </a:t>
            </a:r>
            <a:r>
              <a:rPr lang="en-US" sz="2000" dirty="0" err="1"/>
              <a:t>varius</a:t>
            </a:r>
            <a:r>
              <a:rPr lang="en-US" sz="2000" dirty="0"/>
              <a:t> id. Sed </a:t>
            </a:r>
            <a:r>
              <a:rPr lang="en-US" sz="2000" dirty="0" err="1"/>
              <a:t>lobortis</a:t>
            </a:r>
            <a:r>
              <a:rPr lang="en-US" sz="2000" dirty="0"/>
              <a:t> nisi vitae </a:t>
            </a:r>
            <a:r>
              <a:rPr lang="en-US" sz="2000" dirty="0" err="1"/>
              <a:t>lobortis</a:t>
            </a:r>
            <a:r>
              <a:rPr lang="en-US" sz="2000" dirty="0"/>
              <a:t> lacinia. </a:t>
            </a:r>
            <a:r>
              <a:rPr lang="en-US" sz="2000" dirty="0" err="1"/>
              <a:t>Etiam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</a:t>
            </a:r>
            <a:r>
              <a:rPr lang="en-US" sz="2000" dirty="0" err="1"/>
              <a:t>nisl</a:t>
            </a:r>
            <a:r>
              <a:rPr lang="en-US" sz="2000" dirty="0"/>
              <a:t> vel </a:t>
            </a:r>
            <a:r>
              <a:rPr lang="en-US" sz="2000" dirty="0" err="1"/>
              <a:t>justo</a:t>
            </a:r>
            <a:r>
              <a:rPr lang="en-US" sz="2000" dirty="0"/>
              <a:t> </a:t>
            </a:r>
            <a:r>
              <a:rPr lang="en-US" sz="2000" dirty="0" err="1"/>
              <a:t>varius</a:t>
            </a:r>
            <a:r>
              <a:rPr lang="en-US" sz="2000" dirty="0"/>
              <a:t> </a:t>
            </a:r>
            <a:r>
              <a:rPr lang="en-US" sz="2000" dirty="0" err="1"/>
              <a:t>molestie</a:t>
            </a:r>
            <a:r>
              <a:rPr lang="en-US" sz="2000" dirty="0"/>
              <a:t>. </a:t>
            </a:r>
            <a:r>
              <a:rPr lang="en-US" sz="2000" dirty="0" err="1"/>
              <a:t>Suspendisse</a:t>
            </a:r>
            <a:r>
              <a:rPr lang="en-US" sz="2000" dirty="0"/>
              <a:t> lacinia </a:t>
            </a:r>
            <a:r>
              <a:rPr lang="en-US" sz="2000" dirty="0" err="1"/>
              <a:t>quam</a:t>
            </a:r>
            <a:r>
              <a:rPr lang="en-US" sz="2000" dirty="0"/>
              <a:t> </a:t>
            </a:r>
            <a:r>
              <a:rPr lang="en-US" sz="2000" dirty="0" err="1"/>
              <a:t>ut</a:t>
            </a:r>
            <a:r>
              <a:rPr lang="en-US" sz="2000" dirty="0"/>
              <a:t> dictum </a:t>
            </a:r>
            <a:r>
              <a:rPr lang="en-US" sz="2000" dirty="0" err="1"/>
              <a:t>placerat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21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CA4C0B96-8480-4A6D-8677-49AE367E3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40"/>
            <a:ext cx="12192000" cy="68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0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1FECC84-0F61-4796-BF98-57C93616C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19214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2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D2BCFC2-93D0-4E5C-AAAA-30D7A423C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93"/>
            <a:ext cx="12191999" cy="68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ano&#10;&#10;Description automatically generated">
            <a:extLst>
              <a:ext uri="{FF2B5EF4-FFF2-40B4-BE49-F238E27FC236}">
                <a16:creationId xmlns:a16="http://schemas.microsoft.com/office/drawing/2014/main" id="{B8BB0961-9286-4702-BCE0-1B7C370D2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" y="514350"/>
            <a:ext cx="1200785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75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ano&#10;&#10;Description automatically generated">
            <a:extLst>
              <a:ext uri="{FF2B5EF4-FFF2-40B4-BE49-F238E27FC236}">
                <a16:creationId xmlns:a16="http://schemas.microsoft.com/office/drawing/2014/main" id="{E2231DC4-5112-42E3-8142-5AC2E02E4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520700"/>
            <a:ext cx="12045950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rossword, receipt, text&#10;&#10;Description automatically generated">
            <a:extLst>
              <a:ext uri="{FF2B5EF4-FFF2-40B4-BE49-F238E27FC236}">
                <a16:creationId xmlns:a16="http://schemas.microsoft.com/office/drawing/2014/main" id="{2B950A8A-12A7-4510-8A0D-61C86AE76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530225"/>
            <a:ext cx="1198245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62105D7-8586-45E3-88D9-08FB789E6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4"/>
          <a:stretch/>
        </p:blipFill>
        <p:spPr>
          <a:xfrm>
            <a:off x="388705" y="0"/>
            <a:ext cx="11414589" cy="686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8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1D01EEE-4CD0-46BF-9D9F-32FC2D08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1093"/>
            <a:ext cx="12192001" cy="58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4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0"/>
    </mc:Choice>
    <mc:Fallback>
      <p:transition advClick="0" advTm="6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422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Kunal K</dc:creator>
  <cp:lastModifiedBy>Kunal K</cp:lastModifiedBy>
  <cp:revision>6</cp:revision>
  <dcterms:created xsi:type="dcterms:W3CDTF">2020-04-30T01:07:39Z</dcterms:created>
  <dcterms:modified xsi:type="dcterms:W3CDTF">2020-04-30T01:56:47Z</dcterms:modified>
</cp:coreProperties>
</file>