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3ED2E8"/>
    <a:srgbClr val="0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975C-B5C3-421F-B59F-0EC7E8DA457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13837-402E-4D98-925C-72509180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2FA6A-905A-46C5-B38D-A5E64C32D1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F05E2B4A-381C-45A6-82E8-1353539A1AC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6594" y="6629400"/>
            <a:ext cx="363326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1266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E3053E6E-15CE-4707-98E2-1437D89E9A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103641" y="6629400"/>
            <a:ext cx="363326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 sz="1266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6388C5-FBC3-47F5-875F-D485458AB5C2}"/>
              </a:ext>
            </a:extLst>
          </p:cNvPr>
          <p:cNvSpPr>
            <a:spLocks noGrp="1"/>
          </p:cNvSpPr>
          <p:nvPr userDrawn="1"/>
        </p:nvSpPr>
        <p:spPr>
          <a:xfrm>
            <a:off x="553431" y="3077340"/>
            <a:ext cx="8037138" cy="703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C509EB-F2C5-4050-B86A-842700CB4181}"/>
              </a:ext>
            </a:extLst>
          </p:cNvPr>
          <p:cNvSpPr>
            <a:spLocks noGrp="1"/>
          </p:cNvSpPr>
          <p:nvPr userDrawn="1"/>
        </p:nvSpPr>
        <p:spPr>
          <a:xfrm>
            <a:off x="-8107" y="0"/>
            <a:ext cx="8037138" cy="703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1CF3F-92A2-4D6C-9491-E2350B7B93ED}"/>
              </a:ext>
            </a:extLst>
          </p:cNvPr>
          <p:cNvSpPr>
            <a:spLocks noGrp="1"/>
          </p:cNvSpPr>
          <p:nvPr userDrawn="1"/>
        </p:nvSpPr>
        <p:spPr>
          <a:xfrm>
            <a:off x="705831" y="3229740"/>
            <a:ext cx="8037138" cy="703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3A56D5-9DE3-4EC5-959A-2FCD975E6C01}"/>
              </a:ext>
            </a:extLst>
          </p:cNvPr>
          <p:cNvSpPr>
            <a:spLocks noGrp="1"/>
          </p:cNvSpPr>
          <p:nvPr userDrawn="1"/>
        </p:nvSpPr>
        <p:spPr>
          <a:xfrm>
            <a:off x="858231" y="3382140"/>
            <a:ext cx="8037138" cy="703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A4C744-41DF-408F-A1C3-2428BA117351}"/>
              </a:ext>
            </a:extLst>
          </p:cNvPr>
          <p:cNvSpPr>
            <a:spLocks noGrp="1"/>
          </p:cNvSpPr>
          <p:nvPr userDrawn="1"/>
        </p:nvSpPr>
        <p:spPr>
          <a:xfrm>
            <a:off x="228600" y="29339"/>
            <a:ext cx="8037138" cy="703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297AA-FE47-408C-A5BA-99B5B0985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29484" cy="44864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 TITLE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790C0-6160-4384-9D82-4D2B41288143}"/>
              </a:ext>
            </a:extLst>
          </p:cNvPr>
          <p:cNvSpPr txBox="1"/>
          <p:nvPr userDrawn="1"/>
        </p:nvSpPr>
        <p:spPr>
          <a:xfrm>
            <a:off x="0" y="63178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DA337-7B43-4166-853D-D51DB908E555}"/>
              </a:ext>
            </a:extLst>
          </p:cNvPr>
          <p:cNvSpPr/>
          <p:nvPr userDrawn="1"/>
        </p:nvSpPr>
        <p:spPr>
          <a:xfrm>
            <a:off x="3886200" y="6400800"/>
            <a:ext cx="1143000" cy="30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335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C646-3E3B-46F6-B949-58C0EEC4F4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C20C-2C4B-48A0-98B6-75970213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12182"/>
            <a:ext cx="752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E8B27"/>
                </a:solidFill>
                <a:latin typeface="+mj-lt"/>
              </a:rPr>
              <a:t>POWERPOINT 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6324600"/>
            <a:ext cx="2133600" cy="30395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txBody>
          <a:bodyPr vert="horz" wrap="square" lIns="182880" tIns="45720" rIns="182880" bIns="45720" rtlCol="0" anchor="ctr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LAST UPDATED: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37621"/>
            <a:ext cx="8610600" cy="129266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TITLE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SUBTITLE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721-79EF-4324-A8D9-AB17197E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2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8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Office Theme</vt:lpstr>
      <vt:lpstr>PowerPoint Presentation</vt:lpstr>
      <vt:lpstr>PowerPoint Presentation</vt:lpstr>
    </vt:vector>
  </TitlesOfParts>
  <Company>Nike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Nike</dc:creator>
  <cp:lastModifiedBy>kenneth lekshaman</cp:lastModifiedBy>
  <cp:revision>49</cp:revision>
  <dcterms:created xsi:type="dcterms:W3CDTF">2014-02-26T20:34:20Z</dcterms:created>
  <dcterms:modified xsi:type="dcterms:W3CDTF">2020-08-21T22:10:19Z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136581907</vt:i4>
  </property>
  <property fmtid="{D5CDD505-2E9C-101B-9397-08002B2CF9AE}" pid="3" name="_NewReviewCycle">
    <vt:lpwstr/>
  </property>
  <property fmtid="{D5CDD505-2E9C-101B-9397-08002B2CF9AE}" pid="4" name="_EmailSubject">
    <vt:lpwstr>PPT template</vt:lpwstr>
  </property>
  <property fmtid="{D5CDD505-2E9C-101B-9397-08002B2CF9AE}" pid="5" name="_AuthorEmail">
    <vt:lpwstr>Natalia.Sutin@nike.com</vt:lpwstr>
  </property>
  <property fmtid="{D5CDD505-2E9C-101B-9397-08002B2CF9AE}" pid="6" name="_AuthorEmailDisplayName">
    <vt:lpwstr>Sutin, Natalia</vt:lpwstr>
  </property>
</Properties>
</file>