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8" r:id="rId2"/>
    <p:sldId id="276" r:id="rId3"/>
    <p:sldId id="333" r:id="rId4"/>
    <p:sldId id="334" r:id="rId5"/>
    <p:sldId id="32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F4F4F4"/>
    <a:srgbClr val="D2D2D2"/>
    <a:srgbClr val="FFFFFF"/>
    <a:srgbClr val="FFABAB"/>
    <a:srgbClr val="BDD7EE"/>
    <a:srgbClr val="C5E0B4"/>
    <a:srgbClr val="D89FD9"/>
    <a:srgbClr val="CD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3913" autoAdjust="0"/>
  </p:normalViewPr>
  <p:slideViewPr>
    <p:cSldViewPr snapToGrid="0">
      <p:cViewPr varScale="1">
        <p:scale>
          <a:sx n="80" d="100"/>
          <a:sy n="80" d="100"/>
        </p:scale>
        <p:origin x="14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45573-7715-4B7B-AECE-146D75C27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A7623-758F-4F0E-92F2-9569350CB1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060CA-6D14-414C-8EAB-C538765C02F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CCA61-5CF7-443C-9CD6-F2ED6AAB3E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F66F6-361C-4A7D-9ABF-D4DCA5760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9E50-A755-4DB4-BCBE-DDA89643D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20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35C9B-9696-4B63-B1C2-1CDBFB789D9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D2C3-09F9-45ED-96F6-2DF4032DA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2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D2C3-09F9-45ED-96F6-2DF4032DA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D2C3-09F9-45ED-96F6-2DF4032DA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D2C3-09F9-45ED-96F6-2DF4032DA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D2C3-09F9-45ED-96F6-2DF4032DA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3D2C3-09F9-45ED-96F6-2DF4032DA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79" y="1600193"/>
            <a:ext cx="11417180" cy="1570297"/>
          </a:xfrm>
          <a:prstGeom prst="roundRect">
            <a:avLst/>
          </a:prstGeom>
          <a:solidFill>
            <a:srgbClr val="E84A27"/>
          </a:solidFill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BD4960-C141-4F9C-B032-F784C5CF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1EC271-28A4-4BA1-AEAF-7EC82C51EE5D}"/>
              </a:ext>
            </a:extLst>
          </p:cNvPr>
          <p:cNvGrpSpPr/>
          <p:nvPr userDrawn="1"/>
        </p:nvGrpSpPr>
        <p:grpSpPr>
          <a:xfrm>
            <a:off x="0" y="-70"/>
            <a:ext cx="12192000" cy="316191"/>
            <a:chOff x="0" y="0"/>
            <a:chExt cx="9144000" cy="3651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8A21CE-C338-42BD-A7BF-7D8C434918AB}"/>
                </a:ext>
              </a:extLst>
            </p:cNvPr>
            <p:cNvSpPr/>
            <p:nvPr userDrawn="1"/>
          </p:nvSpPr>
          <p:spPr>
            <a:xfrm>
              <a:off x="0" y="0"/>
              <a:ext cx="4572000" cy="365124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9F2973-B9A3-4E93-B35B-F711D4E10434}"/>
                </a:ext>
              </a:extLst>
            </p:cNvPr>
            <p:cNvSpPr/>
            <p:nvPr userDrawn="1"/>
          </p:nvSpPr>
          <p:spPr>
            <a:xfrm>
              <a:off x="4572000" y="0"/>
              <a:ext cx="4572000" cy="365124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5C4D64-A4D1-43B3-984B-E535B5980E70}"/>
              </a:ext>
            </a:extLst>
          </p:cNvPr>
          <p:cNvGrpSpPr/>
          <p:nvPr userDrawn="1"/>
        </p:nvGrpSpPr>
        <p:grpSpPr>
          <a:xfrm>
            <a:off x="5" y="6587836"/>
            <a:ext cx="12191999" cy="270396"/>
            <a:chOff x="0" y="6425737"/>
            <a:chExt cx="9143999" cy="4322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D320A2-9B13-49EC-AC48-5DB2BEEBBF02}"/>
                </a:ext>
              </a:extLst>
            </p:cNvPr>
            <p:cNvSpPr/>
            <p:nvPr userDrawn="1"/>
          </p:nvSpPr>
          <p:spPr>
            <a:xfrm>
              <a:off x="2884516" y="6425737"/>
              <a:ext cx="3374966" cy="432259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418E-3196-4DF8-9FE3-22BB951B18F2}"/>
                </a:ext>
              </a:extLst>
            </p:cNvPr>
            <p:cNvSpPr/>
            <p:nvPr userDrawn="1"/>
          </p:nvSpPr>
          <p:spPr>
            <a:xfrm>
              <a:off x="0" y="6425737"/>
              <a:ext cx="2884516" cy="432259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B20E2E-165F-4698-8554-E21045718DFD}"/>
                </a:ext>
              </a:extLst>
            </p:cNvPr>
            <p:cNvSpPr/>
            <p:nvPr userDrawn="1"/>
          </p:nvSpPr>
          <p:spPr>
            <a:xfrm>
              <a:off x="6259482" y="6425737"/>
              <a:ext cx="2884517" cy="432259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583F4161-5AE9-492A-AFFC-B54EDF9F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7811"/>
            <a:ext cx="27432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A99CA0ED-5BA6-4C75-8A09-F73631A9C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7811"/>
            <a:ext cx="41148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3294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574654F-10A4-429E-8928-4A4A4FB15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7811"/>
            <a:ext cx="27432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FD158C-9449-4E5C-98E9-69F524DBA2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8F6C774-3A17-41E1-BCC4-27A15E9D4399}"/>
              </a:ext>
            </a:extLst>
          </p:cNvPr>
          <p:cNvGrpSpPr/>
          <p:nvPr userDrawn="1"/>
        </p:nvGrpSpPr>
        <p:grpSpPr>
          <a:xfrm>
            <a:off x="5" y="6587836"/>
            <a:ext cx="12191999" cy="270396"/>
            <a:chOff x="0" y="6425737"/>
            <a:chExt cx="9143999" cy="4322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6593FB-61C8-4F3F-BD65-6B299016C5EB}"/>
                </a:ext>
              </a:extLst>
            </p:cNvPr>
            <p:cNvSpPr/>
            <p:nvPr userDrawn="1"/>
          </p:nvSpPr>
          <p:spPr>
            <a:xfrm>
              <a:off x="2884516" y="6425737"/>
              <a:ext cx="3374966" cy="432259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47A03-B203-4B41-908F-95DE6A210900}"/>
                </a:ext>
              </a:extLst>
            </p:cNvPr>
            <p:cNvSpPr/>
            <p:nvPr userDrawn="1"/>
          </p:nvSpPr>
          <p:spPr>
            <a:xfrm>
              <a:off x="0" y="6425737"/>
              <a:ext cx="2884516" cy="432259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211441-5BE7-4D5A-A40C-F9AD68DBA4CB}"/>
                </a:ext>
              </a:extLst>
            </p:cNvPr>
            <p:cNvSpPr/>
            <p:nvPr userDrawn="1"/>
          </p:nvSpPr>
          <p:spPr>
            <a:xfrm>
              <a:off x="6259482" y="6425737"/>
              <a:ext cx="2884517" cy="432259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4433" y="1155614"/>
            <a:ext cx="11260975" cy="2387600"/>
          </a:xfrm>
          <a:prstGeom prst="roundRect">
            <a:avLst>
              <a:gd name="adj" fmla="val 6287"/>
            </a:avLst>
          </a:prstGeom>
          <a:solidFill>
            <a:srgbClr val="E84A27"/>
          </a:solidFill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807235"/>
            <a:ext cx="9144000" cy="14505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649300"/>
            <a:ext cx="2743200" cy="171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649300"/>
            <a:ext cx="4114800" cy="171047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649300"/>
            <a:ext cx="2743200" cy="171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FD158C-9449-4E5C-98E9-69F524DBA2B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50B27-1CEE-4936-9922-0574BD6BA617}"/>
              </a:ext>
            </a:extLst>
          </p:cNvPr>
          <p:cNvGrpSpPr/>
          <p:nvPr userDrawn="1"/>
        </p:nvGrpSpPr>
        <p:grpSpPr>
          <a:xfrm>
            <a:off x="0" y="8556"/>
            <a:ext cx="12192000" cy="316191"/>
            <a:chOff x="0" y="0"/>
            <a:chExt cx="9144000" cy="3651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D42E53-BB9B-4A5D-AAA8-7DC870ADF06B}"/>
                </a:ext>
              </a:extLst>
            </p:cNvPr>
            <p:cNvSpPr/>
            <p:nvPr userDrawn="1"/>
          </p:nvSpPr>
          <p:spPr>
            <a:xfrm>
              <a:off x="0" y="0"/>
              <a:ext cx="4572000" cy="365124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A3F8F4-9E79-4A60-83E1-87B8B7C93ED1}"/>
                </a:ext>
              </a:extLst>
            </p:cNvPr>
            <p:cNvSpPr/>
            <p:nvPr userDrawn="1"/>
          </p:nvSpPr>
          <p:spPr>
            <a:xfrm>
              <a:off x="4572000" y="0"/>
              <a:ext cx="4572000" cy="365124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419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928"/>
            <a:ext cx="12192000" cy="39367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5" y="862642"/>
            <a:ext cx="11673556" cy="55894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87811"/>
            <a:ext cx="4114800" cy="2703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6B3FE-9F5F-4499-8A95-2FC03415CC64}"/>
              </a:ext>
            </a:extLst>
          </p:cNvPr>
          <p:cNvGrpSpPr/>
          <p:nvPr userDrawn="1"/>
        </p:nvGrpSpPr>
        <p:grpSpPr>
          <a:xfrm>
            <a:off x="0" y="-70"/>
            <a:ext cx="12192000" cy="316191"/>
            <a:chOff x="0" y="0"/>
            <a:chExt cx="9144000" cy="3651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2D4FC-4378-4C62-94F2-AAB53CEB3734}"/>
                </a:ext>
              </a:extLst>
            </p:cNvPr>
            <p:cNvSpPr/>
            <p:nvPr userDrawn="1"/>
          </p:nvSpPr>
          <p:spPr>
            <a:xfrm>
              <a:off x="0" y="0"/>
              <a:ext cx="4572000" cy="365124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C02449-5308-45A0-9950-3AA6433CF5FF}"/>
                </a:ext>
              </a:extLst>
            </p:cNvPr>
            <p:cNvSpPr/>
            <p:nvPr userDrawn="1"/>
          </p:nvSpPr>
          <p:spPr>
            <a:xfrm>
              <a:off x="4572000" y="0"/>
              <a:ext cx="4572000" cy="365124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440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2464"/>
            <a:ext cx="10515600" cy="1008403"/>
          </a:xfrm>
          <a:prstGeom prst="roundRect">
            <a:avLst/>
          </a:prstGeom>
          <a:solidFill>
            <a:srgbClr val="E84A27"/>
          </a:solidFill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80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176F17-3BF2-4A86-9D76-73E13CE8DE58}"/>
              </a:ext>
            </a:extLst>
          </p:cNvPr>
          <p:cNvGrpSpPr/>
          <p:nvPr userDrawn="1"/>
        </p:nvGrpSpPr>
        <p:grpSpPr>
          <a:xfrm>
            <a:off x="0" y="4"/>
            <a:ext cx="12192000" cy="270396"/>
            <a:chOff x="0" y="0"/>
            <a:chExt cx="9144000" cy="3651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F0A888-A2C0-4E91-8717-6A01EE19CE3F}"/>
                </a:ext>
              </a:extLst>
            </p:cNvPr>
            <p:cNvSpPr/>
            <p:nvPr userDrawn="1"/>
          </p:nvSpPr>
          <p:spPr>
            <a:xfrm>
              <a:off x="0" y="0"/>
              <a:ext cx="4572000" cy="365124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36A876-C2BF-4FAA-9D0D-D0388D69A248}"/>
                </a:ext>
              </a:extLst>
            </p:cNvPr>
            <p:cNvSpPr/>
            <p:nvPr userDrawn="1"/>
          </p:nvSpPr>
          <p:spPr>
            <a:xfrm>
              <a:off x="4572000" y="0"/>
              <a:ext cx="4572000" cy="365124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088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27046"/>
            <a:ext cx="12192000" cy="643279"/>
          </a:xfrm>
          <a:prstGeom prst="rect">
            <a:avLst/>
          </a:prstGeom>
          <a:solidFill>
            <a:srgbClr val="D2D2D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465" y="1068224"/>
            <a:ext cx="11673556" cy="538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CD34A5-4A23-4BC0-A40B-A61EAA9CBEC7}"/>
              </a:ext>
            </a:extLst>
          </p:cNvPr>
          <p:cNvGrpSpPr/>
          <p:nvPr userDrawn="1"/>
        </p:nvGrpSpPr>
        <p:grpSpPr>
          <a:xfrm>
            <a:off x="0" y="-968"/>
            <a:ext cx="12192000" cy="316191"/>
            <a:chOff x="0" y="0"/>
            <a:chExt cx="9144000" cy="3651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B336F-E241-4FA3-BE4D-BCC2D81CE34A}"/>
                </a:ext>
              </a:extLst>
            </p:cNvPr>
            <p:cNvSpPr/>
            <p:nvPr userDrawn="1"/>
          </p:nvSpPr>
          <p:spPr>
            <a:xfrm>
              <a:off x="0" y="0"/>
              <a:ext cx="4572000" cy="365124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81CCEA-2296-4F1F-A140-9A367F448AC1}"/>
                </a:ext>
              </a:extLst>
            </p:cNvPr>
            <p:cNvSpPr/>
            <p:nvPr userDrawn="1"/>
          </p:nvSpPr>
          <p:spPr>
            <a:xfrm>
              <a:off x="4572000" y="0"/>
              <a:ext cx="4572000" cy="365124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848420-978D-4BD1-950E-9081B18AD73A}"/>
              </a:ext>
            </a:extLst>
          </p:cNvPr>
          <p:cNvGrpSpPr/>
          <p:nvPr userDrawn="1"/>
        </p:nvGrpSpPr>
        <p:grpSpPr>
          <a:xfrm>
            <a:off x="5" y="6587836"/>
            <a:ext cx="12191999" cy="270396"/>
            <a:chOff x="0" y="6425737"/>
            <a:chExt cx="9143999" cy="4322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855051-5A8E-4ECE-830E-05A405DAC675}"/>
                </a:ext>
              </a:extLst>
            </p:cNvPr>
            <p:cNvSpPr/>
            <p:nvPr userDrawn="1"/>
          </p:nvSpPr>
          <p:spPr>
            <a:xfrm>
              <a:off x="2884516" y="6425737"/>
              <a:ext cx="3374966" cy="432259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EB194-ADD4-4794-B8F5-89B8C93F4484}"/>
                </a:ext>
              </a:extLst>
            </p:cNvPr>
            <p:cNvSpPr/>
            <p:nvPr userDrawn="1"/>
          </p:nvSpPr>
          <p:spPr>
            <a:xfrm>
              <a:off x="0" y="6425737"/>
              <a:ext cx="2884516" cy="432259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438DF1-427B-47BB-B7B6-BF61562B74D5}"/>
                </a:ext>
              </a:extLst>
            </p:cNvPr>
            <p:cNvSpPr/>
            <p:nvPr userDrawn="1"/>
          </p:nvSpPr>
          <p:spPr>
            <a:xfrm>
              <a:off x="6259482" y="6425737"/>
              <a:ext cx="2884517" cy="432259"/>
            </a:xfrm>
            <a:prstGeom prst="rect">
              <a:avLst/>
            </a:prstGeom>
            <a:solidFill>
              <a:srgbClr val="E84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7811"/>
            <a:ext cx="27432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7811"/>
            <a:ext cx="41148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3294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7811"/>
            <a:ext cx="2743200" cy="2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FD158C-9449-4E5C-98E9-69F524DBA2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1329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2EAC-D03F-4F0C-813C-97F567B2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33" y="1072486"/>
            <a:ext cx="11260975" cy="2105171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B2902-9485-4D98-B07F-D03FA9E9D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3178"/>
            <a:ext cx="9144000" cy="1450571"/>
          </a:xfrm>
        </p:spPr>
        <p:txBody>
          <a:bodyPr>
            <a:normAutofit/>
          </a:bodyPr>
          <a:lstStyle/>
          <a:p>
            <a:r>
              <a:rPr lang="en-US" sz="3200" dirty="0"/>
              <a:t>Author</a:t>
            </a:r>
            <a:endParaRPr lang="en-US" sz="3200" baseline="30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5C5-AFDA-4803-9319-957A73D2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8CE6-94EE-4797-B32B-0B12035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0A47CE-6BD0-4D28-BF19-740E44796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99" y="4519040"/>
            <a:ext cx="3078041" cy="145057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06DEFA-5EE6-4E03-9730-9DB49B4C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3E2519-80D2-4200-8D0A-00BAAF1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40376"/>
            <a:ext cx="10515600" cy="2569578"/>
          </a:xfrm>
        </p:spPr>
        <p:txBody>
          <a:bodyPr>
            <a:normAutofit/>
          </a:bodyPr>
          <a:lstStyle/>
          <a:p>
            <a:r>
              <a:rPr lang="en-US" b="1" dirty="0"/>
              <a:t>Section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7E08-9BBE-410D-98B2-7C8E985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E866D-BBC8-4007-8ECA-0DF1CCBE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892F2-9ECE-444C-BB3D-7CA66616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2725D-C97E-43A9-BCE4-8DEB8D2D4542}"/>
              </a:ext>
            </a:extLst>
          </p:cNvPr>
          <p:cNvSpPr/>
          <p:nvPr/>
        </p:nvSpPr>
        <p:spPr>
          <a:xfrm>
            <a:off x="207816" y="448445"/>
            <a:ext cx="11776367" cy="4710881"/>
          </a:xfrm>
          <a:prstGeom prst="roundRect">
            <a:avLst>
              <a:gd name="adj" fmla="val 6587"/>
            </a:avLst>
          </a:prstGeom>
          <a:solidFill>
            <a:srgbClr val="F4F4F4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9820-2C33-41D4-A56D-62B72569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DCAD-D5CB-4ED3-912E-CDBAFC9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D204-8BE3-4615-A00A-34900242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F1AFF-1CA3-4563-85F1-D93108EF3CCC}"/>
              </a:ext>
            </a:extLst>
          </p:cNvPr>
          <p:cNvGrpSpPr/>
          <p:nvPr/>
        </p:nvGrpSpPr>
        <p:grpSpPr>
          <a:xfrm>
            <a:off x="207815" y="448447"/>
            <a:ext cx="11776368" cy="537034"/>
            <a:chOff x="207815" y="568763"/>
            <a:chExt cx="11776368" cy="5370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DEE9D-ACF2-4B47-AE42-505B599E6A15}"/>
                </a:ext>
              </a:extLst>
            </p:cNvPr>
            <p:cNvSpPr/>
            <p:nvPr/>
          </p:nvSpPr>
          <p:spPr>
            <a:xfrm>
              <a:off x="207815" y="853134"/>
              <a:ext cx="11776367" cy="252663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A514217-4058-4FDA-8088-5A34B3DEB313}"/>
                </a:ext>
              </a:extLst>
            </p:cNvPr>
            <p:cNvSpPr/>
            <p:nvPr/>
          </p:nvSpPr>
          <p:spPr>
            <a:xfrm>
              <a:off x="207816" y="568763"/>
              <a:ext cx="11776367" cy="535400"/>
            </a:xfrm>
            <a:prstGeom prst="roundRect">
              <a:avLst>
                <a:gd name="adj" fmla="val 44374"/>
              </a:avLst>
            </a:prstGeom>
            <a:solidFill>
              <a:srgbClr val="13294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/>
                <a:t>Proposition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9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1708-B1CE-4DD5-90DF-3A6F9710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4CFCD-D691-4ED4-979D-0E262C40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6333-DA22-4381-9E84-F4F7F55C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ADBD15-A222-4C2E-985C-7145007E23D2}"/>
              </a:ext>
            </a:extLst>
          </p:cNvPr>
          <p:cNvSpPr/>
          <p:nvPr/>
        </p:nvSpPr>
        <p:spPr>
          <a:xfrm>
            <a:off x="207816" y="436415"/>
            <a:ext cx="11776367" cy="5959362"/>
          </a:xfrm>
          <a:prstGeom prst="roundRect">
            <a:avLst>
              <a:gd name="adj" fmla="val 6587"/>
            </a:avLst>
          </a:prstGeom>
          <a:solidFill>
            <a:srgbClr val="F4F4F4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CCA0B6-C71F-49E3-81C5-34B8155C9E1A}"/>
              </a:ext>
            </a:extLst>
          </p:cNvPr>
          <p:cNvGrpSpPr/>
          <p:nvPr/>
        </p:nvGrpSpPr>
        <p:grpSpPr>
          <a:xfrm>
            <a:off x="207815" y="424385"/>
            <a:ext cx="11776368" cy="537034"/>
            <a:chOff x="207815" y="568763"/>
            <a:chExt cx="11776368" cy="537034"/>
          </a:xfrm>
          <a:solidFill>
            <a:srgbClr val="E84A27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CCE63A-AA1D-4FA2-ABD0-AF262B570A82}"/>
                </a:ext>
              </a:extLst>
            </p:cNvPr>
            <p:cNvSpPr/>
            <p:nvPr/>
          </p:nvSpPr>
          <p:spPr>
            <a:xfrm>
              <a:off x="207815" y="853134"/>
              <a:ext cx="11776367" cy="252663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C27A23-CF42-449C-9AF6-A2F13D4184B8}"/>
                </a:ext>
              </a:extLst>
            </p:cNvPr>
            <p:cNvSpPr/>
            <p:nvPr/>
          </p:nvSpPr>
          <p:spPr>
            <a:xfrm>
              <a:off x="207816" y="568763"/>
              <a:ext cx="11776367" cy="535400"/>
            </a:xfrm>
            <a:prstGeom prst="roundRect">
              <a:avLst>
                <a:gd name="adj" fmla="val 44374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/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6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3D81-2993-44EE-99E0-54BD694A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B1F2-EAC1-44D8-A111-6F9DF878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0F17-4AF0-4901-8B9F-B60AB58B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158C-9449-4E5C-98E9-69F524DBA2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F3FB8-B855-4A51-BF6C-2C67903C5F33}"/>
              </a:ext>
            </a:extLst>
          </p:cNvPr>
          <p:cNvSpPr txBox="1"/>
          <p:nvPr/>
        </p:nvSpPr>
        <p:spPr>
          <a:xfrm>
            <a:off x="3284673" y="2767280"/>
            <a:ext cx="562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84A27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109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17370</TotalTime>
  <Words>19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Title</vt:lpstr>
      <vt:lpstr>Section title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Khoi-Nguyen Mac</dc:creator>
  <cp:lastModifiedBy>Khoi-Nguyen Mac</cp:lastModifiedBy>
  <cp:revision>808</cp:revision>
  <dcterms:created xsi:type="dcterms:W3CDTF">2019-08-26T01:57:51Z</dcterms:created>
  <dcterms:modified xsi:type="dcterms:W3CDTF">2019-12-04T16:36:04Z</dcterms:modified>
</cp:coreProperties>
</file>