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AB9031-C749-4B0E-B807-6CC85C624F5C}" type="datetimeFigureOut">
              <a:rPr lang="en-US" smtClean="0"/>
              <a:t>8/29/2022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E9A2F74C-A7EE-4FAE-BE47-E972A3E15DD9}" type="slidenum">
              <a:rPr lang="en-US" smtClean="0"/>
              <a:t>‹#›</a:t>
            </a:fld>
            <a:endParaRPr lang="en-US"/>
          </a:p>
        </p:txBody>
      </p:sp>
    </p:spTree>
    <p:extLst>
      <p:ext uri="{BB962C8B-B14F-4D97-AF65-F5344CB8AC3E}">
        <p14:creationId xmlns:p14="http://schemas.microsoft.com/office/powerpoint/2010/main" val="2666699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AB9031-C749-4B0E-B807-6CC85C624F5C}"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2F74C-A7EE-4FAE-BE47-E972A3E15DD9}" type="slidenum">
              <a:rPr lang="en-US" smtClean="0"/>
              <a:t>‹#›</a:t>
            </a:fld>
            <a:endParaRPr lang="en-US"/>
          </a:p>
        </p:txBody>
      </p:sp>
    </p:spTree>
    <p:extLst>
      <p:ext uri="{BB962C8B-B14F-4D97-AF65-F5344CB8AC3E}">
        <p14:creationId xmlns:p14="http://schemas.microsoft.com/office/powerpoint/2010/main" val="2469950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AB9031-C749-4B0E-B807-6CC85C624F5C}"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2F74C-A7EE-4FAE-BE47-E972A3E15DD9}" type="slidenum">
              <a:rPr lang="en-US" smtClean="0"/>
              <a:t>‹#›</a:t>
            </a:fld>
            <a:endParaRPr lang="en-US"/>
          </a:p>
        </p:txBody>
      </p:sp>
    </p:spTree>
    <p:extLst>
      <p:ext uri="{BB962C8B-B14F-4D97-AF65-F5344CB8AC3E}">
        <p14:creationId xmlns:p14="http://schemas.microsoft.com/office/powerpoint/2010/main" val="71437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AB9031-C749-4B0E-B807-6CC85C624F5C}"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2F74C-A7EE-4FAE-BE47-E972A3E15DD9}" type="slidenum">
              <a:rPr lang="en-US" smtClean="0"/>
              <a:t>‹#›</a:t>
            </a:fld>
            <a:endParaRPr lang="en-US"/>
          </a:p>
        </p:txBody>
      </p:sp>
    </p:spTree>
    <p:extLst>
      <p:ext uri="{BB962C8B-B14F-4D97-AF65-F5344CB8AC3E}">
        <p14:creationId xmlns:p14="http://schemas.microsoft.com/office/powerpoint/2010/main" val="930897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AB9031-C749-4B0E-B807-6CC85C624F5C}"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2F74C-A7EE-4FAE-BE47-E972A3E15DD9}" type="slidenum">
              <a:rPr lang="en-US" smtClean="0"/>
              <a:t>‹#›</a:t>
            </a:fld>
            <a:endParaRPr lang="en-US"/>
          </a:p>
        </p:txBody>
      </p:sp>
    </p:spTree>
    <p:extLst>
      <p:ext uri="{BB962C8B-B14F-4D97-AF65-F5344CB8AC3E}">
        <p14:creationId xmlns:p14="http://schemas.microsoft.com/office/powerpoint/2010/main" val="2416814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AB9031-C749-4B0E-B807-6CC85C624F5C}"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2F74C-A7EE-4FAE-BE47-E972A3E15DD9}" type="slidenum">
              <a:rPr lang="en-US" smtClean="0"/>
              <a:t>‹#›</a:t>
            </a:fld>
            <a:endParaRPr lang="en-US"/>
          </a:p>
        </p:txBody>
      </p:sp>
    </p:spTree>
    <p:extLst>
      <p:ext uri="{BB962C8B-B14F-4D97-AF65-F5344CB8AC3E}">
        <p14:creationId xmlns:p14="http://schemas.microsoft.com/office/powerpoint/2010/main" val="15356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AB9031-C749-4B0E-B807-6CC85C624F5C}"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2F74C-A7EE-4FAE-BE47-E972A3E15DD9}" type="slidenum">
              <a:rPr lang="en-US" smtClean="0"/>
              <a:t>‹#›</a:t>
            </a:fld>
            <a:endParaRPr lang="en-US"/>
          </a:p>
        </p:txBody>
      </p:sp>
    </p:spTree>
    <p:extLst>
      <p:ext uri="{BB962C8B-B14F-4D97-AF65-F5344CB8AC3E}">
        <p14:creationId xmlns:p14="http://schemas.microsoft.com/office/powerpoint/2010/main" val="2008496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AB9031-C749-4B0E-B807-6CC85C624F5C}"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2F74C-A7EE-4FAE-BE47-E972A3E15DD9}" type="slidenum">
              <a:rPr lang="en-US" smtClean="0"/>
              <a:t>‹#›</a:t>
            </a:fld>
            <a:endParaRPr lang="en-US"/>
          </a:p>
        </p:txBody>
      </p:sp>
    </p:spTree>
    <p:extLst>
      <p:ext uri="{BB962C8B-B14F-4D97-AF65-F5344CB8AC3E}">
        <p14:creationId xmlns:p14="http://schemas.microsoft.com/office/powerpoint/2010/main" val="19245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AB9031-C749-4B0E-B807-6CC85C624F5C}"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2F74C-A7EE-4FAE-BE47-E972A3E15DD9}" type="slidenum">
              <a:rPr lang="en-US" smtClean="0"/>
              <a:t>‹#›</a:t>
            </a:fld>
            <a:endParaRPr lang="en-US"/>
          </a:p>
        </p:txBody>
      </p:sp>
    </p:spTree>
    <p:extLst>
      <p:ext uri="{BB962C8B-B14F-4D97-AF65-F5344CB8AC3E}">
        <p14:creationId xmlns:p14="http://schemas.microsoft.com/office/powerpoint/2010/main" val="222846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AB9031-C749-4B0E-B807-6CC85C624F5C}"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E9A2F74C-A7EE-4FAE-BE47-E972A3E15DD9}" type="slidenum">
              <a:rPr lang="en-US" smtClean="0"/>
              <a:t>‹#›</a:t>
            </a:fld>
            <a:endParaRPr lang="en-US"/>
          </a:p>
        </p:txBody>
      </p:sp>
    </p:spTree>
    <p:extLst>
      <p:ext uri="{BB962C8B-B14F-4D97-AF65-F5344CB8AC3E}">
        <p14:creationId xmlns:p14="http://schemas.microsoft.com/office/powerpoint/2010/main" val="1664516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AB9031-C749-4B0E-B807-6CC85C624F5C}"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2F74C-A7EE-4FAE-BE47-E972A3E15DD9}" type="slidenum">
              <a:rPr lang="en-US" smtClean="0"/>
              <a:t>‹#›</a:t>
            </a:fld>
            <a:endParaRPr lang="en-US"/>
          </a:p>
        </p:txBody>
      </p:sp>
    </p:spTree>
    <p:extLst>
      <p:ext uri="{BB962C8B-B14F-4D97-AF65-F5344CB8AC3E}">
        <p14:creationId xmlns:p14="http://schemas.microsoft.com/office/powerpoint/2010/main" val="32534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AB9031-C749-4B0E-B807-6CC85C624F5C}"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2F74C-A7EE-4FAE-BE47-E972A3E15DD9}" type="slidenum">
              <a:rPr lang="en-US" smtClean="0"/>
              <a:t>‹#›</a:t>
            </a:fld>
            <a:endParaRPr lang="en-US"/>
          </a:p>
        </p:txBody>
      </p:sp>
    </p:spTree>
    <p:extLst>
      <p:ext uri="{BB962C8B-B14F-4D97-AF65-F5344CB8AC3E}">
        <p14:creationId xmlns:p14="http://schemas.microsoft.com/office/powerpoint/2010/main" val="867852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AB9031-C749-4B0E-B807-6CC85C624F5C}" type="datetimeFigureOut">
              <a:rPr lang="en-US" smtClean="0"/>
              <a:t>8/29/2022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A2F74C-A7EE-4FAE-BE47-E972A3E15DD9}" type="slidenum">
              <a:rPr lang="en-US" smtClean="0"/>
              <a:t>‹#›</a:t>
            </a:fld>
            <a:endParaRPr lang="en-US"/>
          </a:p>
        </p:txBody>
      </p:sp>
    </p:spTree>
    <p:extLst>
      <p:ext uri="{BB962C8B-B14F-4D97-AF65-F5344CB8AC3E}">
        <p14:creationId xmlns:p14="http://schemas.microsoft.com/office/powerpoint/2010/main" val="87713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AB9031-C749-4B0E-B807-6CC85C624F5C}" type="datetimeFigureOut">
              <a:rPr lang="en-US" smtClean="0"/>
              <a:t>8/29/2022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A2F74C-A7EE-4FAE-BE47-E972A3E15DD9}" type="slidenum">
              <a:rPr lang="en-US" smtClean="0"/>
              <a:t>‹#›</a:t>
            </a:fld>
            <a:endParaRPr lang="en-US"/>
          </a:p>
        </p:txBody>
      </p:sp>
    </p:spTree>
    <p:extLst>
      <p:ext uri="{BB962C8B-B14F-4D97-AF65-F5344CB8AC3E}">
        <p14:creationId xmlns:p14="http://schemas.microsoft.com/office/powerpoint/2010/main" val="252562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AB9031-C749-4B0E-B807-6CC85C624F5C}" type="datetimeFigureOut">
              <a:rPr lang="en-US" smtClean="0"/>
              <a:t>8/29/2022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A2F74C-A7EE-4FAE-BE47-E972A3E15DD9}" type="slidenum">
              <a:rPr lang="en-US" smtClean="0"/>
              <a:t>‹#›</a:t>
            </a:fld>
            <a:endParaRPr lang="en-US"/>
          </a:p>
        </p:txBody>
      </p:sp>
    </p:spTree>
    <p:extLst>
      <p:ext uri="{BB962C8B-B14F-4D97-AF65-F5344CB8AC3E}">
        <p14:creationId xmlns:p14="http://schemas.microsoft.com/office/powerpoint/2010/main" val="3332506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AB9031-C749-4B0E-B807-6CC85C624F5C}"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2F74C-A7EE-4FAE-BE47-E972A3E15DD9}" type="slidenum">
              <a:rPr lang="en-US" smtClean="0"/>
              <a:t>‹#›</a:t>
            </a:fld>
            <a:endParaRPr lang="en-US"/>
          </a:p>
        </p:txBody>
      </p:sp>
    </p:spTree>
    <p:extLst>
      <p:ext uri="{BB962C8B-B14F-4D97-AF65-F5344CB8AC3E}">
        <p14:creationId xmlns:p14="http://schemas.microsoft.com/office/powerpoint/2010/main" val="1155664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AB9031-C749-4B0E-B807-6CC85C624F5C}"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2F74C-A7EE-4FAE-BE47-E972A3E15DD9}" type="slidenum">
              <a:rPr lang="en-US" smtClean="0"/>
              <a:t>‹#›</a:t>
            </a:fld>
            <a:endParaRPr lang="en-US"/>
          </a:p>
        </p:txBody>
      </p:sp>
    </p:spTree>
    <p:extLst>
      <p:ext uri="{BB962C8B-B14F-4D97-AF65-F5344CB8AC3E}">
        <p14:creationId xmlns:p14="http://schemas.microsoft.com/office/powerpoint/2010/main" val="4233473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AB9031-C749-4B0E-B807-6CC85C624F5C}" type="datetimeFigureOut">
              <a:rPr lang="en-US" smtClean="0"/>
              <a:t>8/29/2022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A2F74C-A7EE-4FAE-BE47-E972A3E15DD9}" type="slidenum">
              <a:rPr lang="en-US" smtClean="0"/>
              <a:t>‹#›</a:t>
            </a:fld>
            <a:endParaRPr lang="en-US"/>
          </a:p>
        </p:txBody>
      </p:sp>
    </p:spTree>
    <p:extLst>
      <p:ext uri="{BB962C8B-B14F-4D97-AF65-F5344CB8AC3E}">
        <p14:creationId xmlns:p14="http://schemas.microsoft.com/office/powerpoint/2010/main" val="1841273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8127" y="2139922"/>
            <a:ext cx="8574622" cy="2616199"/>
          </a:xfrm>
        </p:spPr>
        <p:txBody>
          <a:bodyPr/>
          <a:lstStyle/>
          <a:p>
            <a:r>
              <a:rPr lang="en-US" dirty="0" smtClean="0">
                <a:solidFill>
                  <a:schemeClr val="accent1">
                    <a:lumMod val="50000"/>
                  </a:schemeClr>
                </a:solidFill>
                <a:latin typeface="Bodoni MT Black" panose="02070A03080606020203" pitchFamily="18" charset="0"/>
              </a:rPr>
              <a:t>GAS BOOKING SYSTEM</a:t>
            </a:r>
            <a:endParaRPr lang="en-US" dirty="0">
              <a:solidFill>
                <a:schemeClr val="accent1">
                  <a:lumMod val="50000"/>
                </a:schemeClr>
              </a:solidFill>
              <a:latin typeface="Bodoni MT Black" panose="02070A03080606020203" pitchFamily="18" charset="0"/>
            </a:endParaRPr>
          </a:p>
        </p:txBody>
      </p:sp>
      <p:sp>
        <p:nvSpPr>
          <p:cNvPr id="3" name="Subtitle 2"/>
          <p:cNvSpPr>
            <a:spLocks noGrp="1"/>
          </p:cNvSpPr>
          <p:nvPr>
            <p:ph type="subTitle" idx="1"/>
          </p:nvPr>
        </p:nvSpPr>
        <p:spPr>
          <a:xfrm>
            <a:off x="5204355" y="5979614"/>
            <a:ext cx="6987645" cy="1388534"/>
          </a:xfrm>
        </p:spPr>
        <p:txBody>
          <a:bodyPr/>
          <a:lstStyle/>
          <a:p>
            <a:r>
              <a:rPr lang="en-US" dirty="0" smtClean="0"/>
              <a:t>KN </a:t>
            </a:r>
            <a:r>
              <a:rPr lang="en-US" dirty="0" smtClean="0">
                <a:latin typeface="Monotype Corsiva" panose="03010101010201010101" pitchFamily="66" charset="0"/>
              </a:rPr>
              <a:t>MADUSHAN</a:t>
            </a:r>
          </a:p>
          <a:p>
            <a:r>
              <a:rPr lang="en-US" dirty="0" smtClean="0">
                <a:latin typeface="Monotype Corsiva" panose="03010101010201010101" pitchFamily="66" charset="0"/>
              </a:rPr>
              <a:t>JL/22/ICT5/1/0032</a:t>
            </a:r>
            <a:endParaRPr lang="en-US" dirty="0">
              <a:latin typeface="Monotype Corsiva" panose="03010101010201010101" pitchFamily="66" charset="0"/>
            </a:endParaRPr>
          </a:p>
        </p:txBody>
      </p:sp>
    </p:spTree>
    <p:extLst>
      <p:ext uri="{BB962C8B-B14F-4D97-AF65-F5344CB8AC3E}">
        <p14:creationId xmlns:p14="http://schemas.microsoft.com/office/powerpoint/2010/main" val="3287712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8344" y="1339403"/>
            <a:ext cx="9800822" cy="4062651"/>
          </a:xfrm>
          <a:prstGeom prst="rect">
            <a:avLst/>
          </a:prstGeom>
          <a:noFill/>
        </p:spPr>
        <p:txBody>
          <a:bodyPr wrap="square" rtlCol="0">
            <a:spAutoFit/>
          </a:bodyPr>
          <a:lstStyle/>
          <a:p>
            <a:r>
              <a:rPr lang="en-US" sz="4400" b="1" u="sng" dirty="0" smtClean="0">
                <a:latin typeface="Monotype Corsiva" panose="03010101010201010101" pitchFamily="66" charset="0"/>
              </a:rPr>
              <a:t>Introduction</a:t>
            </a:r>
            <a:endParaRPr lang="en-US" sz="4400" b="1" u="sng" dirty="0">
              <a:latin typeface="Monotype Corsiva" panose="03010101010201010101" pitchFamily="66" charset="0"/>
            </a:endParaRPr>
          </a:p>
          <a:p>
            <a:endParaRPr lang="en-US" dirty="0" smtClean="0"/>
          </a:p>
          <a:p>
            <a:pPr algn="just"/>
            <a:r>
              <a:rPr lang="en-US" sz="2800" dirty="0" smtClean="0"/>
              <a:t>This application is real estate management through which individual agents or buyer can maintain their property document keeping and managing property registration and also access its information and manage all the adding, updating, deleting the as and some of its tasks. The Admin user can inform their agents regarding property and update the information regarding property and cancellation of property or changing buyer choice. </a:t>
            </a:r>
            <a:endParaRPr lang="en-US" sz="2800" dirty="0"/>
          </a:p>
        </p:txBody>
      </p:sp>
    </p:spTree>
    <p:extLst>
      <p:ext uri="{BB962C8B-B14F-4D97-AF65-F5344CB8AC3E}">
        <p14:creationId xmlns:p14="http://schemas.microsoft.com/office/powerpoint/2010/main" val="93681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652" y="731764"/>
            <a:ext cx="9343737" cy="5025091"/>
          </a:xfrm>
          <a:prstGeom prst="rect">
            <a:avLst/>
          </a:prstGeom>
        </p:spPr>
      </p:pic>
    </p:spTree>
    <p:extLst>
      <p:ext uri="{BB962C8B-B14F-4D97-AF65-F5344CB8AC3E}">
        <p14:creationId xmlns:p14="http://schemas.microsoft.com/office/powerpoint/2010/main" val="453443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1678" y="1086036"/>
            <a:ext cx="10313407" cy="4876883"/>
          </a:xfrm>
          <a:prstGeom prst="rect">
            <a:avLst/>
          </a:prstGeom>
        </p:spPr>
      </p:pic>
    </p:spTree>
    <p:extLst>
      <p:ext uri="{BB962C8B-B14F-4D97-AF65-F5344CB8AC3E}">
        <p14:creationId xmlns:p14="http://schemas.microsoft.com/office/powerpoint/2010/main" val="2406387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517" y="1104375"/>
            <a:ext cx="10393474" cy="4510814"/>
          </a:xfrm>
          <a:prstGeom prst="rect">
            <a:avLst/>
          </a:prstGeom>
        </p:spPr>
      </p:pic>
    </p:spTree>
    <p:extLst>
      <p:ext uri="{BB962C8B-B14F-4D97-AF65-F5344CB8AC3E}">
        <p14:creationId xmlns:p14="http://schemas.microsoft.com/office/powerpoint/2010/main" val="204300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8501" y="2137893"/>
            <a:ext cx="8152327" cy="1862048"/>
          </a:xfrm>
          <a:prstGeom prst="rect">
            <a:avLst/>
          </a:prstGeom>
          <a:noFill/>
        </p:spPr>
        <p:txBody>
          <a:bodyPr wrap="square" rtlCol="0">
            <a:spAutoFit/>
          </a:bodyPr>
          <a:lstStyle/>
          <a:p>
            <a:r>
              <a:rPr lang="en-US" sz="11500" b="1" dirty="0" smtClean="0">
                <a:latin typeface="Monotype Corsiva" panose="03010101010201010101" pitchFamily="66" charset="0"/>
              </a:rPr>
              <a:t>THANK YOU</a:t>
            </a:r>
            <a:endParaRPr lang="en-US" sz="11500" b="1" dirty="0">
              <a:latin typeface="Monotype Corsiva" panose="03010101010201010101" pitchFamily="66" charset="0"/>
            </a:endParaRPr>
          </a:p>
        </p:txBody>
      </p:sp>
    </p:spTree>
    <p:extLst>
      <p:ext uri="{BB962C8B-B14F-4D97-AF65-F5344CB8AC3E}">
        <p14:creationId xmlns:p14="http://schemas.microsoft.com/office/powerpoint/2010/main" val="197209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41</TotalTime>
  <Words>77</Words>
  <Application>Microsoft Office PowerPoint</Application>
  <PresentationFormat>Widescreen</PresentationFormat>
  <Paragraphs>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Bodoni MT Black</vt:lpstr>
      <vt:lpstr>Corbel</vt:lpstr>
      <vt:lpstr>Monotype Corsiva</vt:lpstr>
      <vt:lpstr>Parallax</vt:lpstr>
      <vt:lpstr>GAS BOOKING SYSTEM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GAS BOOKING SYSTEM</dc:title>
  <dc:creator>Madushan</dc:creator>
  <cp:lastModifiedBy>Madushan</cp:lastModifiedBy>
  <cp:revision>4</cp:revision>
  <dcterms:created xsi:type="dcterms:W3CDTF">2022-08-29T15:47:32Z</dcterms:created>
  <dcterms:modified xsi:type="dcterms:W3CDTF">2022-08-29T16:28:32Z</dcterms:modified>
</cp:coreProperties>
</file>