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  <p:sldMasterId id="2147483678" r:id="rId4"/>
    <p:sldMasterId id="2147483680" r:id="rId5"/>
    <p:sldMasterId id="2147483682" r:id="rId6"/>
    <p:sldMasterId id="2147483684" r:id="rId7"/>
    <p:sldMasterId id="2147483686" r:id="rId8"/>
  </p:sldMasterIdLst>
  <p:sldIdLst>
    <p:sldId id="256" r:id="rId9"/>
    <p:sldId id="257" r:id="rId10"/>
    <p:sldId id="260" r:id="rId11"/>
    <p:sldId id="258" r:id="rId12"/>
    <p:sldId id="261" r:id="rId13"/>
    <p:sldId id="259" r:id="rId14"/>
    <p:sldId id="262" r:id="rId15"/>
    <p:sldId id="263" r:id="rId16"/>
    <p:sldId id="273" r:id="rId17"/>
    <p:sldId id="265" r:id="rId18"/>
    <p:sldId id="264" r:id="rId19"/>
    <p:sldId id="266" r:id="rId20"/>
    <p:sldId id="267" r:id="rId21"/>
    <p:sldId id="270" r:id="rId22"/>
    <p:sldId id="268" r:id="rId23"/>
    <p:sldId id="269" r:id="rId24"/>
    <p:sldId id="271" r:id="rId25"/>
    <p:sldId id="27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41443-C544-43CA-AFD9-7E5F5ACF51AC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9B3D6A-B15A-4A01-B7F0-7DEC6C00F4DF}">
      <dgm:prSet phldrT="[Text]"/>
      <dgm:spPr/>
      <dgm:t>
        <a:bodyPr/>
        <a:lstStyle/>
        <a:p>
          <a:r>
            <a:rPr lang="en-US" dirty="0" smtClean="0"/>
            <a:t>Ideation &amp; Idea Success</a:t>
          </a:r>
          <a:endParaRPr lang="en-US" dirty="0"/>
        </a:p>
      </dgm:t>
    </dgm:pt>
    <dgm:pt modelId="{40DA7F48-D429-4EB8-8E74-7A7D56B6909C}" type="parTrans" cxnId="{AA30CBA6-05C1-4A25-839B-768D2E956C66}">
      <dgm:prSet/>
      <dgm:spPr/>
      <dgm:t>
        <a:bodyPr/>
        <a:lstStyle/>
        <a:p>
          <a:endParaRPr lang="en-US"/>
        </a:p>
      </dgm:t>
    </dgm:pt>
    <dgm:pt modelId="{01A721F5-5211-4E9A-A4AD-35DFE3C1226A}" type="sibTrans" cxnId="{AA30CBA6-05C1-4A25-839B-768D2E956C66}">
      <dgm:prSet/>
      <dgm:spPr/>
      <dgm:t>
        <a:bodyPr/>
        <a:lstStyle/>
        <a:p>
          <a:endParaRPr lang="en-US"/>
        </a:p>
      </dgm:t>
    </dgm:pt>
    <dgm:pt modelId="{023C7CB0-A376-4BBD-83F6-3DD1F7C6DED3}">
      <dgm:prSet phldrT="[Text]" custT="1"/>
      <dgm:spPr/>
      <dgm:t>
        <a:bodyPr/>
        <a:lstStyle/>
        <a:p>
          <a:r>
            <a:rPr lang="en-US" sz="1050" dirty="0" smtClean="0"/>
            <a:t>Novelty of the idea</a:t>
          </a:r>
          <a:endParaRPr lang="en-US" sz="1050" dirty="0"/>
        </a:p>
      </dgm:t>
    </dgm:pt>
    <dgm:pt modelId="{2F3014EE-77E2-4686-980B-B9D9F3D21FD9}" type="parTrans" cxnId="{9BB2C065-68E0-417D-BD67-2ADF11E126CA}">
      <dgm:prSet/>
      <dgm:spPr/>
      <dgm:t>
        <a:bodyPr/>
        <a:lstStyle/>
        <a:p>
          <a:endParaRPr lang="en-US"/>
        </a:p>
      </dgm:t>
    </dgm:pt>
    <dgm:pt modelId="{683B65E2-E6FF-4814-958F-54167C1FA817}" type="sibTrans" cxnId="{9BB2C065-68E0-417D-BD67-2ADF11E126CA}">
      <dgm:prSet/>
      <dgm:spPr/>
      <dgm:t>
        <a:bodyPr/>
        <a:lstStyle/>
        <a:p>
          <a:endParaRPr lang="en-US"/>
        </a:p>
      </dgm:t>
    </dgm:pt>
    <dgm:pt modelId="{74A83072-F029-4806-B783-30D11CAEE0FB}">
      <dgm:prSet phldrT="[Text]"/>
      <dgm:spPr/>
      <dgm:t>
        <a:bodyPr/>
        <a:lstStyle/>
        <a:p>
          <a:r>
            <a:rPr lang="en-US" dirty="0" smtClean="0"/>
            <a:t>Implementation Process</a:t>
          </a:r>
          <a:endParaRPr lang="en-US" dirty="0"/>
        </a:p>
      </dgm:t>
    </dgm:pt>
    <dgm:pt modelId="{D5E6C51C-F0B8-419C-83C2-289790779BA5}" type="parTrans" cxnId="{DFF40705-EBC1-4E7A-AD28-46A93854B8DF}">
      <dgm:prSet/>
      <dgm:spPr/>
      <dgm:t>
        <a:bodyPr/>
        <a:lstStyle/>
        <a:p>
          <a:endParaRPr lang="en-US"/>
        </a:p>
      </dgm:t>
    </dgm:pt>
    <dgm:pt modelId="{CAEF4B5C-7A89-4C8E-ABA3-3ADBD279C711}" type="sibTrans" cxnId="{DFF40705-EBC1-4E7A-AD28-46A93854B8DF}">
      <dgm:prSet/>
      <dgm:spPr/>
      <dgm:t>
        <a:bodyPr/>
        <a:lstStyle/>
        <a:p>
          <a:endParaRPr lang="en-US"/>
        </a:p>
      </dgm:t>
    </dgm:pt>
    <dgm:pt modelId="{C7769694-9842-4FCE-8A98-A11C2760252F}">
      <dgm:prSet phldrT="[Text]" custT="1"/>
      <dgm:spPr/>
      <dgm:t>
        <a:bodyPr/>
        <a:lstStyle/>
        <a:p>
          <a:r>
            <a:rPr lang="en-US" sz="1000" dirty="0" smtClean="0"/>
            <a:t>Cost overruns</a:t>
          </a:r>
          <a:endParaRPr lang="en-US" sz="1000" dirty="0"/>
        </a:p>
      </dgm:t>
    </dgm:pt>
    <dgm:pt modelId="{07DDE493-B38D-4B9A-BAFF-BB9B3E884BF2}" type="parTrans" cxnId="{0E65CA8A-87E0-44C6-B83E-ECB3E6CC4B8C}">
      <dgm:prSet/>
      <dgm:spPr/>
      <dgm:t>
        <a:bodyPr/>
        <a:lstStyle/>
        <a:p>
          <a:endParaRPr lang="en-US"/>
        </a:p>
      </dgm:t>
    </dgm:pt>
    <dgm:pt modelId="{25A5F2EF-6A7F-450B-95D5-FE4EFE0CC41C}" type="sibTrans" cxnId="{0E65CA8A-87E0-44C6-B83E-ECB3E6CC4B8C}">
      <dgm:prSet/>
      <dgm:spPr/>
      <dgm:t>
        <a:bodyPr/>
        <a:lstStyle/>
        <a:p>
          <a:endParaRPr lang="en-US"/>
        </a:p>
      </dgm:t>
    </dgm:pt>
    <dgm:pt modelId="{2B6F79F2-8EBF-4FDB-AD30-BF9B596A8DF0}">
      <dgm:prSet phldrT="[Text]"/>
      <dgm:spPr/>
      <dgm:t>
        <a:bodyPr/>
        <a:lstStyle/>
        <a:p>
          <a:r>
            <a:rPr lang="en-US" dirty="0" smtClean="0"/>
            <a:t>Risks from External Environment</a:t>
          </a:r>
          <a:endParaRPr lang="en-US" dirty="0"/>
        </a:p>
      </dgm:t>
    </dgm:pt>
    <dgm:pt modelId="{7EB58F79-273B-44A9-8AC0-C1D5AED11E79}" type="parTrans" cxnId="{E8AE41D9-FF0C-4CD5-9C08-F2F5BE7EAA66}">
      <dgm:prSet/>
      <dgm:spPr/>
      <dgm:t>
        <a:bodyPr/>
        <a:lstStyle/>
        <a:p>
          <a:endParaRPr lang="en-US"/>
        </a:p>
      </dgm:t>
    </dgm:pt>
    <dgm:pt modelId="{6C0AA7D9-218E-4618-9932-1765C6B5DAFF}" type="sibTrans" cxnId="{E8AE41D9-FF0C-4CD5-9C08-F2F5BE7EAA66}">
      <dgm:prSet/>
      <dgm:spPr/>
      <dgm:t>
        <a:bodyPr/>
        <a:lstStyle/>
        <a:p>
          <a:endParaRPr lang="en-US"/>
        </a:p>
      </dgm:t>
    </dgm:pt>
    <dgm:pt modelId="{F0752C8C-B3D0-4845-BEBA-7F36D340FFFC}">
      <dgm:prSet phldrT="[Text]" custT="1"/>
      <dgm:spPr/>
      <dgm:t>
        <a:bodyPr/>
        <a:lstStyle/>
        <a:p>
          <a:r>
            <a:rPr lang="en-US" sz="1000" dirty="0" smtClean="0"/>
            <a:t>Market- business &amp; technological</a:t>
          </a:r>
          <a:endParaRPr lang="en-US" sz="1000" dirty="0"/>
        </a:p>
      </dgm:t>
    </dgm:pt>
    <dgm:pt modelId="{746069E8-EADA-410F-8026-AE2FE89D1B2B}" type="parTrans" cxnId="{A4C86C9E-AF9A-4DE5-94B6-754E215375C0}">
      <dgm:prSet/>
      <dgm:spPr/>
      <dgm:t>
        <a:bodyPr/>
        <a:lstStyle/>
        <a:p>
          <a:endParaRPr lang="en-US"/>
        </a:p>
      </dgm:t>
    </dgm:pt>
    <dgm:pt modelId="{2363477D-131B-4613-8732-07E1C16A4EE2}" type="sibTrans" cxnId="{A4C86C9E-AF9A-4DE5-94B6-754E215375C0}">
      <dgm:prSet/>
      <dgm:spPr/>
      <dgm:t>
        <a:bodyPr/>
        <a:lstStyle/>
        <a:p>
          <a:endParaRPr lang="en-US"/>
        </a:p>
      </dgm:t>
    </dgm:pt>
    <dgm:pt modelId="{D5E358B0-3CA7-4025-85EB-B6109D278120}">
      <dgm:prSet phldrT="[Text]"/>
      <dgm:spPr/>
      <dgm:t>
        <a:bodyPr/>
        <a:lstStyle/>
        <a:p>
          <a:r>
            <a:rPr lang="en-US" dirty="0" smtClean="0"/>
            <a:t>Organizational Risks- Internal</a:t>
          </a:r>
          <a:endParaRPr lang="en-US" dirty="0"/>
        </a:p>
      </dgm:t>
    </dgm:pt>
    <dgm:pt modelId="{D23034F2-5BEE-46EC-ADAE-08D3C9AD1E9F}" type="parTrans" cxnId="{51270BCE-1C6F-445C-8DF9-112B5498693E}">
      <dgm:prSet/>
      <dgm:spPr/>
      <dgm:t>
        <a:bodyPr/>
        <a:lstStyle/>
        <a:p>
          <a:endParaRPr lang="en-US"/>
        </a:p>
      </dgm:t>
    </dgm:pt>
    <dgm:pt modelId="{8DE3287C-A4A5-4E05-8E7C-DEC3F6A13DBA}" type="sibTrans" cxnId="{51270BCE-1C6F-445C-8DF9-112B5498693E}">
      <dgm:prSet/>
      <dgm:spPr/>
      <dgm:t>
        <a:bodyPr/>
        <a:lstStyle/>
        <a:p>
          <a:endParaRPr lang="en-US"/>
        </a:p>
      </dgm:t>
    </dgm:pt>
    <dgm:pt modelId="{9CBEAD31-BC5C-4620-B11E-08DAF95EC373}">
      <dgm:prSet phldrT="[Text]"/>
      <dgm:spPr/>
      <dgm:t>
        <a:bodyPr/>
        <a:lstStyle/>
        <a:p>
          <a:r>
            <a:rPr lang="en-US" dirty="0" smtClean="0"/>
            <a:t>Structural resistance</a:t>
          </a:r>
          <a:endParaRPr lang="en-US" dirty="0"/>
        </a:p>
      </dgm:t>
    </dgm:pt>
    <dgm:pt modelId="{4B419D97-F985-49F4-8995-8BF3D278A755}" type="parTrans" cxnId="{3C5ADC97-3862-4060-AFA0-1B5E051B52E6}">
      <dgm:prSet/>
      <dgm:spPr/>
      <dgm:t>
        <a:bodyPr/>
        <a:lstStyle/>
        <a:p>
          <a:endParaRPr lang="en-US"/>
        </a:p>
      </dgm:t>
    </dgm:pt>
    <dgm:pt modelId="{88F2482A-F2B1-4196-9B7C-565BE527835D}" type="sibTrans" cxnId="{3C5ADC97-3862-4060-AFA0-1B5E051B52E6}">
      <dgm:prSet/>
      <dgm:spPr/>
      <dgm:t>
        <a:bodyPr/>
        <a:lstStyle/>
        <a:p>
          <a:endParaRPr lang="en-US"/>
        </a:p>
      </dgm:t>
    </dgm:pt>
    <dgm:pt modelId="{6CAE020A-9F11-4BBA-8590-29B7B3C4DB3E}">
      <dgm:prSet custT="1"/>
      <dgm:spPr/>
      <dgm:t>
        <a:bodyPr/>
        <a:lstStyle/>
        <a:p>
          <a:r>
            <a:rPr lang="en-US" sz="1050" dirty="0" smtClean="0"/>
            <a:t>Idea selection risks</a:t>
          </a:r>
          <a:endParaRPr lang="en-US" sz="1050" dirty="0" smtClean="0"/>
        </a:p>
      </dgm:t>
    </dgm:pt>
    <dgm:pt modelId="{C9CC92FD-1032-4FEC-A524-A85C1ED0FB1F}" type="parTrans" cxnId="{A4AEDC7B-8C83-4AFA-BA83-B09CE5BA1720}">
      <dgm:prSet/>
      <dgm:spPr/>
      <dgm:t>
        <a:bodyPr/>
        <a:lstStyle/>
        <a:p>
          <a:endParaRPr lang="en-US"/>
        </a:p>
      </dgm:t>
    </dgm:pt>
    <dgm:pt modelId="{46DD04AD-988A-43D6-A736-F82D18D0A934}" type="sibTrans" cxnId="{A4AEDC7B-8C83-4AFA-BA83-B09CE5BA1720}">
      <dgm:prSet/>
      <dgm:spPr/>
      <dgm:t>
        <a:bodyPr/>
        <a:lstStyle/>
        <a:p>
          <a:endParaRPr lang="en-US"/>
        </a:p>
      </dgm:t>
    </dgm:pt>
    <dgm:pt modelId="{C271A894-447B-4D7A-A84C-1F9C553C7051}">
      <dgm:prSet custT="1"/>
      <dgm:spPr/>
      <dgm:t>
        <a:bodyPr/>
        <a:lstStyle/>
        <a:p>
          <a:r>
            <a:rPr lang="en-US" sz="1000" dirty="0" smtClean="0"/>
            <a:t>Time frame overruns</a:t>
          </a:r>
          <a:endParaRPr lang="en-US" sz="1000" dirty="0"/>
        </a:p>
      </dgm:t>
    </dgm:pt>
    <dgm:pt modelId="{B3EB6A0A-15FB-442D-9B56-D2578C06AF15}" type="parTrans" cxnId="{D27E669F-1BB6-46F3-ACB2-85F4675AFDEF}">
      <dgm:prSet/>
      <dgm:spPr/>
      <dgm:t>
        <a:bodyPr/>
        <a:lstStyle/>
        <a:p>
          <a:endParaRPr lang="en-US"/>
        </a:p>
      </dgm:t>
    </dgm:pt>
    <dgm:pt modelId="{6A9C6811-DFC5-4068-BFD1-25C82A50417C}" type="sibTrans" cxnId="{D27E669F-1BB6-46F3-ACB2-85F4675AFDEF}">
      <dgm:prSet/>
      <dgm:spPr/>
      <dgm:t>
        <a:bodyPr/>
        <a:lstStyle/>
        <a:p>
          <a:endParaRPr lang="en-US"/>
        </a:p>
      </dgm:t>
    </dgm:pt>
    <dgm:pt modelId="{6AA0F839-C2F4-4794-90B7-DB53B7B22421}">
      <dgm:prSet custT="1"/>
      <dgm:spPr/>
      <dgm:t>
        <a:bodyPr/>
        <a:lstStyle/>
        <a:p>
          <a:r>
            <a:rPr lang="en-US" sz="1000" dirty="0" smtClean="0"/>
            <a:t>Scope changes</a:t>
          </a:r>
          <a:endParaRPr lang="en-US" sz="1000" dirty="0"/>
        </a:p>
      </dgm:t>
    </dgm:pt>
    <dgm:pt modelId="{0EA33F26-889C-4A35-B90B-779E0D68D715}" type="parTrans" cxnId="{B9CD3463-47C0-49D1-BC65-3F2BFFC8CFA4}">
      <dgm:prSet/>
      <dgm:spPr/>
      <dgm:t>
        <a:bodyPr/>
        <a:lstStyle/>
        <a:p>
          <a:endParaRPr lang="en-US"/>
        </a:p>
      </dgm:t>
    </dgm:pt>
    <dgm:pt modelId="{F629D48C-67C4-4E69-BEA9-CAEC0231FD77}" type="sibTrans" cxnId="{B9CD3463-47C0-49D1-BC65-3F2BFFC8CFA4}">
      <dgm:prSet/>
      <dgm:spPr/>
      <dgm:t>
        <a:bodyPr/>
        <a:lstStyle/>
        <a:p>
          <a:endParaRPr lang="en-US"/>
        </a:p>
      </dgm:t>
    </dgm:pt>
    <dgm:pt modelId="{7514DA2E-5F0A-40A0-AE30-5E0738B65742}">
      <dgm:prSet custT="1"/>
      <dgm:spPr/>
      <dgm:t>
        <a:bodyPr/>
        <a:lstStyle/>
        <a:p>
          <a:r>
            <a:rPr lang="en-US" sz="1000" dirty="0" smtClean="0"/>
            <a:t>Resource availability</a:t>
          </a:r>
          <a:endParaRPr lang="en-US" sz="1000" dirty="0"/>
        </a:p>
      </dgm:t>
    </dgm:pt>
    <dgm:pt modelId="{567DB3BC-D78B-4556-BE41-A68F1067B2C0}" type="parTrans" cxnId="{C836F564-3DA4-4AE0-A428-2BD8B1D67019}">
      <dgm:prSet/>
      <dgm:spPr/>
      <dgm:t>
        <a:bodyPr/>
        <a:lstStyle/>
        <a:p>
          <a:endParaRPr lang="en-US"/>
        </a:p>
      </dgm:t>
    </dgm:pt>
    <dgm:pt modelId="{13A8AEC6-7252-4B31-805C-0F3B4CAFF185}" type="sibTrans" cxnId="{C836F564-3DA4-4AE0-A428-2BD8B1D67019}">
      <dgm:prSet/>
      <dgm:spPr/>
      <dgm:t>
        <a:bodyPr/>
        <a:lstStyle/>
        <a:p>
          <a:endParaRPr lang="en-US"/>
        </a:p>
      </dgm:t>
    </dgm:pt>
    <dgm:pt modelId="{EED65FC9-F83C-4DED-9C81-11745F8EB8EB}">
      <dgm:prSet custT="1"/>
      <dgm:spPr/>
      <dgm:t>
        <a:bodyPr/>
        <a:lstStyle/>
        <a:p>
          <a:r>
            <a:rPr lang="en-US" sz="1000" dirty="0" smtClean="0"/>
            <a:t>Policy/Regulatory risks</a:t>
          </a:r>
          <a:endParaRPr lang="en-US" sz="1000" dirty="0" smtClean="0"/>
        </a:p>
      </dgm:t>
    </dgm:pt>
    <dgm:pt modelId="{83ECB761-F3A0-41D3-B6A8-A484C8BDCF9A}" type="parTrans" cxnId="{920696B4-76DC-478E-8DCB-09ACF4A73DE8}">
      <dgm:prSet/>
      <dgm:spPr/>
      <dgm:t>
        <a:bodyPr/>
        <a:lstStyle/>
        <a:p>
          <a:endParaRPr lang="en-US"/>
        </a:p>
      </dgm:t>
    </dgm:pt>
    <dgm:pt modelId="{ECF133CC-8469-498E-929C-0DC7D216D1F5}" type="sibTrans" cxnId="{920696B4-76DC-478E-8DCB-09ACF4A73DE8}">
      <dgm:prSet/>
      <dgm:spPr/>
      <dgm:t>
        <a:bodyPr/>
        <a:lstStyle/>
        <a:p>
          <a:endParaRPr lang="en-US"/>
        </a:p>
      </dgm:t>
    </dgm:pt>
    <dgm:pt modelId="{6EDC5208-A927-4460-87E1-53956FCC6678}">
      <dgm:prSet/>
      <dgm:spPr/>
      <dgm:t>
        <a:bodyPr/>
        <a:lstStyle/>
        <a:p>
          <a:r>
            <a:rPr lang="en-US" smtClean="0"/>
            <a:t>Misaligned Competencies</a:t>
          </a:r>
          <a:endParaRPr lang="en-US" dirty="0" smtClean="0"/>
        </a:p>
      </dgm:t>
    </dgm:pt>
    <dgm:pt modelId="{3DBBFDC8-771E-49B4-9CC0-97D9170D8C86}" type="parTrans" cxnId="{93EB4A75-5179-4BD6-8611-FFAFCF2E474E}">
      <dgm:prSet/>
      <dgm:spPr/>
      <dgm:t>
        <a:bodyPr/>
        <a:lstStyle/>
        <a:p>
          <a:endParaRPr lang="en-US"/>
        </a:p>
      </dgm:t>
    </dgm:pt>
    <dgm:pt modelId="{3D5EED25-C38C-4D18-B207-F8788FE73DF4}" type="sibTrans" cxnId="{93EB4A75-5179-4BD6-8611-FFAFCF2E474E}">
      <dgm:prSet/>
      <dgm:spPr/>
      <dgm:t>
        <a:bodyPr/>
        <a:lstStyle/>
        <a:p>
          <a:endParaRPr lang="en-US"/>
        </a:p>
      </dgm:t>
    </dgm:pt>
    <dgm:pt modelId="{AD0397A5-3E88-4659-A770-114C8D04DC08}">
      <dgm:prSet phldrT="[Text]"/>
      <dgm:spPr/>
      <dgm:t>
        <a:bodyPr/>
        <a:lstStyle/>
        <a:p>
          <a:r>
            <a:rPr lang="en-US" dirty="0" smtClean="0"/>
            <a:t>Cultural conflict</a:t>
          </a:r>
          <a:endParaRPr lang="en-US" dirty="0"/>
        </a:p>
      </dgm:t>
    </dgm:pt>
    <dgm:pt modelId="{6F186CA6-F67C-4E63-8463-80342C817367}" type="parTrans" cxnId="{DE2EC773-DFC9-425A-8CE3-F9D586583494}">
      <dgm:prSet/>
      <dgm:spPr/>
      <dgm:t>
        <a:bodyPr/>
        <a:lstStyle/>
        <a:p>
          <a:endParaRPr lang="en-US"/>
        </a:p>
      </dgm:t>
    </dgm:pt>
    <dgm:pt modelId="{48316E59-ADA7-4BD1-AE45-B4C7B3764C87}" type="sibTrans" cxnId="{DE2EC773-DFC9-425A-8CE3-F9D586583494}">
      <dgm:prSet/>
      <dgm:spPr/>
      <dgm:t>
        <a:bodyPr/>
        <a:lstStyle/>
        <a:p>
          <a:endParaRPr lang="en-US"/>
        </a:p>
      </dgm:t>
    </dgm:pt>
    <dgm:pt modelId="{91E93ED5-8D66-44C7-8615-3D13CB7C0DD7}">
      <dgm:prSet/>
      <dgm:spPr/>
      <dgm:t>
        <a:bodyPr/>
        <a:lstStyle/>
        <a:p>
          <a:r>
            <a:rPr lang="en-US" smtClean="0"/>
            <a:t>Leadership </a:t>
          </a:r>
          <a:r>
            <a:rPr lang="en-US" dirty="0" smtClean="0"/>
            <a:t>support</a:t>
          </a:r>
          <a:endParaRPr lang="en-US" dirty="0" smtClean="0"/>
        </a:p>
      </dgm:t>
    </dgm:pt>
    <dgm:pt modelId="{6AC61F90-4B82-44FD-AAC7-C0AA22DE1292}" type="parTrans" cxnId="{8C5D6190-DFE3-4B6D-87F6-9474A3D79EE9}">
      <dgm:prSet/>
      <dgm:spPr/>
      <dgm:t>
        <a:bodyPr/>
        <a:lstStyle/>
        <a:p>
          <a:endParaRPr lang="en-US"/>
        </a:p>
      </dgm:t>
    </dgm:pt>
    <dgm:pt modelId="{5936493F-D75E-4255-8CD2-8656D327BBA6}" type="sibTrans" cxnId="{8C5D6190-DFE3-4B6D-87F6-9474A3D79EE9}">
      <dgm:prSet/>
      <dgm:spPr/>
      <dgm:t>
        <a:bodyPr/>
        <a:lstStyle/>
        <a:p>
          <a:endParaRPr lang="en-US"/>
        </a:p>
      </dgm:t>
    </dgm:pt>
    <dgm:pt modelId="{860106B8-2F5A-409C-B681-EA8BE07077A9}" type="pres">
      <dgm:prSet presAssocID="{37C41443-C544-43CA-AFD9-7E5F5ACF51A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DF0ECBB-1D74-4C7C-8B09-CE5E17457717}" type="pres">
      <dgm:prSet presAssocID="{37C41443-C544-43CA-AFD9-7E5F5ACF51AC}" presName="children" presStyleCnt="0"/>
      <dgm:spPr/>
    </dgm:pt>
    <dgm:pt modelId="{F805A4D3-2A37-4E1B-B5A4-A67BF99068F7}" type="pres">
      <dgm:prSet presAssocID="{37C41443-C544-43CA-AFD9-7E5F5ACF51AC}" presName="child1group" presStyleCnt="0"/>
      <dgm:spPr/>
    </dgm:pt>
    <dgm:pt modelId="{22942731-A1C2-4C08-A700-C17D0C7F89D4}" type="pres">
      <dgm:prSet presAssocID="{37C41443-C544-43CA-AFD9-7E5F5ACF51AC}" presName="child1" presStyleLbl="bgAcc1" presStyleIdx="0" presStyleCnt="4"/>
      <dgm:spPr/>
      <dgm:t>
        <a:bodyPr/>
        <a:lstStyle/>
        <a:p>
          <a:endParaRPr lang="en-US"/>
        </a:p>
      </dgm:t>
    </dgm:pt>
    <dgm:pt modelId="{BBDDC08A-0A01-4A8E-8139-6F73F1B8E9C1}" type="pres">
      <dgm:prSet presAssocID="{37C41443-C544-43CA-AFD9-7E5F5ACF51A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D9EAE-1147-4016-8290-39AE1B6FD93D}" type="pres">
      <dgm:prSet presAssocID="{37C41443-C544-43CA-AFD9-7E5F5ACF51AC}" presName="child2group" presStyleCnt="0"/>
      <dgm:spPr/>
    </dgm:pt>
    <dgm:pt modelId="{EB4C5257-1106-467F-A746-B49533A663D2}" type="pres">
      <dgm:prSet presAssocID="{37C41443-C544-43CA-AFD9-7E5F5ACF51AC}" presName="child2" presStyleLbl="bgAcc1" presStyleIdx="1" presStyleCnt="4"/>
      <dgm:spPr/>
      <dgm:t>
        <a:bodyPr/>
        <a:lstStyle/>
        <a:p>
          <a:endParaRPr lang="en-US"/>
        </a:p>
      </dgm:t>
    </dgm:pt>
    <dgm:pt modelId="{D97D65D8-C25F-4384-888C-ACA89FF1BE58}" type="pres">
      <dgm:prSet presAssocID="{37C41443-C544-43CA-AFD9-7E5F5ACF51A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E8615-31E2-4967-A494-229FC26F7A47}" type="pres">
      <dgm:prSet presAssocID="{37C41443-C544-43CA-AFD9-7E5F5ACF51AC}" presName="child3group" presStyleCnt="0"/>
      <dgm:spPr/>
    </dgm:pt>
    <dgm:pt modelId="{1E462061-D2DF-4522-BBB4-FC8C3799AE6D}" type="pres">
      <dgm:prSet presAssocID="{37C41443-C544-43CA-AFD9-7E5F5ACF51AC}" presName="child3" presStyleLbl="bgAcc1" presStyleIdx="2" presStyleCnt="4"/>
      <dgm:spPr/>
      <dgm:t>
        <a:bodyPr/>
        <a:lstStyle/>
        <a:p>
          <a:endParaRPr lang="en-US"/>
        </a:p>
      </dgm:t>
    </dgm:pt>
    <dgm:pt modelId="{7C543202-41FF-4971-87AA-8FE246E0B845}" type="pres">
      <dgm:prSet presAssocID="{37C41443-C544-43CA-AFD9-7E5F5ACF51A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95714-B4CB-446C-A19C-BA21ACD73DC8}" type="pres">
      <dgm:prSet presAssocID="{37C41443-C544-43CA-AFD9-7E5F5ACF51AC}" presName="child4group" presStyleCnt="0"/>
      <dgm:spPr/>
    </dgm:pt>
    <dgm:pt modelId="{C40D3D35-DA6E-4063-BCE3-2F41F95ADC54}" type="pres">
      <dgm:prSet presAssocID="{37C41443-C544-43CA-AFD9-7E5F5ACF51AC}" presName="child4" presStyleLbl="bgAcc1" presStyleIdx="3" presStyleCnt="4"/>
      <dgm:spPr/>
      <dgm:t>
        <a:bodyPr/>
        <a:lstStyle/>
        <a:p>
          <a:endParaRPr lang="en-US"/>
        </a:p>
      </dgm:t>
    </dgm:pt>
    <dgm:pt modelId="{90A95599-4DBA-4595-83E3-56E733163F89}" type="pres">
      <dgm:prSet presAssocID="{37C41443-C544-43CA-AFD9-7E5F5ACF51A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D11A9-22DD-4DBE-BBD1-367DB90296E3}" type="pres">
      <dgm:prSet presAssocID="{37C41443-C544-43CA-AFD9-7E5F5ACF51AC}" presName="childPlaceholder" presStyleCnt="0"/>
      <dgm:spPr/>
    </dgm:pt>
    <dgm:pt modelId="{C3EE9C61-EE60-4CC1-8BBD-02BDDB419D67}" type="pres">
      <dgm:prSet presAssocID="{37C41443-C544-43CA-AFD9-7E5F5ACF51AC}" presName="circle" presStyleCnt="0"/>
      <dgm:spPr/>
    </dgm:pt>
    <dgm:pt modelId="{8BE4F097-8A47-4F75-BEF0-13C817AD1A83}" type="pres">
      <dgm:prSet presAssocID="{37C41443-C544-43CA-AFD9-7E5F5ACF51A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D3196-9AFE-4901-AEF2-197194AD0035}" type="pres">
      <dgm:prSet presAssocID="{37C41443-C544-43CA-AFD9-7E5F5ACF51A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30DB7-1386-4C53-B601-0F0193E0DE20}" type="pres">
      <dgm:prSet presAssocID="{37C41443-C544-43CA-AFD9-7E5F5ACF51A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506A4-1EA9-4D43-BA8A-D2B27AD35D0A}" type="pres">
      <dgm:prSet presAssocID="{37C41443-C544-43CA-AFD9-7E5F5ACF51A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989F5-DA27-4700-BFEF-E97A2B43EFF5}" type="pres">
      <dgm:prSet presAssocID="{37C41443-C544-43CA-AFD9-7E5F5ACF51AC}" presName="quadrantPlaceholder" presStyleCnt="0"/>
      <dgm:spPr/>
    </dgm:pt>
    <dgm:pt modelId="{E3E81491-3F0A-49E2-944B-E3C488F44382}" type="pres">
      <dgm:prSet presAssocID="{37C41443-C544-43CA-AFD9-7E5F5ACF51AC}" presName="center1" presStyleLbl="fgShp" presStyleIdx="0" presStyleCnt="2"/>
      <dgm:spPr/>
    </dgm:pt>
    <dgm:pt modelId="{159C57EE-6E22-4AD8-BB53-20402DBEFA39}" type="pres">
      <dgm:prSet presAssocID="{37C41443-C544-43CA-AFD9-7E5F5ACF51AC}" presName="center2" presStyleLbl="fgShp" presStyleIdx="1" presStyleCnt="2"/>
      <dgm:spPr/>
    </dgm:pt>
  </dgm:ptLst>
  <dgm:cxnLst>
    <dgm:cxn modelId="{F0513F18-A028-403D-9CC4-8D70AD7679D0}" type="presOf" srcId="{EED65FC9-F83C-4DED-9C81-11745F8EB8EB}" destId="{7C543202-41FF-4971-87AA-8FE246E0B845}" srcOrd="1" destOrd="1" presId="urn:microsoft.com/office/officeart/2005/8/layout/cycle4"/>
    <dgm:cxn modelId="{B9CD3463-47C0-49D1-BC65-3F2BFFC8CFA4}" srcId="{74A83072-F029-4806-B783-30D11CAEE0FB}" destId="{6AA0F839-C2F4-4794-90B7-DB53B7B22421}" srcOrd="2" destOrd="0" parTransId="{0EA33F26-889C-4A35-B90B-779E0D68D715}" sibTransId="{F629D48C-67C4-4E69-BEA9-CAEC0231FD77}"/>
    <dgm:cxn modelId="{DFF40705-EBC1-4E7A-AD28-46A93854B8DF}" srcId="{37C41443-C544-43CA-AFD9-7E5F5ACF51AC}" destId="{74A83072-F029-4806-B783-30D11CAEE0FB}" srcOrd="1" destOrd="0" parTransId="{D5E6C51C-F0B8-419C-83C2-289790779BA5}" sibTransId="{CAEF4B5C-7A89-4C8E-ABA3-3ADBD279C711}"/>
    <dgm:cxn modelId="{5FFA010D-CA8E-43AF-9867-DF672B29ED91}" type="presOf" srcId="{37C41443-C544-43CA-AFD9-7E5F5ACF51AC}" destId="{860106B8-2F5A-409C-B681-EA8BE07077A9}" srcOrd="0" destOrd="0" presId="urn:microsoft.com/office/officeart/2005/8/layout/cycle4"/>
    <dgm:cxn modelId="{632A8D41-7CD0-41B0-98D2-289B3A23CB49}" type="presOf" srcId="{759B3D6A-B15A-4A01-B7F0-7DEC6C00F4DF}" destId="{8BE4F097-8A47-4F75-BEF0-13C817AD1A83}" srcOrd="0" destOrd="0" presId="urn:microsoft.com/office/officeart/2005/8/layout/cycle4"/>
    <dgm:cxn modelId="{915775F2-2563-417A-84C3-CE473E574458}" type="presOf" srcId="{7514DA2E-5F0A-40A0-AE30-5E0738B65742}" destId="{EB4C5257-1106-467F-A746-B49533A663D2}" srcOrd="0" destOrd="3" presId="urn:microsoft.com/office/officeart/2005/8/layout/cycle4"/>
    <dgm:cxn modelId="{D27E669F-1BB6-46F3-ACB2-85F4675AFDEF}" srcId="{74A83072-F029-4806-B783-30D11CAEE0FB}" destId="{C271A894-447B-4D7A-A84C-1F9C553C7051}" srcOrd="1" destOrd="0" parTransId="{B3EB6A0A-15FB-442D-9B56-D2578C06AF15}" sibTransId="{6A9C6811-DFC5-4068-BFD1-25C82A50417C}"/>
    <dgm:cxn modelId="{80E67694-96E2-44DE-8D69-ADF232E3F818}" type="presOf" srcId="{91E93ED5-8D66-44C7-8615-3D13CB7C0DD7}" destId="{90A95599-4DBA-4595-83E3-56E733163F89}" srcOrd="1" destOrd="3" presId="urn:microsoft.com/office/officeart/2005/8/layout/cycle4"/>
    <dgm:cxn modelId="{835F7225-F9A9-4B53-B225-E2DAB63F0300}" type="presOf" srcId="{F0752C8C-B3D0-4845-BEBA-7F36D340FFFC}" destId="{7C543202-41FF-4971-87AA-8FE246E0B845}" srcOrd="1" destOrd="0" presId="urn:microsoft.com/office/officeart/2005/8/layout/cycle4"/>
    <dgm:cxn modelId="{E5291D47-F695-448D-B7F3-314A03EFE75E}" type="presOf" srcId="{91E93ED5-8D66-44C7-8615-3D13CB7C0DD7}" destId="{C40D3D35-DA6E-4063-BCE3-2F41F95ADC54}" srcOrd="0" destOrd="3" presId="urn:microsoft.com/office/officeart/2005/8/layout/cycle4"/>
    <dgm:cxn modelId="{DBA8E7C0-DF75-49EA-A904-71917D8BDA85}" type="presOf" srcId="{7514DA2E-5F0A-40A0-AE30-5E0738B65742}" destId="{D97D65D8-C25F-4384-888C-ACA89FF1BE58}" srcOrd="1" destOrd="3" presId="urn:microsoft.com/office/officeart/2005/8/layout/cycle4"/>
    <dgm:cxn modelId="{3C5ADC97-3862-4060-AFA0-1B5E051B52E6}" srcId="{D5E358B0-3CA7-4025-85EB-B6109D278120}" destId="{9CBEAD31-BC5C-4620-B11E-08DAF95EC373}" srcOrd="0" destOrd="0" parTransId="{4B419D97-F985-49F4-8995-8BF3D278A755}" sibTransId="{88F2482A-F2B1-4196-9B7C-565BE527835D}"/>
    <dgm:cxn modelId="{4C5AA6DA-68E3-4845-8C70-59071420267C}" type="presOf" srcId="{74A83072-F029-4806-B783-30D11CAEE0FB}" destId="{74DD3196-9AFE-4901-AEF2-197194AD0035}" srcOrd="0" destOrd="0" presId="urn:microsoft.com/office/officeart/2005/8/layout/cycle4"/>
    <dgm:cxn modelId="{8C5D6190-DFE3-4B6D-87F6-9474A3D79EE9}" srcId="{D5E358B0-3CA7-4025-85EB-B6109D278120}" destId="{91E93ED5-8D66-44C7-8615-3D13CB7C0DD7}" srcOrd="3" destOrd="0" parTransId="{6AC61F90-4B82-44FD-AAC7-C0AA22DE1292}" sibTransId="{5936493F-D75E-4255-8CD2-8656D327BBA6}"/>
    <dgm:cxn modelId="{16216320-2C82-4979-978E-CA744FF9170C}" type="presOf" srcId="{9CBEAD31-BC5C-4620-B11E-08DAF95EC373}" destId="{90A95599-4DBA-4595-83E3-56E733163F89}" srcOrd="1" destOrd="0" presId="urn:microsoft.com/office/officeart/2005/8/layout/cycle4"/>
    <dgm:cxn modelId="{DC57A54F-DA89-449A-A691-BC48BDBB23AA}" type="presOf" srcId="{6EDC5208-A927-4460-87E1-53956FCC6678}" destId="{C40D3D35-DA6E-4063-BCE3-2F41F95ADC54}" srcOrd="0" destOrd="2" presId="urn:microsoft.com/office/officeart/2005/8/layout/cycle4"/>
    <dgm:cxn modelId="{A421A56E-82CA-4306-8277-82F858D6E5DF}" type="presOf" srcId="{EED65FC9-F83C-4DED-9C81-11745F8EB8EB}" destId="{1E462061-D2DF-4522-BBB4-FC8C3799AE6D}" srcOrd="0" destOrd="1" presId="urn:microsoft.com/office/officeart/2005/8/layout/cycle4"/>
    <dgm:cxn modelId="{08F62CEC-C270-4B8C-A3A3-6AB670E1AF1C}" type="presOf" srcId="{F0752C8C-B3D0-4845-BEBA-7F36D340FFFC}" destId="{1E462061-D2DF-4522-BBB4-FC8C3799AE6D}" srcOrd="0" destOrd="0" presId="urn:microsoft.com/office/officeart/2005/8/layout/cycle4"/>
    <dgm:cxn modelId="{C95DAE7F-CDFE-4D3E-98C8-5A464A4F273F}" type="presOf" srcId="{D5E358B0-3CA7-4025-85EB-B6109D278120}" destId="{E31506A4-1EA9-4D43-BA8A-D2B27AD35D0A}" srcOrd="0" destOrd="0" presId="urn:microsoft.com/office/officeart/2005/8/layout/cycle4"/>
    <dgm:cxn modelId="{1827EA4D-8BD8-4DCC-9732-951B2F1BE380}" type="presOf" srcId="{9CBEAD31-BC5C-4620-B11E-08DAF95EC373}" destId="{C40D3D35-DA6E-4063-BCE3-2F41F95ADC54}" srcOrd="0" destOrd="0" presId="urn:microsoft.com/office/officeart/2005/8/layout/cycle4"/>
    <dgm:cxn modelId="{0E65CA8A-87E0-44C6-B83E-ECB3E6CC4B8C}" srcId="{74A83072-F029-4806-B783-30D11CAEE0FB}" destId="{C7769694-9842-4FCE-8A98-A11C2760252F}" srcOrd="0" destOrd="0" parTransId="{07DDE493-B38D-4B9A-BAFF-BB9B3E884BF2}" sibTransId="{25A5F2EF-6A7F-450B-95D5-FE4EFE0CC41C}"/>
    <dgm:cxn modelId="{1BBD6559-3454-40D9-9C36-6A9FDBA20EB8}" type="presOf" srcId="{2B6F79F2-8EBF-4FDB-AD30-BF9B596A8DF0}" destId="{87630DB7-1386-4C53-B601-0F0193E0DE20}" srcOrd="0" destOrd="0" presId="urn:microsoft.com/office/officeart/2005/8/layout/cycle4"/>
    <dgm:cxn modelId="{0744A54F-85E6-4496-BCBD-30758E27D6AD}" type="presOf" srcId="{6CAE020A-9F11-4BBA-8590-29B7B3C4DB3E}" destId="{22942731-A1C2-4C08-A700-C17D0C7F89D4}" srcOrd="0" destOrd="1" presId="urn:microsoft.com/office/officeart/2005/8/layout/cycle4"/>
    <dgm:cxn modelId="{AA30CBA6-05C1-4A25-839B-768D2E956C66}" srcId="{37C41443-C544-43CA-AFD9-7E5F5ACF51AC}" destId="{759B3D6A-B15A-4A01-B7F0-7DEC6C00F4DF}" srcOrd="0" destOrd="0" parTransId="{40DA7F48-D429-4EB8-8E74-7A7D56B6909C}" sibTransId="{01A721F5-5211-4E9A-A4AD-35DFE3C1226A}"/>
    <dgm:cxn modelId="{A4C86C9E-AF9A-4DE5-94B6-754E215375C0}" srcId="{2B6F79F2-8EBF-4FDB-AD30-BF9B596A8DF0}" destId="{F0752C8C-B3D0-4845-BEBA-7F36D340FFFC}" srcOrd="0" destOrd="0" parTransId="{746069E8-EADA-410F-8026-AE2FE89D1B2B}" sibTransId="{2363477D-131B-4613-8732-07E1C16A4EE2}"/>
    <dgm:cxn modelId="{794DA6E8-BB1A-44F8-B104-CD2A7F9A1267}" type="presOf" srcId="{C7769694-9842-4FCE-8A98-A11C2760252F}" destId="{EB4C5257-1106-467F-A746-B49533A663D2}" srcOrd="0" destOrd="0" presId="urn:microsoft.com/office/officeart/2005/8/layout/cycle4"/>
    <dgm:cxn modelId="{51270BCE-1C6F-445C-8DF9-112B5498693E}" srcId="{37C41443-C544-43CA-AFD9-7E5F5ACF51AC}" destId="{D5E358B0-3CA7-4025-85EB-B6109D278120}" srcOrd="3" destOrd="0" parTransId="{D23034F2-5BEE-46EC-ADAE-08D3C9AD1E9F}" sibTransId="{8DE3287C-A4A5-4E05-8E7C-DEC3F6A13DBA}"/>
    <dgm:cxn modelId="{A4AEDC7B-8C83-4AFA-BA83-B09CE5BA1720}" srcId="{759B3D6A-B15A-4A01-B7F0-7DEC6C00F4DF}" destId="{6CAE020A-9F11-4BBA-8590-29B7B3C4DB3E}" srcOrd="1" destOrd="0" parTransId="{C9CC92FD-1032-4FEC-A524-A85C1ED0FB1F}" sibTransId="{46DD04AD-988A-43D6-A736-F82D18D0A934}"/>
    <dgm:cxn modelId="{E8AE41D9-FF0C-4CD5-9C08-F2F5BE7EAA66}" srcId="{37C41443-C544-43CA-AFD9-7E5F5ACF51AC}" destId="{2B6F79F2-8EBF-4FDB-AD30-BF9B596A8DF0}" srcOrd="2" destOrd="0" parTransId="{7EB58F79-273B-44A9-8AC0-C1D5AED11E79}" sibTransId="{6C0AA7D9-218E-4618-9932-1765C6B5DAFF}"/>
    <dgm:cxn modelId="{920696B4-76DC-478E-8DCB-09ACF4A73DE8}" srcId="{2B6F79F2-8EBF-4FDB-AD30-BF9B596A8DF0}" destId="{EED65FC9-F83C-4DED-9C81-11745F8EB8EB}" srcOrd="1" destOrd="0" parTransId="{83ECB761-F3A0-41D3-B6A8-A484C8BDCF9A}" sibTransId="{ECF133CC-8469-498E-929C-0DC7D216D1F5}"/>
    <dgm:cxn modelId="{0B94CCD7-A174-4BA2-B89B-405C6423DBD6}" type="presOf" srcId="{AD0397A5-3E88-4659-A770-114C8D04DC08}" destId="{90A95599-4DBA-4595-83E3-56E733163F89}" srcOrd="1" destOrd="1" presId="urn:microsoft.com/office/officeart/2005/8/layout/cycle4"/>
    <dgm:cxn modelId="{9BB2C065-68E0-417D-BD67-2ADF11E126CA}" srcId="{759B3D6A-B15A-4A01-B7F0-7DEC6C00F4DF}" destId="{023C7CB0-A376-4BBD-83F6-3DD1F7C6DED3}" srcOrd="0" destOrd="0" parTransId="{2F3014EE-77E2-4686-980B-B9D9F3D21FD9}" sibTransId="{683B65E2-E6FF-4814-958F-54167C1FA817}"/>
    <dgm:cxn modelId="{C836F564-3DA4-4AE0-A428-2BD8B1D67019}" srcId="{74A83072-F029-4806-B783-30D11CAEE0FB}" destId="{7514DA2E-5F0A-40A0-AE30-5E0738B65742}" srcOrd="3" destOrd="0" parTransId="{567DB3BC-D78B-4556-BE41-A68F1067B2C0}" sibTransId="{13A8AEC6-7252-4B31-805C-0F3B4CAFF185}"/>
    <dgm:cxn modelId="{C20DFC3F-DE87-4212-A940-67505E1FFB58}" type="presOf" srcId="{6AA0F839-C2F4-4794-90B7-DB53B7B22421}" destId="{EB4C5257-1106-467F-A746-B49533A663D2}" srcOrd="0" destOrd="2" presId="urn:microsoft.com/office/officeart/2005/8/layout/cycle4"/>
    <dgm:cxn modelId="{3CCBC852-518B-4705-B003-1FEE470BFBF2}" type="presOf" srcId="{AD0397A5-3E88-4659-A770-114C8D04DC08}" destId="{C40D3D35-DA6E-4063-BCE3-2F41F95ADC54}" srcOrd="0" destOrd="1" presId="urn:microsoft.com/office/officeart/2005/8/layout/cycle4"/>
    <dgm:cxn modelId="{8A79FC7A-D49D-4E08-8DC1-039F98853F7C}" type="presOf" srcId="{6AA0F839-C2F4-4794-90B7-DB53B7B22421}" destId="{D97D65D8-C25F-4384-888C-ACA89FF1BE58}" srcOrd="1" destOrd="2" presId="urn:microsoft.com/office/officeart/2005/8/layout/cycle4"/>
    <dgm:cxn modelId="{0551FA72-D608-4DA9-A9FA-0CBD16E888AE}" type="presOf" srcId="{6CAE020A-9F11-4BBA-8590-29B7B3C4DB3E}" destId="{BBDDC08A-0A01-4A8E-8139-6F73F1B8E9C1}" srcOrd="1" destOrd="1" presId="urn:microsoft.com/office/officeart/2005/8/layout/cycle4"/>
    <dgm:cxn modelId="{B5E184DC-0FC8-43F1-B2D6-EB83BB671D71}" type="presOf" srcId="{C7769694-9842-4FCE-8A98-A11C2760252F}" destId="{D97D65D8-C25F-4384-888C-ACA89FF1BE58}" srcOrd="1" destOrd="0" presId="urn:microsoft.com/office/officeart/2005/8/layout/cycle4"/>
    <dgm:cxn modelId="{62D8BF96-208E-4191-A2EB-3050790858C8}" type="presOf" srcId="{023C7CB0-A376-4BBD-83F6-3DD1F7C6DED3}" destId="{BBDDC08A-0A01-4A8E-8139-6F73F1B8E9C1}" srcOrd="1" destOrd="0" presId="urn:microsoft.com/office/officeart/2005/8/layout/cycle4"/>
    <dgm:cxn modelId="{0C8FD0AB-87B8-451C-AE3D-D6198FF92F5C}" type="presOf" srcId="{023C7CB0-A376-4BBD-83F6-3DD1F7C6DED3}" destId="{22942731-A1C2-4C08-A700-C17D0C7F89D4}" srcOrd="0" destOrd="0" presId="urn:microsoft.com/office/officeart/2005/8/layout/cycle4"/>
    <dgm:cxn modelId="{BDB2F812-AE77-4DBB-AAE1-0E9B020D6827}" type="presOf" srcId="{C271A894-447B-4D7A-A84C-1F9C553C7051}" destId="{D97D65D8-C25F-4384-888C-ACA89FF1BE58}" srcOrd="1" destOrd="1" presId="urn:microsoft.com/office/officeart/2005/8/layout/cycle4"/>
    <dgm:cxn modelId="{93EB4A75-5179-4BD6-8611-FFAFCF2E474E}" srcId="{D5E358B0-3CA7-4025-85EB-B6109D278120}" destId="{6EDC5208-A927-4460-87E1-53956FCC6678}" srcOrd="2" destOrd="0" parTransId="{3DBBFDC8-771E-49B4-9CC0-97D9170D8C86}" sibTransId="{3D5EED25-C38C-4D18-B207-F8788FE73DF4}"/>
    <dgm:cxn modelId="{DE2EC773-DFC9-425A-8CE3-F9D586583494}" srcId="{D5E358B0-3CA7-4025-85EB-B6109D278120}" destId="{AD0397A5-3E88-4659-A770-114C8D04DC08}" srcOrd="1" destOrd="0" parTransId="{6F186CA6-F67C-4E63-8463-80342C817367}" sibTransId="{48316E59-ADA7-4BD1-AE45-B4C7B3764C87}"/>
    <dgm:cxn modelId="{77F581EE-7402-4518-A4D0-95AC7CE66B7C}" type="presOf" srcId="{C271A894-447B-4D7A-A84C-1F9C553C7051}" destId="{EB4C5257-1106-467F-A746-B49533A663D2}" srcOrd="0" destOrd="1" presId="urn:microsoft.com/office/officeart/2005/8/layout/cycle4"/>
    <dgm:cxn modelId="{DB6AD984-EC3D-4EEF-B25D-2369CA2EF736}" type="presOf" srcId="{6EDC5208-A927-4460-87E1-53956FCC6678}" destId="{90A95599-4DBA-4595-83E3-56E733163F89}" srcOrd="1" destOrd="2" presId="urn:microsoft.com/office/officeart/2005/8/layout/cycle4"/>
    <dgm:cxn modelId="{9031BA26-F24B-45A2-BDA9-FE723008589B}" type="presParOf" srcId="{860106B8-2F5A-409C-B681-EA8BE07077A9}" destId="{FDF0ECBB-1D74-4C7C-8B09-CE5E17457717}" srcOrd="0" destOrd="0" presId="urn:microsoft.com/office/officeart/2005/8/layout/cycle4"/>
    <dgm:cxn modelId="{3492D56F-94E4-4114-BD5E-B0BD292BDC6E}" type="presParOf" srcId="{FDF0ECBB-1D74-4C7C-8B09-CE5E17457717}" destId="{F805A4D3-2A37-4E1B-B5A4-A67BF99068F7}" srcOrd="0" destOrd="0" presId="urn:microsoft.com/office/officeart/2005/8/layout/cycle4"/>
    <dgm:cxn modelId="{CAC14425-7FF2-4538-906E-4749E70D042E}" type="presParOf" srcId="{F805A4D3-2A37-4E1B-B5A4-A67BF99068F7}" destId="{22942731-A1C2-4C08-A700-C17D0C7F89D4}" srcOrd="0" destOrd="0" presId="urn:microsoft.com/office/officeart/2005/8/layout/cycle4"/>
    <dgm:cxn modelId="{89A6F152-7C85-40F0-BEA7-73AC04002592}" type="presParOf" srcId="{F805A4D3-2A37-4E1B-B5A4-A67BF99068F7}" destId="{BBDDC08A-0A01-4A8E-8139-6F73F1B8E9C1}" srcOrd="1" destOrd="0" presId="urn:microsoft.com/office/officeart/2005/8/layout/cycle4"/>
    <dgm:cxn modelId="{35715850-0266-444A-9833-C85D608D3BE1}" type="presParOf" srcId="{FDF0ECBB-1D74-4C7C-8B09-CE5E17457717}" destId="{2D9D9EAE-1147-4016-8290-39AE1B6FD93D}" srcOrd="1" destOrd="0" presId="urn:microsoft.com/office/officeart/2005/8/layout/cycle4"/>
    <dgm:cxn modelId="{66D9E789-F8AC-4365-A4D8-9249621DDD50}" type="presParOf" srcId="{2D9D9EAE-1147-4016-8290-39AE1B6FD93D}" destId="{EB4C5257-1106-467F-A746-B49533A663D2}" srcOrd="0" destOrd="0" presId="urn:microsoft.com/office/officeart/2005/8/layout/cycle4"/>
    <dgm:cxn modelId="{30293891-EDBE-4AC8-B952-6704C06B2149}" type="presParOf" srcId="{2D9D9EAE-1147-4016-8290-39AE1B6FD93D}" destId="{D97D65D8-C25F-4384-888C-ACA89FF1BE58}" srcOrd="1" destOrd="0" presId="urn:microsoft.com/office/officeart/2005/8/layout/cycle4"/>
    <dgm:cxn modelId="{8CEA64BE-EF06-46C3-89BA-DCEBF25DC7D3}" type="presParOf" srcId="{FDF0ECBB-1D74-4C7C-8B09-CE5E17457717}" destId="{EEAE8615-31E2-4967-A494-229FC26F7A47}" srcOrd="2" destOrd="0" presId="urn:microsoft.com/office/officeart/2005/8/layout/cycle4"/>
    <dgm:cxn modelId="{19766FAF-B7A6-4519-AB2F-56EC73B41F0D}" type="presParOf" srcId="{EEAE8615-31E2-4967-A494-229FC26F7A47}" destId="{1E462061-D2DF-4522-BBB4-FC8C3799AE6D}" srcOrd="0" destOrd="0" presId="urn:microsoft.com/office/officeart/2005/8/layout/cycle4"/>
    <dgm:cxn modelId="{2380C785-FD6E-4CC9-8D4A-DFF7E62187F3}" type="presParOf" srcId="{EEAE8615-31E2-4967-A494-229FC26F7A47}" destId="{7C543202-41FF-4971-87AA-8FE246E0B845}" srcOrd="1" destOrd="0" presId="urn:microsoft.com/office/officeart/2005/8/layout/cycle4"/>
    <dgm:cxn modelId="{A7470DFC-6D63-4F7E-828A-17F163265BDE}" type="presParOf" srcId="{FDF0ECBB-1D74-4C7C-8B09-CE5E17457717}" destId="{1DA95714-B4CB-446C-A19C-BA21ACD73DC8}" srcOrd="3" destOrd="0" presId="urn:microsoft.com/office/officeart/2005/8/layout/cycle4"/>
    <dgm:cxn modelId="{3268AAD6-0F79-4A36-AE22-A644B8E7DE94}" type="presParOf" srcId="{1DA95714-B4CB-446C-A19C-BA21ACD73DC8}" destId="{C40D3D35-DA6E-4063-BCE3-2F41F95ADC54}" srcOrd="0" destOrd="0" presId="urn:microsoft.com/office/officeart/2005/8/layout/cycle4"/>
    <dgm:cxn modelId="{1F01DFAE-A054-4595-B837-E1D46C316155}" type="presParOf" srcId="{1DA95714-B4CB-446C-A19C-BA21ACD73DC8}" destId="{90A95599-4DBA-4595-83E3-56E733163F89}" srcOrd="1" destOrd="0" presId="urn:microsoft.com/office/officeart/2005/8/layout/cycle4"/>
    <dgm:cxn modelId="{30C1C292-7A6C-41A8-8BAB-F2FF7CE4F056}" type="presParOf" srcId="{FDF0ECBB-1D74-4C7C-8B09-CE5E17457717}" destId="{AA1D11A9-22DD-4DBE-BBD1-367DB90296E3}" srcOrd="4" destOrd="0" presId="urn:microsoft.com/office/officeart/2005/8/layout/cycle4"/>
    <dgm:cxn modelId="{84E7C8EF-60C2-4B32-8EBB-12415DD8EF45}" type="presParOf" srcId="{860106B8-2F5A-409C-B681-EA8BE07077A9}" destId="{C3EE9C61-EE60-4CC1-8BBD-02BDDB419D67}" srcOrd="1" destOrd="0" presId="urn:microsoft.com/office/officeart/2005/8/layout/cycle4"/>
    <dgm:cxn modelId="{26F4AAB1-9E55-4157-859D-BED290E78191}" type="presParOf" srcId="{C3EE9C61-EE60-4CC1-8BBD-02BDDB419D67}" destId="{8BE4F097-8A47-4F75-BEF0-13C817AD1A83}" srcOrd="0" destOrd="0" presId="urn:microsoft.com/office/officeart/2005/8/layout/cycle4"/>
    <dgm:cxn modelId="{94051A7C-E37E-480C-AD54-8CBCD0E28087}" type="presParOf" srcId="{C3EE9C61-EE60-4CC1-8BBD-02BDDB419D67}" destId="{74DD3196-9AFE-4901-AEF2-197194AD0035}" srcOrd="1" destOrd="0" presId="urn:microsoft.com/office/officeart/2005/8/layout/cycle4"/>
    <dgm:cxn modelId="{8041AB4A-E795-4EF3-BC0A-97657619A35F}" type="presParOf" srcId="{C3EE9C61-EE60-4CC1-8BBD-02BDDB419D67}" destId="{87630DB7-1386-4C53-B601-0F0193E0DE20}" srcOrd="2" destOrd="0" presId="urn:microsoft.com/office/officeart/2005/8/layout/cycle4"/>
    <dgm:cxn modelId="{F4E4833A-2517-4FAF-A73A-4AC70D7527DD}" type="presParOf" srcId="{C3EE9C61-EE60-4CC1-8BBD-02BDDB419D67}" destId="{E31506A4-1EA9-4D43-BA8A-D2B27AD35D0A}" srcOrd="3" destOrd="0" presId="urn:microsoft.com/office/officeart/2005/8/layout/cycle4"/>
    <dgm:cxn modelId="{7D48D5D3-057A-46F7-81CD-DE22195A523A}" type="presParOf" srcId="{C3EE9C61-EE60-4CC1-8BBD-02BDDB419D67}" destId="{3DE989F5-DA27-4700-BFEF-E97A2B43EFF5}" srcOrd="4" destOrd="0" presId="urn:microsoft.com/office/officeart/2005/8/layout/cycle4"/>
    <dgm:cxn modelId="{4FA8D668-3683-46A3-97EC-F2813F7A261E}" type="presParOf" srcId="{860106B8-2F5A-409C-B681-EA8BE07077A9}" destId="{E3E81491-3F0A-49E2-944B-E3C488F44382}" srcOrd="2" destOrd="0" presId="urn:microsoft.com/office/officeart/2005/8/layout/cycle4"/>
    <dgm:cxn modelId="{BE784F54-1BF8-4307-A36B-54644B50F29B}" type="presParOf" srcId="{860106B8-2F5A-409C-B681-EA8BE07077A9}" destId="{159C57EE-6E22-4AD8-BB53-20402DBEFA3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62061-D2DF-4522-BBB4-FC8C3799AE6D}">
      <dsp:nvSpPr>
        <dsp:cNvPr id="0" name=""/>
        <dsp:cNvSpPr/>
      </dsp:nvSpPr>
      <dsp:spPr>
        <a:xfrm>
          <a:off x="3529964" y="2765179"/>
          <a:ext cx="2008821" cy="130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824477"/>
              <a:satOff val="-36449"/>
              <a:lumOff val="1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Market- business &amp; technological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Policy/Regulatory risks</a:t>
          </a:r>
          <a:endParaRPr lang="en-US" sz="1000" kern="1200" dirty="0" smtClean="0"/>
        </a:p>
      </dsp:txBody>
      <dsp:txXfrm>
        <a:off x="4161195" y="3119078"/>
        <a:ext cx="1349006" cy="918777"/>
      </dsp:txXfrm>
    </dsp:sp>
    <dsp:sp modelId="{C40D3D35-DA6E-4063-BCE3-2F41F95ADC54}">
      <dsp:nvSpPr>
        <dsp:cNvPr id="0" name=""/>
        <dsp:cNvSpPr/>
      </dsp:nvSpPr>
      <dsp:spPr>
        <a:xfrm>
          <a:off x="252413" y="2765179"/>
          <a:ext cx="2008821" cy="130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36716"/>
              <a:satOff val="-54674"/>
              <a:lumOff val="1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Structural resistance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Cultural conflict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Misaligned Competencies</a:t>
          </a:r>
          <a:endParaRPr lang="en-US" sz="1000" kern="1200" dirty="0" smtClean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Leadership </a:t>
          </a:r>
          <a:r>
            <a:rPr lang="en-US" sz="1000" kern="1200" dirty="0" smtClean="0"/>
            <a:t>support</a:t>
          </a:r>
          <a:endParaRPr lang="en-US" sz="1000" kern="1200" dirty="0" smtClean="0"/>
        </a:p>
      </dsp:txBody>
      <dsp:txXfrm>
        <a:off x="280997" y="3119078"/>
        <a:ext cx="1349006" cy="918777"/>
      </dsp:txXfrm>
    </dsp:sp>
    <dsp:sp modelId="{EB4C5257-1106-467F-A746-B49533A663D2}">
      <dsp:nvSpPr>
        <dsp:cNvPr id="0" name=""/>
        <dsp:cNvSpPr/>
      </dsp:nvSpPr>
      <dsp:spPr>
        <a:xfrm>
          <a:off x="3529964" y="0"/>
          <a:ext cx="2008821" cy="130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12239"/>
              <a:satOff val="-18225"/>
              <a:lumOff val="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Cost overruns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Time frame overruns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Scope changes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Resource availability</a:t>
          </a:r>
          <a:endParaRPr lang="en-US" sz="1000" kern="1200" dirty="0"/>
        </a:p>
      </dsp:txBody>
      <dsp:txXfrm>
        <a:off x="4161195" y="28584"/>
        <a:ext cx="1349006" cy="918777"/>
      </dsp:txXfrm>
    </dsp:sp>
    <dsp:sp modelId="{22942731-A1C2-4C08-A700-C17D0C7F89D4}">
      <dsp:nvSpPr>
        <dsp:cNvPr id="0" name=""/>
        <dsp:cNvSpPr/>
      </dsp:nvSpPr>
      <dsp:spPr>
        <a:xfrm>
          <a:off x="252413" y="0"/>
          <a:ext cx="2008821" cy="130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Novelty of the idea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Idea selection risks</a:t>
          </a:r>
          <a:endParaRPr lang="en-US" sz="1050" kern="1200" dirty="0" smtClean="0"/>
        </a:p>
      </dsp:txBody>
      <dsp:txXfrm>
        <a:off x="280997" y="28584"/>
        <a:ext cx="1349006" cy="918777"/>
      </dsp:txXfrm>
    </dsp:sp>
    <dsp:sp modelId="{8BE4F097-8A47-4F75-BEF0-13C817AD1A83}">
      <dsp:nvSpPr>
        <dsp:cNvPr id="0" name=""/>
        <dsp:cNvSpPr/>
      </dsp:nvSpPr>
      <dsp:spPr>
        <a:xfrm>
          <a:off x="1094167" y="231787"/>
          <a:ext cx="1760768" cy="1760768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Ideation &amp; Idea Success</a:t>
          </a:r>
          <a:endParaRPr lang="en-US" sz="1200" kern="1200" dirty="0"/>
        </a:p>
      </dsp:txBody>
      <dsp:txXfrm>
        <a:off x="1609884" y="747504"/>
        <a:ext cx="1245051" cy="1245051"/>
      </dsp:txXfrm>
    </dsp:sp>
    <dsp:sp modelId="{74DD3196-9AFE-4901-AEF2-197194AD0035}">
      <dsp:nvSpPr>
        <dsp:cNvPr id="0" name=""/>
        <dsp:cNvSpPr/>
      </dsp:nvSpPr>
      <dsp:spPr>
        <a:xfrm rot="5400000">
          <a:off x="2936264" y="231787"/>
          <a:ext cx="1760768" cy="1760768"/>
        </a:xfrm>
        <a:prstGeom prst="pieWedge">
          <a:avLst/>
        </a:prstGeom>
        <a:solidFill>
          <a:schemeClr val="accent4">
            <a:hueOff val="412239"/>
            <a:satOff val="-18225"/>
            <a:lumOff val="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Implementation Process</a:t>
          </a:r>
          <a:endParaRPr lang="en-US" sz="1200" kern="1200" dirty="0"/>
        </a:p>
      </dsp:txBody>
      <dsp:txXfrm rot="-5400000">
        <a:off x="2936264" y="747504"/>
        <a:ext cx="1245051" cy="1245051"/>
      </dsp:txXfrm>
    </dsp:sp>
    <dsp:sp modelId="{87630DB7-1386-4C53-B601-0F0193E0DE20}">
      <dsp:nvSpPr>
        <dsp:cNvPr id="0" name=""/>
        <dsp:cNvSpPr/>
      </dsp:nvSpPr>
      <dsp:spPr>
        <a:xfrm rot="10800000">
          <a:off x="2936264" y="2073884"/>
          <a:ext cx="1760768" cy="1760768"/>
        </a:xfrm>
        <a:prstGeom prst="pieWedge">
          <a:avLst/>
        </a:prstGeom>
        <a:solidFill>
          <a:schemeClr val="accent4">
            <a:hueOff val="824477"/>
            <a:satOff val="-36449"/>
            <a:lumOff val="1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Risks from External Environment</a:t>
          </a:r>
          <a:endParaRPr lang="en-US" sz="1200" kern="1200" dirty="0"/>
        </a:p>
      </dsp:txBody>
      <dsp:txXfrm rot="10800000">
        <a:off x="2936264" y="2073884"/>
        <a:ext cx="1245051" cy="1245051"/>
      </dsp:txXfrm>
    </dsp:sp>
    <dsp:sp modelId="{E31506A4-1EA9-4D43-BA8A-D2B27AD35D0A}">
      <dsp:nvSpPr>
        <dsp:cNvPr id="0" name=""/>
        <dsp:cNvSpPr/>
      </dsp:nvSpPr>
      <dsp:spPr>
        <a:xfrm rot="16200000">
          <a:off x="1094167" y="2073884"/>
          <a:ext cx="1760768" cy="1760768"/>
        </a:xfrm>
        <a:prstGeom prst="pieWedge">
          <a:avLst/>
        </a:prstGeom>
        <a:solidFill>
          <a:schemeClr val="accent4">
            <a:hueOff val="1236716"/>
            <a:satOff val="-54674"/>
            <a:lumOff val="1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Organizational Risks- Internal</a:t>
          </a:r>
          <a:endParaRPr lang="en-US" sz="1200" kern="1200" dirty="0"/>
        </a:p>
      </dsp:txBody>
      <dsp:txXfrm rot="5400000">
        <a:off x="1609884" y="2073884"/>
        <a:ext cx="1245051" cy="1245051"/>
      </dsp:txXfrm>
    </dsp:sp>
    <dsp:sp modelId="{E3E81491-3F0A-49E2-944B-E3C488F44382}">
      <dsp:nvSpPr>
        <dsp:cNvPr id="0" name=""/>
        <dsp:cNvSpPr/>
      </dsp:nvSpPr>
      <dsp:spPr>
        <a:xfrm>
          <a:off x="2591633" y="1667240"/>
          <a:ext cx="607932" cy="528637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C57EE-6E22-4AD8-BB53-20402DBEFA39}">
      <dsp:nvSpPr>
        <dsp:cNvPr id="0" name=""/>
        <dsp:cNvSpPr/>
      </dsp:nvSpPr>
      <dsp:spPr>
        <a:xfrm rot="10800000">
          <a:off x="2591633" y="1870562"/>
          <a:ext cx="607932" cy="528637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381006" y="250031"/>
            <a:ext cx="2227429" cy="84203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1582369" y="392859"/>
            <a:ext cx="1171828" cy="92839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6172200" cy="397764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6172200" cy="3429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4"/>
            <a:ext cx="2454503" cy="8438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3352" y="4873391"/>
            <a:ext cx="2432051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1" dirty="0" smtClean="0">
                <a:solidFill>
                  <a:prstClr val="white"/>
                </a:solidFill>
                <a:latin typeface="Myriad Pro"/>
              </a:rPr>
              <a:t>Copyright </a:t>
            </a:r>
            <a:r>
              <a:rPr lang="en-US" sz="751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751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751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5" y="4409776"/>
            <a:ext cx="1856667" cy="30176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4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70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82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9" y="891782"/>
            <a:ext cx="6190343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" y="0"/>
            <a:ext cx="9144000" cy="5143502"/>
            <a:chOff x="3" y="0"/>
            <a:chExt cx="9144000" cy="6858002"/>
          </a:xfrm>
        </p:grpSpPr>
        <p:sp>
          <p:nvSpPr>
            <p:cNvPr id="31" name="Rectangle 30"/>
            <p:cNvSpPr/>
            <p:nvPr/>
          </p:nvSpPr>
          <p:spPr>
            <a:xfrm>
              <a:off x="3" y="0"/>
              <a:ext cx="9144000" cy="6858000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501" y="6295414"/>
              <a:ext cx="2454502" cy="562588"/>
            </a:xfrm>
            <a:prstGeom prst="rect">
              <a:avLst/>
            </a:prstGeom>
          </p:spPr>
        </p:pic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6" name="Freeform 25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4"/>
            <a:ext cx="6172200" cy="565206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3" y="4721561"/>
            <a:ext cx="2454503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6" y="250031"/>
            <a:ext cx="2373191" cy="235662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3" y="4721561"/>
            <a:ext cx="2454503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6" y="250031"/>
            <a:ext cx="2373191" cy="235662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3" y="4721561"/>
            <a:ext cx="2454503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6" y="250031"/>
            <a:ext cx="2373191" cy="235662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3" y="4721561"/>
            <a:ext cx="2454503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6" y="250031"/>
            <a:ext cx="2373191" cy="235662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3" y="4721561"/>
            <a:ext cx="2454503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6" y="250031"/>
            <a:ext cx="2373191" cy="235662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out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6172200" cy="397764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3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6172200" cy="342900"/>
          </a:xfrm>
        </p:spPr>
        <p:txBody>
          <a:bodyPr vert="horz" lIns="91440" tIns="45720" rIns="91440" bIns="45720" rtlCol="0">
            <a:noAutofit/>
          </a:bodyPr>
          <a:lstStyle>
            <a:lvl1pPr marL="342891" indent="-342891">
              <a:buNone/>
              <a:defRPr lang="en-US" sz="24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8365798" y="192883"/>
            <a:ext cx="485459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Myriad Pro"/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381006" y="250031"/>
            <a:ext cx="2227429" cy="84203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582369" y="392859"/>
            <a:ext cx="1171828" cy="92839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4"/>
            <a:ext cx="2454503" cy="843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83352" y="4873391"/>
            <a:ext cx="2432051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1" dirty="0" smtClean="0">
                <a:solidFill>
                  <a:prstClr val="white"/>
                </a:solidFill>
                <a:latin typeface="Myriad Pro"/>
              </a:rPr>
              <a:t>Copyright </a:t>
            </a:r>
            <a:r>
              <a:rPr lang="en-US" sz="751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751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751" dirty="0">
              <a:solidFill>
                <a:prstClr val="white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60689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7" y="891778"/>
            <a:ext cx="4038600" cy="3394472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9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3" y="890591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3" y="1437084"/>
            <a:ext cx="4040188" cy="2963466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42" y="890591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42" y="1437084"/>
            <a:ext cx="4041775" cy="2963466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5" y="844157"/>
            <a:ext cx="3008313" cy="59054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9" y="844156"/>
            <a:ext cx="5111751" cy="3899297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5" y="1463281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0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800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8342908" y="4944998"/>
            <a:ext cx="652551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7262389" y="4944998"/>
            <a:ext cx="1040973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6768032" y="4946055"/>
            <a:ext cx="439271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2" y="4737761"/>
            <a:ext cx="2197100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3" y="45556"/>
            <a:ext cx="8511639" cy="4819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3" y="693712"/>
            <a:ext cx="8511639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>
                  <a:lumMod val="50000"/>
                </a:schemeClr>
              </a:solidFill>
              <a:latin typeface="Myriad Pro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" y="61722"/>
            <a:ext cx="8540496" cy="624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" y="0"/>
            <a:ext cx="9144000" cy="5143500"/>
            <a:chOff x="3" y="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3" y="0"/>
              <a:ext cx="9144000" cy="6858000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smtClean="0">
                <a:latin typeface="Myriad Pro"/>
              </a:rPr>
              <a:t>Click to edit Master title style</a:t>
            </a:r>
            <a:endParaRPr lang="en-US" sz="3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5" y="192883"/>
            <a:ext cx="8470251" cy="318254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dirty="0" smtClean="0">
                <a:latin typeface="Myriad Pro"/>
              </a:rPr>
              <a:t>Click to edit Master title style</a:t>
            </a:r>
            <a:endParaRPr lang="en-US" sz="3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5" y="192883"/>
            <a:ext cx="8470251" cy="318254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dirty="0" smtClean="0">
                <a:latin typeface="Myriad Pro"/>
              </a:rPr>
              <a:t>Click to edit Master title style</a:t>
            </a:r>
            <a:endParaRPr lang="en-US" sz="3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5" y="192883"/>
            <a:ext cx="8470251" cy="318254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dirty="0" smtClean="0">
                <a:latin typeface="Myriad Pro"/>
              </a:rPr>
              <a:t>Click to edit Master title style</a:t>
            </a:r>
            <a:endParaRPr lang="en-US" sz="3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5" y="192883"/>
            <a:ext cx="8470251" cy="318254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dirty="0" smtClean="0">
                <a:latin typeface="Myriad Pro"/>
              </a:rPr>
              <a:t>Click to edit Master title style</a:t>
            </a:r>
            <a:endParaRPr lang="en-US" sz="3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4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000" b="1" kern="1200" noProof="0" dirty="0">
              <a:solidFill>
                <a:schemeClr val="bg1"/>
              </a:solidFill>
              <a:latin typeface="Myriad Pro"/>
              <a:ea typeface="+mn-ea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5" y="192883"/>
            <a:ext cx="8470251" cy="318254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027114"/>
            <a:ext cx="6172200" cy="5652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dirty="0" smtClean="0">
                <a:latin typeface="Myriad Pro"/>
              </a:rPr>
              <a:t>Click to edit Master title style</a:t>
            </a:r>
            <a:endParaRPr lang="en-US" sz="30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19050" y="2"/>
            <a:ext cx="9163051" cy="4743450"/>
            <a:chOff x="-19051" y="2"/>
            <a:chExt cx="9163050" cy="6324600"/>
          </a:xfrm>
        </p:grpSpPr>
        <p:sp>
          <p:nvSpPr>
            <p:cNvPr id="22" name="Rectangle 17"/>
            <p:cNvSpPr/>
            <p:nvPr/>
          </p:nvSpPr>
          <p:spPr>
            <a:xfrm>
              <a:off x="-19051" y="2"/>
              <a:ext cx="9163050" cy="6324600"/>
            </a:xfrm>
            <a:custGeom>
              <a:avLst/>
              <a:gdLst>
                <a:gd name="connsiteX0" fmla="*/ 0 w 9144000"/>
                <a:gd name="connsiteY0" fmla="*/ 0 h 4648200"/>
                <a:gd name="connsiteX1" fmla="*/ 9144000 w 9144000"/>
                <a:gd name="connsiteY1" fmla="*/ 0 h 4648200"/>
                <a:gd name="connsiteX2" fmla="*/ 9144000 w 9144000"/>
                <a:gd name="connsiteY2" fmla="*/ 4648200 h 4648200"/>
                <a:gd name="connsiteX3" fmla="*/ 0 w 9144000"/>
                <a:gd name="connsiteY3" fmla="*/ 4648200 h 4648200"/>
                <a:gd name="connsiteX4" fmla="*/ 0 w 9144000"/>
                <a:gd name="connsiteY4" fmla="*/ 0 h 4648200"/>
                <a:gd name="connsiteX0" fmla="*/ 0 w 9144000"/>
                <a:gd name="connsiteY0" fmla="*/ 0 h 4648200"/>
                <a:gd name="connsiteX1" fmla="*/ 9144000 w 9144000"/>
                <a:gd name="connsiteY1" fmla="*/ 0 h 4648200"/>
                <a:gd name="connsiteX2" fmla="*/ 9144000 w 9144000"/>
                <a:gd name="connsiteY2" fmla="*/ 4648200 h 4648200"/>
                <a:gd name="connsiteX3" fmla="*/ 952500 w 9144000"/>
                <a:gd name="connsiteY3" fmla="*/ 4648200 h 4648200"/>
                <a:gd name="connsiteX4" fmla="*/ 0 w 9144000"/>
                <a:gd name="connsiteY4" fmla="*/ 4648200 h 4648200"/>
                <a:gd name="connsiteX5" fmla="*/ 0 w 9144000"/>
                <a:gd name="connsiteY5" fmla="*/ 0 h 4648200"/>
                <a:gd name="connsiteX0" fmla="*/ 0 w 9144000"/>
                <a:gd name="connsiteY0" fmla="*/ 0 h 4648200"/>
                <a:gd name="connsiteX1" fmla="*/ 9144000 w 9144000"/>
                <a:gd name="connsiteY1" fmla="*/ 0 h 4648200"/>
                <a:gd name="connsiteX2" fmla="*/ 9144000 w 9144000"/>
                <a:gd name="connsiteY2" fmla="*/ 4648200 h 4648200"/>
                <a:gd name="connsiteX3" fmla="*/ 952500 w 9144000"/>
                <a:gd name="connsiteY3" fmla="*/ 4648200 h 4648200"/>
                <a:gd name="connsiteX4" fmla="*/ 819150 w 9144000"/>
                <a:gd name="connsiteY4" fmla="*/ 4648200 h 4648200"/>
                <a:gd name="connsiteX5" fmla="*/ 0 w 9144000"/>
                <a:gd name="connsiteY5" fmla="*/ 4648200 h 4648200"/>
                <a:gd name="connsiteX6" fmla="*/ 0 w 9144000"/>
                <a:gd name="connsiteY6" fmla="*/ 0 h 4648200"/>
                <a:gd name="connsiteX0" fmla="*/ 0 w 9144000"/>
                <a:gd name="connsiteY0" fmla="*/ 0 h 6181725"/>
                <a:gd name="connsiteX1" fmla="*/ 9144000 w 9144000"/>
                <a:gd name="connsiteY1" fmla="*/ 0 h 6181725"/>
                <a:gd name="connsiteX2" fmla="*/ 9144000 w 9144000"/>
                <a:gd name="connsiteY2" fmla="*/ 4648200 h 6181725"/>
                <a:gd name="connsiteX3" fmla="*/ 952500 w 9144000"/>
                <a:gd name="connsiteY3" fmla="*/ 4648200 h 6181725"/>
                <a:gd name="connsiteX4" fmla="*/ 942975 w 9144000"/>
                <a:gd name="connsiteY4" fmla="*/ 6181725 h 6181725"/>
                <a:gd name="connsiteX5" fmla="*/ 0 w 9144000"/>
                <a:gd name="connsiteY5" fmla="*/ 4648200 h 6181725"/>
                <a:gd name="connsiteX6" fmla="*/ 0 w 9144000"/>
                <a:gd name="connsiteY6" fmla="*/ 0 h 6181725"/>
                <a:gd name="connsiteX0" fmla="*/ 0 w 9144000"/>
                <a:gd name="connsiteY0" fmla="*/ 0 h 6181725"/>
                <a:gd name="connsiteX1" fmla="*/ 9144000 w 9144000"/>
                <a:gd name="connsiteY1" fmla="*/ 0 h 6181725"/>
                <a:gd name="connsiteX2" fmla="*/ 9144000 w 9144000"/>
                <a:gd name="connsiteY2" fmla="*/ 4648200 h 6181725"/>
                <a:gd name="connsiteX3" fmla="*/ 952500 w 9144000"/>
                <a:gd name="connsiteY3" fmla="*/ 4648200 h 6181725"/>
                <a:gd name="connsiteX4" fmla="*/ 942975 w 9144000"/>
                <a:gd name="connsiteY4" fmla="*/ 6181725 h 6181725"/>
                <a:gd name="connsiteX5" fmla="*/ 552450 w 9144000"/>
                <a:gd name="connsiteY5" fmla="*/ 5534025 h 6181725"/>
                <a:gd name="connsiteX6" fmla="*/ 0 w 9144000"/>
                <a:gd name="connsiteY6" fmla="*/ 4648200 h 6181725"/>
                <a:gd name="connsiteX7" fmla="*/ 0 w 9144000"/>
                <a:gd name="connsiteY7" fmla="*/ 0 h 6181725"/>
                <a:gd name="connsiteX0" fmla="*/ 9525 w 9153525"/>
                <a:gd name="connsiteY0" fmla="*/ 0 h 6267450"/>
                <a:gd name="connsiteX1" fmla="*/ 9153525 w 9153525"/>
                <a:gd name="connsiteY1" fmla="*/ 0 h 6267450"/>
                <a:gd name="connsiteX2" fmla="*/ 9153525 w 9153525"/>
                <a:gd name="connsiteY2" fmla="*/ 4648200 h 6267450"/>
                <a:gd name="connsiteX3" fmla="*/ 962025 w 9153525"/>
                <a:gd name="connsiteY3" fmla="*/ 4648200 h 6267450"/>
                <a:gd name="connsiteX4" fmla="*/ 952500 w 9153525"/>
                <a:gd name="connsiteY4" fmla="*/ 6181725 h 6267450"/>
                <a:gd name="connsiteX5" fmla="*/ 0 w 9153525"/>
                <a:gd name="connsiteY5" fmla="*/ 6267450 h 6267450"/>
                <a:gd name="connsiteX6" fmla="*/ 9525 w 9153525"/>
                <a:gd name="connsiteY6" fmla="*/ 4648200 h 6267450"/>
                <a:gd name="connsiteX7" fmla="*/ 9525 w 9153525"/>
                <a:gd name="connsiteY7" fmla="*/ 0 h 6267450"/>
                <a:gd name="connsiteX0" fmla="*/ 9525 w 9153525"/>
                <a:gd name="connsiteY0" fmla="*/ 0 h 6315075"/>
                <a:gd name="connsiteX1" fmla="*/ 9153525 w 9153525"/>
                <a:gd name="connsiteY1" fmla="*/ 0 h 6315075"/>
                <a:gd name="connsiteX2" fmla="*/ 9153525 w 9153525"/>
                <a:gd name="connsiteY2" fmla="*/ 4648200 h 6315075"/>
                <a:gd name="connsiteX3" fmla="*/ 962025 w 9153525"/>
                <a:gd name="connsiteY3" fmla="*/ 4648200 h 6315075"/>
                <a:gd name="connsiteX4" fmla="*/ 1076325 w 9153525"/>
                <a:gd name="connsiteY4" fmla="*/ 6315075 h 6315075"/>
                <a:gd name="connsiteX5" fmla="*/ 0 w 9153525"/>
                <a:gd name="connsiteY5" fmla="*/ 6267450 h 6315075"/>
                <a:gd name="connsiteX6" fmla="*/ 9525 w 9153525"/>
                <a:gd name="connsiteY6" fmla="*/ 4648200 h 6315075"/>
                <a:gd name="connsiteX7" fmla="*/ 9525 w 9153525"/>
                <a:gd name="connsiteY7" fmla="*/ 0 h 6315075"/>
                <a:gd name="connsiteX0" fmla="*/ 9525 w 9153525"/>
                <a:gd name="connsiteY0" fmla="*/ 0 h 6315075"/>
                <a:gd name="connsiteX1" fmla="*/ 9153525 w 9153525"/>
                <a:gd name="connsiteY1" fmla="*/ 0 h 6315075"/>
                <a:gd name="connsiteX2" fmla="*/ 9153525 w 9153525"/>
                <a:gd name="connsiteY2" fmla="*/ 4648200 h 6315075"/>
                <a:gd name="connsiteX3" fmla="*/ 1076325 w 9153525"/>
                <a:gd name="connsiteY3" fmla="*/ 4648200 h 6315075"/>
                <a:gd name="connsiteX4" fmla="*/ 1076325 w 9153525"/>
                <a:gd name="connsiteY4" fmla="*/ 6315075 h 6315075"/>
                <a:gd name="connsiteX5" fmla="*/ 0 w 9153525"/>
                <a:gd name="connsiteY5" fmla="*/ 6267450 h 6315075"/>
                <a:gd name="connsiteX6" fmla="*/ 9525 w 9153525"/>
                <a:gd name="connsiteY6" fmla="*/ 4648200 h 6315075"/>
                <a:gd name="connsiteX7" fmla="*/ 9525 w 9153525"/>
                <a:gd name="connsiteY7" fmla="*/ 0 h 6315075"/>
                <a:gd name="connsiteX0" fmla="*/ 19050 w 9163050"/>
                <a:gd name="connsiteY0" fmla="*/ 0 h 6324600"/>
                <a:gd name="connsiteX1" fmla="*/ 9163050 w 9163050"/>
                <a:gd name="connsiteY1" fmla="*/ 0 h 6324600"/>
                <a:gd name="connsiteX2" fmla="*/ 9163050 w 9163050"/>
                <a:gd name="connsiteY2" fmla="*/ 4648200 h 6324600"/>
                <a:gd name="connsiteX3" fmla="*/ 1085850 w 9163050"/>
                <a:gd name="connsiteY3" fmla="*/ 4648200 h 6324600"/>
                <a:gd name="connsiteX4" fmla="*/ 1085850 w 9163050"/>
                <a:gd name="connsiteY4" fmla="*/ 6315075 h 6324600"/>
                <a:gd name="connsiteX5" fmla="*/ 0 w 9163050"/>
                <a:gd name="connsiteY5" fmla="*/ 6324600 h 6324600"/>
                <a:gd name="connsiteX6" fmla="*/ 19050 w 9163050"/>
                <a:gd name="connsiteY6" fmla="*/ 4648200 h 6324600"/>
                <a:gd name="connsiteX7" fmla="*/ 19050 w 9163050"/>
                <a:gd name="connsiteY7" fmla="*/ 0 h 632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3050" h="6324600">
                  <a:moveTo>
                    <a:pt x="19050" y="0"/>
                  </a:moveTo>
                  <a:lnTo>
                    <a:pt x="9163050" y="0"/>
                  </a:lnTo>
                  <a:lnTo>
                    <a:pt x="9163050" y="4648200"/>
                  </a:lnTo>
                  <a:lnTo>
                    <a:pt x="1085850" y="4648200"/>
                  </a:lnTo>
                  <a:lnTo>
                    <a:pt x="1085850" y="6315075"/>
                  </a:lnTo>
                  <a:lnTo>
                    <a:pt x="0" y="6324600"/>
                  </a:lnTo>
                  <a:lnTo>
                    <a:pt x="19050" y="4648200"/>
                  </a:lnTo>
                  <a:lnTo>
                    <a:pt x="19050" y="0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365792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yriad Pro"/>
              </a:endParaRPr>
            </a:p>
          </p:txBody>
        </p:sp>
        <p:grpSp>
          <p:nvGrpSpPr>
            <p:cNvPr id="24" name="Group 18"/>
            <p:cNvGrpSpPr/>
            <p:nvPr/>
          </p:nvGrpSpPr>
          <p:grpSpPr>
            <a:xfrm>
              <a:off x="381000" y="333375"/>
              <a:ext cx="2373191" cy="314216"/>
              <a:chOff x="381000" y="333375"/>
              <a:chExt cx="2373191" cy="314216"/>
            </a:xfrm>
          </p:grpSpPr>
          <p:grpSp>
            <p:nvGrpSpPr>
              <p:cNvPr id="28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Myriad Pro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800" kern="0" dirty="0">
              <a:solidFill>
                <a:sysClr val="window" lastClr="FFFFFF"/>
              </a:solidFill>
              <a:latin typeface="Myriad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1"/>
            <a:ext cx="1958999" cy="6140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Myriad Pro"/>
              </a:rPr>
              <a:t>IT Services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Myriad Pro"/>
              </a:rPr>
              <a:t>Business Solutions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Myriad Pro"/>
              </a:rPr>
              <a:t>Consulting</a:t>
            </a:r>
            <a:endParaRPr lang="en-US" sz="1500" dirty="0">
              <a:solidFill>
                <a:srgbClr val="EEECE1">
                  <a:lumMod val="90000"/>
                </a:srgbClr>
              </a:solidFill>
              <a:latin typeface="Myriad Pro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3853141"/>
            <a:ext cx="2454503" cy="8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Innovation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Identifying, Managing and Mitigating Risk in Innovation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592656"/>
            <a:ext cx="1856667" cy="301760"/>
          </a:xfrm>
        </p:spPr>
        <p:txBody>
          <a:bodyPr/>
          <a:lstStyle/>
          <a:p>
            <a:r>
              <a:rPr lang="en-US" sz="1600" dirty="0"/>
              <a:t>28th August,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565456" y="3050053"/>
            <a:ext cx="522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Manish Chandra K 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PGDM Class of 2014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Indian Institute of Management-Kozhikode (IIMK)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80396" y="4592656"/>
            <a:ext cx="1856666" cy="30176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Innovation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reveals risks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innovation risks</a:t>
            </a:r>
          </a:p>
          <a:p>
            <a:r>
              <a:rPr lang="en-US" sz="1600" dirty="0"/>
              <a:t>duplication of effort</a:t>
            </a:r>
          </a:p>
          <a:p>
            <a:r>
              <a:rPr lang="en-US" sz="1600" dirty="0"/>
              <a:t>lack of transparency</a:t>
            </a:r>
          </a:p>
          <a:p>
            <a:r>
              <a:rPr lang="en-US" sz="1600" dirty="0"/>
              <a:t>unclear targets and determination of what represented value to the business</a:t>
            </a:r>
          </a:p>
          <a:p>
            <a:r>
              <a:rPr lang="en-US" sz="1600" dirty="0"/>
              <a:t>inconsistent capturing of effort and outcomes, and</a:t>
            </a:r>
          </a:p>
          <a:p>
            <a:r>
              <a:rPr lang="en-US" sz="1600" dirty="0"/>
              <a:t>insufficient communication of success and sharing of learning throughout the </a:t>
            </a:r>
            <a:r>
              <a:rPr lang="en-US" sz="1600" dirty="0" smtClean="0"/>
              <a:t>firm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Innovation </a:t>
            </a:r>
            <a:r>
              <a:rPr lang="en-US" dirty="0" smtClean="0"/>
              <a:t>Risk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666750"/>
            <a:ext cx="6019802" cy="4191000"/>
          </a:xfrm>
        </p:spPr>
        <p:txBody>
          <a:bodyPr/>
          <a:lstStyle/>
          <a:p>
            <a:r>
              <a:rPr lang="en-US" sz="1800" dirty="0" smtClean="0"/>
              <a:t>Ideation &amp; Idea Success</a:t>
            </a:r>
          </a:p>
          <a:p>
            <a:pPr lvl="1"/>
            <a:r>
              <a:rPr lang="en-US" sz="1200" dirty="0" smtClean="0"/>
              <a:t>Novelty of the idea</a:t>
            </a:r>
          </a:p>
          <a:p>
            <a:pPr lvl="1"/>
            <a:r>
              <a:rPr lang="en-US" sz="1200" dirty="0" smtClean="0"/>
              <a:t>Idea selection- risk of rejecting good ideas and of selecting poor ideas</a:t>
            </a:r>
            <a:endParaRPr lang="en-US" sz="1200" dirty="0" smtClean="0"/>
          </a:p>
          <a:p>
            <a:r>
              <a:rPr lang="en-US" sz="1800" dirty="0" smtClean="0"/>
              <a:t>Implementation </a:t>
            </a:r>
            <a:r>
              <a:rPr lang="en-US" sz="1800" dirty="0" smtClean="0"/>
              <a:t>Process</a:t>
            </a:r>
          </a:p>
          <a:p>
            <a:pPr lvl="1"/>
            <a:r>
              <a:rPr lang="en-US" sz="1200" dirty="0"/>
              <a:t>Cost &amp; Budget overruns</a:t>
            </a:r>
          </a:p>
          <a:p>
            <a:pPr lvl="1"/>
            <a:r>
              <a:rPr lang="en-US" sz="1200" dirty="0"/>
              <a:t>Time frame overruns</a:t>
            </a:r>
          </a:p>
          <a:p>
            <a:pPr lvl="1"/>
            <a:r>
              <a:rPr lang="en-US" sz="1200" dirty="0"/>
              <a:t>Scope changes</a:t>
            </a:r>
          </a:p>
          <a:p>
            <a:pPr lvl="1"/>
            <a:r>
              <a:rPr lang="en-US" sz="1200" dirty="0"/>
              <a:t>Timely availability of appropriate resources</a:t>
            </a:r>
          </a:p>
          <a:p>
            <a:r>
              <a:rPr lang="en-US" sz="1800" dirty="0" smtClean="0"/>
              <a:t>Risks from the External Environment</a:t>
            </a:r>
          </a:p>
          <a:p>
            <a:pPr lvl="1"/>
            <a:r>
              <a:rPr lang="en-US" sz="1200" dirty="0" smtClean="0"/>
              <a:t>Market- business &amp; technological</a:t>
            </a:r>
            <a:endParaRPr lang="en-US" sz="1200" dirty="0" smtClean="0"/>
          </a:p>
          <a:p>
            <a:pPr lvl="1"/>
            <a:r>
              <a:rPr lang="en-US" sz="1200" dirty="0" smtClean="0"/>
              <a:t>Policy/Regulatory </a:t>
            </a:r>
            <a:r>
              <a:rPr lang="en-US" sz="1200" dirty="0" smtClean="0"/>
              <a:t>risks</a:t>
            </a:r>
          </a:p>
          <a:p>
            <a:pPr lvl="1"/>
            <a:r>
              <a:rPr lang="en-US" sz="1200" dirty="0" smtClean="0"/>
              <a:t>Strategic risks</a:t>
            </a:r>
            <a:r>
              <a:rPr lang="en-US" sz="1200" dirty="0" smtClean="0"/>
              <a:t>?</a:t>
            </a:r>
          </a:p>
          <a:p>
            <a:r>
              <a:rPr lang="en-US" sz="1800" dirty="0" smtClean="0"/>
              <a:t>Organizational Risks- Internal</a:t>
            </a:r>
          </a:p>
          <a:p>
            <a:pPr lvl="1"/>
            <a:r>
              <a:rPr lang="en-US" sz="1200" dirty="0" smtClean="0"/>
              <a:t>Structural resistance – rigidity, hierarchy, process bureaucracy</a:t>
            </a:r>
          </a:p>
          <a:p>
            <a:pPr lvl="1"/>
            <a:r>
              <a:rPr lang="en-US" sz="1200" dirty="0" smtClean="0"/>
              <a:t>Cultural conflict- “status quo”, </a:t>
            </a:r>
            <a:r>
              <a:rPr lang="en-US" sz="1200" dirty="0"/>
              <a:t>“made outside</a:t>
            </a:r>
            <a:r>
              <a:rPr lang="en-US" sz="1200" dirty="0" smtClean="0"/>
              <a:t>”, </a:t>
            </a:r>
          </a:p>
          <a:p>
            <a:pPr lvl="1"/>
            <a:r>
              <a:rPr lang="en-US" sz="1200" dirty="0" smtClean="0"/>
              <a:t>Misaligned Competencies &amp; Capabilities</a:t>
            </a:r>
          </a:p>
          <a:p>
            <a:pPr lvl="1"/>
            <a:r>
              <a:rPr lang="en-US" sz="1200" dirty="0" smtClean="0"/>
              <a:t>Leadership support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Innovation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r>
              <a:rPr lang="en-US" dirty="0" smtClean="0"/>
              <a:t>How do you manage risks once identified?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Mitigating Innovation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Predicting and Addressing risks ex-ante</a:t>
            </a:r>
            <a:r>
              <a:rPr lang="en-US" dirty="0" smtClean="0"/>
              <a:t>?</a:t>
            </a:r>
          </a:p>
          <a:p>
            <a:r>
              <a:rPr lang="en-US" sz="1600" dirty="0" smtClean="0"/>
              <a:t>Innovation risks are highly specific to a given organization’s processes, technology &amp; business environment</a:t>
            </a:r>
          </a:p>
          <a:p>
            <a:r>
              <a:rPr lang="en-US" sz="1600" dirty="0" smtClean="0"/>
              <a:t>Avoiding all </a:t>
            </a:r>
            <a:r>
              <a:rPr lang="en-US" sz="1600" dirty="0" smtClean="0"/>
              <a:t>risk leads to stifled innovation</a:t>
            </a:r>
          </a:p>
          <a:p>
            <a:r>
              <a:rPr lang="en-US" sz="1600" dirty="0" smtClean="0"/>
              <a:t>Should begin with identification and awareness of common risk areas</a:t>
            </a:r>
          </a:p>
          <a:p>
            <a:r>
              <a:rPr lang="en-US" sz="1600" dirty="0" smtClean="0"/>
              <a:t>Evolutionary and Iterative learning process- fail fast and small</a:t>
            </a:r>
          </a:p>
          <a:p>
            <a:r>
              <a:rPr lang="en-US" sz="1600" dirty="0" smtClean="0"/>
              <a:t>Learn from past mistakes- a robust risk-management-mitigation capture tool/mechanism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Management- cases, examples,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risk management/mitigation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r>
              <a:rPr lang="en-US" dirty="0" smtClean="0"/>
              <a:t>Stories, cases and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Takeaways &amp; Useful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r>
              <a:rPr lang="en-US" dirty="0" smtClean="0"/>
              <a:t>Stories, cases and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7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510138" y="630455"/>
            <a:ext cx="4774131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Risk- Meaning, Significance, Impact (&amp; </a:t>
            </a:r>
            <a:r>
              <a:rPr lang="en-US" dirty="0" err="1" smtClean="0"/>
              <a:t>eg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539013" y="1086049"/>
            <a:ext cx="4774131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What constitutes Risk?- 3 factors/variables</a:t>
            </a:r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510137" y="1527205"/>
            <a:ext cx="4774131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Innovation Risks</a:t>
            </a:r>
            <a:endParaRPr lang="en-US" dirty="0"/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1145407" y="1976385"/>
            <a:ext cx="4148487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/>
              <a:t>Common innovation risks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135781" y="2422358"/>
            <a:ext cx="4148487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Identifying Risks (in Innovation)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164656" y="2882764"/>
            <a:ext cx="4119612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Managing Risks </a:t>
            </a:r>
            <a:r>
              <a:rPr lang="en-US" sz="1400" dirty="0"/>
              <a:t>(in Innovation)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9013" y="4305697"/>
            <a:ext cx="4774131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Key Takeaways &amp; </a:t>
            </a:r>
            <a:r>
              <a:rPr lang="en-US" dirty="0" smtClean="0"/>
              <a:t>Useful Tools/Further study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74282" y="3333544"/>
            <a:ext cx="4119612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Mitigating </a:t>
            </a:r>
            <a:r>
              <a:rPr lang="en-US" sz="1400" dirty="0"/>
              <a:t>Risks (in Innovation)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0136" y="3835664"/>
            <a:ext cx="4774131" cy="375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Risk Management- case studies, best practices/examples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2" y="2027114"/>
            <a:ext cx="6553197" cy="565206"/>
          </a:xfrm>
        </p:spPr>
        <p:txBody>
          <a:bodyPr/>
          <a:lstStyle/>
          <a:p>
            <a:r>
              <a:rPr lang="en-US" dirty="0" smtClean="0"/>
              <a:t>Risk- meaning, Significance &amp;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r>
              <a:rPr lang="en-US" dirty="0" smtClean="0"/>
              <a:t>Meaning- </a:t>
            </a:r>
            <a:r>
              <a:rPr lang="en-US" dirty="0" err="1" smtClean="0"/>
              <a:t>defn</a:t>
            </a:r>
            <a:endParaRPr lang="en-US" dirty="0" smtClean="0"/>
          </a:p>
          <a:p>
            <a:r>
              <a:rPr lang="en-US" dirty="0" smtClean="0"/>
              <a:t>Significance- Loss examples</a:t>
            </a:r>
          </a:p>
          <a:p>
            <a:r>
              <a:rPr lang="en-US" dirty="0" smtClean="0"/>
              <a:t>Impact- Risk of (not) managing risk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constitutes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r>
              <a:rPr lang="en-US" dirty="0" smtClean="0"/>
              <a:t>The 3 factors/variables that constitute risk</a:t>
            </a:r>
          </a:p>
          <a:p>
            <a:r>
              <a:rPr lang="en-US" dirty="0" smtClean="0"/>
              <a:t>Probability of occurrence</a:t>
            </a:r>
          </a:p>
          <a:p>
            <a:r>
              <a:rPr lang="en-US" dirty="0" smtClean="0"/>
              <a:t>Impact of an occurrence</a:t>
            </a:r>
          </a:p>
          <a:p>
            <a:r>
              <a:rPr lang="en-US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Types/Kinds of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742949"/>
            <a:ext cx="5715002" cy="3710765"/>
          </a:xfrm>
        </p:spPr>
        <p:txBody>
          <a:bodyPr/>
          <a:lstStyle/>
          <a:p>
            <a:r>
              <a:rPr lang="en-US" dirty="0"/>
              <a:t>Broad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Systematic risk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Unsystematic risk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types of risk- in functional areas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Financial risk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Competitive risk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Risks in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891102"/>
              </p:ext>
            </p:extLst>
          </p:nvPr>
        </p:nvGraphicFramePr>
        <p:xfrm>
          <a:off x="3124200" y="693738"/>
          <a:ext cx="5791200" cy="406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666750"/>
            <a:ext cx="2589998" cy="4093428"/>
          </a:xfrm>
          <a:prstGeom prst="rect">
            <a:avLst/>
          </a:prstGeom>
          <a:noFill/>
          <a:ln>
            <a:solidFill>
              <a:srgbClr val="6D97D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 to Strategic Management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Views on Strategy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Strategy Formulation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Industry Opportunities &amp; Threats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Firm’s resources, capabilities &amp; competencies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Firm Context- Structure, Culture, Business Model</a:t>
            </a:r>
          </a:p>
          <a:p>
            <a:pPr marL="285750" indent="-285750">
              <a:buFont typeface="+mj-lt"/>
              <a:buAutoNum type="alphaLcPeriod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+mj-lt"/>
              <a:buAutoNum type="alphaL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Remote External Environment</a:t>
            </a:r>
          </a:p>
          <a:p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Key Takeaways &amp; Useful Tools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421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324AE3A6-EF5E-4C02-936F-5C16422DAA29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8C8E92E2-3EA3-4CB5-BFF4-7147FA9987A7}"/>
    </a:ext>
  </a:ext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0BC47361-B557-4CB5-8223-B4A1C4D3C42B}"/>
    </a:ext>
  </a:ext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A573DF93-87B1-47EA-9A72-96D6586DDAFA}"/>
    </a:ext>
  </a:ext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2B6342BA-D3B6-40C9-B688-E3D644B7CBB3}"/>
    </a:ext>
  </a:ext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293D51F6-C108-45E1-A4DC-0394AC32D025}"/>
    </a:ext>
  </a:ext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3B0B07D5-5EB7-4BE0-A1B7-2405309801A1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Presentation2" id="{4514E3A3-BD04-4243-A7AA-F9200FFB2775}" vid="{B2A3D25C-40CA-4E69-A94D-AE256D5B1A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Corporate Presentation Template 2014</Template>
  <TotalTime>579</TotalTime>
  <Words>768</Words>
  <Application>Microsoft Office PowerPoint</Application>
  <PresentationFormat>On-screen Show (16:9)</PresentationFormat>
  <Paragraphs>246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Courier New</vt:lpstr>
      <vt:lpstr>Myriad Pro</vt:lpstr>
      <vt:lpstr>Wingdings</vt:lpstr>
      <vt:lpstr>Corp Template 2014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Innovation Risk Management</vt:lpstr>
      <vt:lpstr>Agenda</vt:lpstr>
      <vt:lpstr>Risk- meaning, Significance &amp; Impact</vt:lpstr>
      <vt:lpstr>What is Risk?</vt:lpstr>
      <vt:lpstr>Understanding Risk</vt:lpstr>
      <vt:lpstr>What constitutes Risk?</vt:lpstr>
      <vt:lpstr>Types/Kinds of Risk?</vt:lpstr>
      <vt:lpstr>Risks in Innovation</vt:lpstr>
      <vt:lpstr>PowerPoint Presentation</vt:lpstr>
      <vt:lpstr>Identifying Innovation Risks</vt:lpstr>
      <vt:lpstr>Common Innovation Risk Areas</vt:lpstr>
      <vt:lpstr>Managing Innovation Risks</vt:lpstr>
      <vt:lpstr>Mitigating Innovation Risks</vt:lpstr>
      <vt:lpstr>Risk Management- cases, examples, stories</vt:lpstr>
      <vt:lpstr>Good risk management/mitigation</vt:lpstr>
      <vt:lpstr>Key Takeaways &amp; Useful Tools</vt:lpstr>
      <vt:lpstr>Takeaways &amp; 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Risk Management</dc:title>
  <dc:creator>MANISH CHANDRA  KURAPATI</dc:creator>
  <cp:lastModifiedBy>Manish Chandra K N</cp:lastModifiedBy>
  <cp:revision>14</cp:revision>
  <dcterms:created xsi:type="dcterms:W3CDTF">2006-08-16T00:00:00Z</dcterms:created>
  <dcterms:modified xsi:type="dcterms:W3CDTF">2014-09-04T15:04:55Z</dcterms:modified>
</cp:coreProperties>
</file>