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6.xml" ContentType="application/vnd.openxmlformats-officedocument.theme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slideLayouts/slideLayout43.xml" ContentType="application/vnd.openxmlformats-officedocument.presentationml.slideLayout+xml"/>
  <Override PartName="/ppt/theme/theme8.xml" ContentType="application/vnd.openxmlformats-officedocument.theme+xml"/>
  <Override PartName="/ppt/slideLayouts/slideLayout44.xml" ContentType="application/vnd.openxmlformats-officedocument.presentationml.slideLayout+xml"/>
  <Override PartName="/ppt/theme/theme9.xml" ContentType="application/vnd.openxmlformats-officedocument.theme+xml"/>
  <Override PartName="/ppt/slideLayouts/slideLayout45.xml" ContentType="application/vnd.openxmlformats-officedocument.presentationml.slideLayout+xml"/>
  <Override PartName="/ppt/theme/theme10.xml" ContentType="application/vnd.openxmlformats-officedocument.theme+xml"/>
  <Override PartName="/ppt/slideLayouts/slideLayout46.xml" ContentType="application/vnd.openxmlformats-officedocument.presentationml.slideLayout+xml"/>
  <Override PartName="/ppt/theme/theme11.xml" ContentType="application/vnd.openxmlformats-officedocument.theme+xml"/>
  <Override PartName="/ppt/slideLayouts/slideLayout47.xml" ContentType="application/vnd.openxmlformats-officedocument.presentationml.slideLayout+xml"/>
  <Override PartName="/ppt/theme/theme12.xml" ContentType="application/vnd.openxmlformats-officedocument.theme+xml"/>
  <Override PartName="/ppt/slideLayouts/slideLayout48.xml" ContentType="application/vnd.openxmlformats-officedocument.presentationml.slideLayout+xml"/>
  <Override PartName="/ppt/theme/theme1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5" r:id="rId3"/>
    <p:sldMasterId id="2147483677" r:id="rId4"/>
    <p:sldMasterId id="2147483679" r:id="rId5"/>
    <p:sldMasterId id="2147483681" r:id="rId6"/>
    <p:sldMasterId id="2147483705" r:id="rId7"/>
    <p:sldMasterId id="2147483707" r:id="rId8"/>
    <p:sldMasterId id="2147483709" r:id="rId9"/>
    <p:sldMasterId id="2147483711" r:id="rId10"/>
    <p:sldMasterId id="2147483713" r:id="rId11"/>
    <p:sldMasterId id="2147483715" r:id="rId12"/>
    <p:sldMasterId id="2147483717" r:id="rId13"/>
    <p:sldMasterId id="2147483720" r:id="rId14"/>
  </p:sldMasterIdLst>
  <p:sldIdLst>
    <p:sldId id="256" r:id="rId15"/>
    <p:sldId id="277" r:id="rId16"/>
    <p:sldId id="272" r:id="rId17"/>
    <p:sldId id="267" r:id="rId18"/>
    <p:sldId id="268" r:id="rId19"/>
    <p:sldId id="269" r:id="rId20"/>
    <p:sldId id="264" r:id="rId21"/>
    <p:sldId id="265" r:id="rId22"/>
    <p:sldId id="270" r:id="rId23"/>
    <p:sldId id="275" r:id="rId24"/>
    <p:sldId id="276" r:id="rId25"/>
    <p:sldId id="257" r:id="rId26"/>
    <p:sldId id="261" r:id="rId27"/>
    <p:sldId id="260" r:id="rId28"/>
    <p:sldId id="273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8" Type="http://schemas.openxmlformats.org/officeDocument/2006/relationships/slideMaster" Target="slideMasters/slideMaster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15934-1563-494C-9D6A-9B5BEC5DFA62}" type="doc">
      <dgm:prSet loTypeId="urn:microsoft.com/office/officeart/2005/8/layout/arrow2" loCatId="process" qsTypeId="urn:microsoft.com/office/officeart/2005/8/quickstyle/simple1" qsCatId="simple" csTypeId="urn:microsoft.com/office/officeart/2005/8/colors/accent0_2" csCatId="mainScheme" phldr="1"/>
      <dgm:spPr/>
    </dgm:pt>
    <dgm:pt modelId="{66A24602-C90B-4275-99B8-F7813D11B876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BB09C32E-0325-48D1-9666-438D8CC296D5}" type="parTrans" cxnId="{B5DC0EC2-11DC-4D1B-BF92-BBCD12A6DB06}">
      <dgm:prSet/>
      <dgm:spPr/>
      <dgm:t>
        <a:bodyPr/>
        <a:lstStyle/>
        <a:p>
          <a:endParaRPr lang="en-IN"/>
        </a:p>
      </dgm:t>
    </dgm:pt>
    <dgm:pt modelId="{C38ED6FD-076E-4A32-9E96-08111298012C}" type="sibTrans" cxnId="{B5DC0EC2-11DC-4D1B-BF92-BBCD12A6DB06}">
      <dgm:prSet/>
      <dgm:spPr/>
      <dgm:t>
        <a:bodyPr/>
        <a:lstStyle/>
        <a:p>
          <a:endParaRPr lang="en-IN"/>
        </a:p>
      </dgm:t>
    </dgm:pt>
    <dgm:pt modelId="{E585939E-5A8A-44DA-BFCC-4238F20ABE3C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7C39E168-89BA-4660-8B83-F254CE84FED2}" type="parTrans" cxnId="{B6424328-D767-4798-B42E-13EBB823A6F7}">
      <dgm:prSet/>
      <dgm:spPr/>
      <dgm:t>
        <a:bodyPr/>
        <a:lstStyle/>
        <a:p>
          <a:endParaRPr lang="en-IN"/>
        </a:p>
      </dgm:t>
    </dgm:pt>
    <dgm:pt modelId="{30F1DEBF-5B5B-4D02-9444-D726D3D136C7}" type="sibTrans" cxnId="{B6424328-D767-4798-B42E-13EBB823A6F7}">
      <dgm:prSet/>
      <dgm:spPr/>
      <dgm:t>
        <a:bodyPr/>
        <a:lstStyle/>
        <a:p>
          <a:endParaRPr lang="en-IN"/>
        </a:p>
      </dgm:t>
    </dgm:pt>
    <dgm:pt modelId="{B2BD7DB7-E5F6-4F3C-958F-B9A48D325E3D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2D87E726-1673-4033-9CF9-CAD973AAFDF5}" type="parTrans" cxnId="{2719596E-1372-490A-A2A0-49C8E1E02F63}">
      <dgm:prSet/>
      <dgm:spPr/>
      <dgm:t>
        <a:bodyPr/>
        <a:lstStyle/>
        <a:p>
          <a:endParaRPr lang="en-IN"/>
        </a:p>
      </dgm:t>
    </dgm:pt>
    <dgm:pt modelId="{6438D230-0497-4508-9575-1B0A452EDC37}" type="sibTrans" cxnId="{2719596E-1372-490A-A2A0-49C8E1E02F63}">
      <dgm:prSet/>
      <dgm:spPr/>
      <dgm:t>
        <a:bodyPr/>
        <a:lstStyle/>
        <a:p>
          <a:endParaRPr lang="en-IN"/>
        </a:p>
      </dgm:t>
    </dgm:pt>
    <dgm:pt modelId="{8C617794-02D8-4A8C-9443-D59B255482E6}">
      <dgm:prSet phldrT="[Text]"/>
      <dgm:spPr/>
      <dgm:t>
        <a:bodyPr/>
        <a:lstStyle/>
        <a:p>
          <a:r>
            <a:rPr lang="en-IN" dirty="0" smtClean="0"/>
            <a:t>4</a:t>
          </a:r>
          <a:endParaRPr lang="en-IN" dirty="0"/>
        </a:p>
      </dgm:t>
    </dgm:pt>
    <dgm:pt modelId="{8E330844-74E7-470B-BEDB-CC370C158BD3}" type="parTrans" cxnId="{944F3C8D-B311-49A1-9BF3-69BE99E7077E}">
      <dgm:prSet/>
      <dgm:spPr/>
      <dgm:t>
        <a:bodyPr/>
        <a:lstStyle/>
        <a:p>
          <a:endParaRPr lang="en-IN"/>
        </a:p>
      </dgm:t>
    </dgm:pt>
    <dgm:pt modelId="{4A31F10F-A6FB-47CB-BFAD-ACD87D15E962}" type="sibTrans" cxnId="{944F3C8D-B311-49A1-9BF3-69BE99E7077E}">
      <dgm:prSet/>
      <dgm:spPr/>
      <dgm:t>
        <a:bodyPr/>
        <a:lstStyle/>
        <a:p>
          <a:endParaRPr lang="en-IN"/>
        </a:p>
      </dgm:t>
    </dgm:pt>
    <dgm:pt modelId="{7D1F6B04-32A9-4E84-9708-24A666383A51}">
      <dgm:prSet phldrT="[Text]"/>
      <dgm:spPr/>
      <dgm:t>
        <a:bodyPr/>
        <a:lstStyle/>
        <a:p>
          <a:r>
            <a:rPr lang="en-IN" dirty="0" smtClean="0"/>
            <a:t>5</a:t>
          </a:r>
          <a:endParaRPr lang="en-IN" dirty="0"/>
        </a:p>
      </dgm:t>
    </dgm:pt>
    <dgm:pt modelId="{D1FED602-68EA-4297-8A73-2901A01D6D91}" type="parTrans" cxnId="{B56684F5-436F-4056-A051-FBAA395651BA}">
      <dgm:prSet/>
      <dgm:spPr/>
      <dgm:t>
        <a:bodyPr/>
        <a:lstStyle/>
        <a:p>
          <a:endParaRPr lang="en-IN"/>
        </a:p>
      </dgm:t>
    </dgm:pt>
    <dgm:pt modelId="{368F9E31-4F67-417B-8C8D-183CB2F8C5AB}" type="sibTrans" cxnId="{B56684F5-436F-4056-A051-FBAA395651BA}">
      <dgm:prSet/>
      <dgm:spPr/>
      <dgm:t>
        <a:bodyPr/>
        <a:lstStyle/>
        <a:p>
          <a:endParaRPr lang="en-IN"/>
        </a:p>
      </dgm:t>
    </dgm:pt>
    <dgm:pt modelId="{C6B3FFAC-5A52-4B90-BEDC-1A7BE296A296}" type="pres">
      <dgm:prSet presAssocID="{E5F15934-1563-494C-9D6A-9B5BEC5DFA62}" presName="arrowDiagram" presStyleCnt="0">
        <dgm:presLayoutVars>
          <dgm:chMax val="5"/>
          <dgm:dir/>
          <dgm:resizeHandles val="exact"/>
        </dgm:presLayoutVars>
      </dgm:prSet>
      <dgm:spPr/>
    </dgm:pt>
    <dgm:pt modelId="{5CC3870A-2411-4C28-B4E2-1F4AB8C47CD0}" type="pres">
      <dgm:prSet presAssocID="{E5F15934-1563-494C-9D6A-9B5BEC5DFA62}" presName="arrow" presStyleLbl="bgShp" presStyleIdx="0" presStyleCnt="1" custScaleX="114139"/>
      <dgm:spPr/>
      <dgm:t>
        <a:bodyPr/>
        <a:lstStyle/>
        <a:p>
          <a:endParaRPr lang="en-IN"/>
        </a:p>
      </dgm:t>
    </dgm:pt>
    <dgm:pt modelId="{60FFE372-C974-4DE4-83E6-D064F6BC90E8}" type="pres">
      <dgm:prSet presAssocID="{E5F15934-1563-494C-9D6A-9B5BEC5DFA62}" presName="arrowDiagram5" presStyleCnt="0"/>
      <dgm:spPr/>
    </dgm:pt>
    <dgm:pt modelId="{8D0C3416-5F70-4A73-9B78-CDE8BD014199}" type="pres">
      <dgm:prSet presAssocID="{66A24602-C90B-4275-99B8-F7813D11B876}" presName="bullet5a" presStyleLbl="node1" presStyleIdx="0" presStyleCnt="5" custLinFactX="-100000" custLinFactNeighborX="-146491" custLinFactNeighborY="39757"/>
      <dgm:spPr/>
    </dgm:pt>
    <dgm:pt modelId="{D63443A8-424F-4FFB-8D47-8742DA7DEF46}" type="pres">
      <dgm:prSet presAssocID="{66A24602-C90B-4275-99B8-F7813D11B876}" presName="textBox5a" presStyleLbl="revTx" presStyleIdx="0" presStyleCnt="5" custScaleX="40148" custScaleY="46230" custLinFactNeighborX="-52489" custLinFactNeighborY="-5069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CF83E7-AC43-457F-B3B3-69CBFF62E46D}" type="pres">
      <dgm:prSet presAssocID="{E585939E-5A8A-44DA-BFCC-4238F20ABE3C}" presName="bullet5b" presStyleLbl="node1" presStyleIdx="1" presStyleCnt="5" custLinFactNeighborX="-71120" custLinFactNeighborY="15240"/>
      <dgm:spPr/>
    </dgm:pt>
    <dgm:pt modelId="{049AAEF0-7E63-43D7-BBBE-17A8CF3EAD7D}" type="pres">
      <dgm:prSet presAssocID="{E585939E-5A8A-44DA-BFCC-4238F20ABE3C}" presName="textBox5b" presStyleLbl="revTx" presStyleIdx="1" presStyleCnt="5" custScaleX="37682" custScaleY="40655" custLinFactNeighborX="-33052" custLinFactNeighborY="-4393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F59FB1-230B-4628-AC78-166EC7047486}" type="pres">
      <dgm:prSet presAssocID="{B2BD7DB7-E5F6-4F3C-958F-B9A48D325E3D}" presName="bullet5c" presStyleLbl="node1" presStyleIdx="2" presStyleCnt="5" custLinFactX="7979" custLinFactNeighborX="100000" custLinFactNeighborY="-28100"/>
      <dgm:spPr/>
      <dgm:t>
        <a:bodyPr/>
        <a:lstStyle/>
        <a:p>
          <a:endParaRPr lang="en-IN"/>
        </a:p>
      </dgm:t>
    </dgm:pt>
    <dgm:pt modelId="{F4A5308A-0021-4C87-BC85-DB5C62023832}" type="pres">
      <dgm:prSet presAssocID="{B2BD7DB7-E5F6-4F3C-958F-B9A48D325E3D}" presName="textBox5c" presStyleLbl="revTx" presStyleIdx="2" presStyleCnt="5" custScaleX="39598" custScaleY="34805" custLinFactNeighborX="6004" custLinFactNeighborY="-4327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68A503-12C8-4E7B-906C-BC83DBCB6EB0}" type="pres">
      <dgm:prSet presAssocID="{8C617794-02D8-4A8C-9443-D59B255482E6}" presName="bullet5d" presStyleLbl="node1" presStyleIdx="3" presStyleCnt="5" custLinFactX="17893" custLinFactNeighborX="100000" custLinFactNeighborY="-32446"/>
      <dgm:spPr/>
    </dgm:pt>
    <dgm:pt modelId="{55038DFD-76FC-49C8-A2EF-AC94057FBE58}" type="pres">
      <dgm:prSet presAssocID="{8C617794-02D8-4A8C-9443-D59B255482E6}" presName="textBox5d" presStyleLbl="revTx" presStyleIdx="3" presStyleCnt="5" custLinFactNeighborX="36547" custLinFactNeighborY="-480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B42344-1AC9-4AA2-9F0E-05DC6F586F54}" type="pres">
      <dgm:prSet presAssocID="{7D1F6B04-32A9-4E84-9708-24A666383A51}" presName="bullet5e" presStyleLbl="node1" presStyleIdx="4" presStyleCnt="5" custLinFactNeighborX="96882" custLinFactNeighborY="-4630"/>
      <dgm:spPr/>
      <dgm:t>
        <a:bodyPr/>
        <a:lstStyle/>
        <a:p>
          <a:endParaRPr lang="en-IN"/>
        </a:p>
      </dgm:t>
    </dgm:pt>
    <dgm:pt modelId="{1424ED18-5F48-4685-A99A-813166EC7ABF}" type="pres">
      <dgm:prSet presAssocID="{7D1F6B04-32A9-4E84-9708-24A666383A51}" presName="textBox5e" presStyleLbl="revTx" presStyleIdx="4" presStyleCnt="5" custScaleX="40477" custScaleY="24471" custLinFactNeighborX="18489" custLinFactNeighborY="-4674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6424328-D767-4798-B42E-13EBB823A6F7}" srcId="{E5F15934-1563-494C-9D6A-9B5BEC5DFA62}" destId="{E585939E-5A8A-44DA-BFCC-4238F20ABE3C}" srcOrd="1" destOrd="0" parTransId="{7C39E168-89BA-4660-8B83-F254CE84FED2}" sibTransId="{30F1DEBF-5B5B-4D02-9444-D726D3D136C7}"/>
    <dgm:cxn modelId="{CF16151C-D256-47DA-A797-27D844E0678A}" type="presOf" srcId="{B2BD7DB7-E5F6-4F3C-958F-B9A48D325E3D}" destId="{F4A5308A-0021-4C87-BC85-DB5C62023832}" srcOrd="0" destOrd="0" presId="urn:microsoft.com/office/officeart/2005/8/layout/arrow2"/>
    <dgm:cxn modelId="{944F3C8D-B311-49A1-9BF3-69BE99E7077E}" srcId="{E5F15934-1563-494C-9D6A-9B5BEC5DFA62}" destId="{8C617794-02D8-4A8C-9443-D59B255482E6}" srcOrd="3" destOrd="0" parTransId="{8E330844-74E7-470B-BEDB-CC370C158BD3}" sibTransId="{4A31F10F-A6FB-47CB-BFAD-ACD87D15E962}"/>
    <dgm:cxn modelId="{B56684F5-436F-4056-A051-FBAA395651BA}" srcId="{E5F15934-1563-494C-9D6A-9B5BEC5DFA62}" destId="{7D1F6B04-32A9-4E84-9708-24A666383A51}" srcOrd="4" destOrd="0" parTransId="{D1FED602-68EA-4297-8A73-2901A01D6D91}" sibTransId="{368F9E31-4F67-417B-8C8D-183CB2F8C5AB}"/>
    <dgm:cxn modelId="{2719596E-1372-490A-A2A0-49C8E1E02F63}" srcId="{E5F15934-1563-494C-9D6A-9B5BEC5DFA62}" destId="{B2BD7DB7-E5F6-4F3C-958F-B9A48D325E3D}" srcOrd="2" destOrd="0" parTransId="{2D87E726-1673-4033-9CF9-CAD973AAFDF5}" sibTransId="{6438D230-0497-4508-9575-1B0A452EDC37}"/>
    <dgm:cxn modelId="{B5DC0EC2-11DC-4D1B-BF92-BBCD12A6DB06}" srcId="{E5F15934-1563-494C-9D6A-9B5BEC5DFA62}" destId="{66A24602-C90B-4275-99B8-F7813D11B876}" srcOrd="0" destOrd="0" parTransId="{BB09C32E-0325-48D1-9666-438D8CC296D5}" sibTransId="{C38ED6FD-076E-4A32-9E96-08111298012C}"/>
    <dgm:cxn modelId="{5431E970-03A2-423F-8916-B51EA04C7ACF}" type="presOf" srcId="{7D1F6B04-32A9-4E84-9708-24A666383A51}" destId="{1424ED18-5F48-4685-A99A-813166EC7ABF}" srcOrd="0" destOrd="0" presId="urn:microsoft.com/office/officeart/2005/8/layout/arrow2"/>
    <dgm:cxn modelId="{7C15D2F2-F5A1-4A20-88F9-6A937D916ADD}" type="presOf" srcId="{E5F15934-1563-494C-9D6A-9B5BEC5DFA62}" destId="{C6B3FFAC-5A52-4B90-BEDC-1A7BE296A296}" srcOrd="0" destOrd="0" presId="urn:microsoft.com/office/officeart/2005/8/layout/arrow2"/>
    <dgm:cxn modelId="{974690AE-8A17-470C-9067-5695C23F1A12}" type="presOf" srcId="{E585939E-5A8A-44DA-BFCC-4238F20ABE3C}" destId="{049AAEF0-7E63-43D7-BBBE-17A8CF3EAD7D}" srcOrd="0" destOrd="0" presId="urn:microsoft.com/office/officeart/2005/8/layout/arrow2"/>
    <dgm:cxn modelId="{152114EE-0D01-443B-A7DF-D23DE8324C98}" type="presOf" srcId="{8C617794-02D8-4A8C-9443-D59B255482E6}" destId="{55038DFD-76FC-49C8-A2EF-AC94057FBE58}" srcOrd="0" destOrd="0" presId="urn:microsoft.com/office/officeart/2005/8/layout/arrow2"/>
    <dgm:cxn modelId="{B804CAB2-9527-4F18-B022-D3DBEA48206D}" type="presOf" srcId="{66A24602-C90B-4275-99B8-F7813D11B876}" destId="{D63443A8-424F-4FFB-8D47-8742DA7DEF46}" srcOrd="0" destOrd="0" presId="urn:microsoft.com/office/officeart/2005/8/layout/arrow2"/>
    <dgm:cxn modelId="{7ECC3B53-295E-40BA-9198-224ED12EC3CF}" type="presParOf" srcId="{C6B3FFAC-5A52-4B90-BEDC-1A7BE296A296}" destId="{5CC3870A-2411-4C28-B4E2-1F4AB8C47CD0}" srcOrd="0" destOrd="0" presId="urn:microsoft.com/office/officeart/2005/8/layout/arrow2"/>
    <dgm:cxn modelId="{B7953902-1E5B-41B1-952E-BAE86280260C}" type="presParOf" srcId="{C6B3FFAC-5A52-4B90-BEDC-1A7BE296A296}" destId="{60FFE372-C974-4DE4-83E6-D064F6BC90E8}" srcOrd="1" destOrd="0" presId="urn:microsoft.com/office/officeart/2005/8/layout/arrow2"/>
    <dgm:cxn modelId="{939683A7-C0D5-43D3-9FB6-2AC041E5039E}" type="presParOf" srcId="{60FFE372-C974-4DE4-83E6-D064F6BC90E8}" destId="{8D0C3416-5F70-4A73-9B78-CDE8BD014199}" srcOrd="0" destOrd="0" presId="urn:microsoft.com/office/officeart/2005/8/layout/arrow2"/>
    <dgm:cxn modelId="{0A1BA63B-6E5E-47A0-A7CA-5DB5A202CF6F}" type="presParOf" srcId="{60FFE372-C974-4DE4-83E6-D064F6BC90E8}" destId="{D63443A8-424F-4FFB-8D47-8742DA7DEF46}" srcOrd="1" destOrd="0" presId="urn:microsoft.com/office/officeart/2005/8/layout/arrow2"/>
    <dgm:cxn modelId="{78551421-759B-4401-803A-FAF39DDBFBF4}" type="presParOf" srcId="{60FFE372-C974-4DE4-83E6-D064F6BC90E8}" destId="{1BCF83E7-AC43-457F-B3B3-69CBFF62E46D}" srcOrd="2" destOrd="0" presId="urn:microsoft.com/office/officeart/2005/8/layout/arrow2"/>
    <dgm:cxn modelId="{1E57AB4D-1D8D-4D27-8840-97E68A6BDD02}" type="presParOf" srcId="{60FFE372-C974-4DE4-83E6-D064F6BC90E8}" destId="{049AAEF0-7E63-43D7-BBBE-17A8CF3EAD7D}" srcOrd="3" destOrd="0" presId="urn:microsoft.com/office/officeart/2005/8/layout/arrow2"/>
    <dgm:cxn modelId="{57F8DF09-6E98-476F-9B86-64D3522965D0}" type="presParOf" srcId="{60FFE372-C974-4DE4-83E6-D064F6BC90E8}" destId="{92F59FB1-230B-4628-AC78-166EC7047486}" srcOrd="4" destOrd="0" presId="urn:microsoft.com/office/officeart/2005/8/layout/arrow2"/>
    <dgm:cxn modelId="{70C467B4-C021-45B5-A500-F6458C5D5CCB}" type="presParOf" srcId="{60FFE372-C974-4DE4-83E6-D064F6BC90E8}" destId="{F4A5308A-0021-4C87-BC85-DB5C62023832}" srcOrd="5" destOrd="0" presId="urn:microsoft.com/office/officeart/2005/8/layout/arrow2"/>
    <dgm:cxn modelId="{00A4C400-B1A1-40D1-9DFC-3A92840D5F27}" type="presParOf" srcId="{60FFE372-C974-4DE4-83E6-D064F6BC90E8}" destId="{0868A503-12C8-4E7B-906C-BC83DBCB6EB0}" srcOrd="6" destOrd="0" presId="urn:microsoft.com/office/officeart/2005/8/layout/arrow2"/>
    <dgm:cxn modelId="{C6D21E64-6401-4A81-98F2-74456A7C303D}" type="presParOf" srcId="{60FFE372-C974-4DE4-83E6-D064F6BC90E8}" destId="{55038DFD-76FC-49C8-A2EF-AC94057FBE58}" srcOrd="7" destOrd="0" presId="urn:microsoft.com/office/officeart/2005/8/layout/arrow2"/>
    <dgm:cxn modelId="{06CCAA21-1F34-424D-B1C4-F46E62991FC8}" type="presParOf" srcId="{60FFE372-C974-4DE4-83E6-D064F6BC90E8}" destId="{FAB42344-1AC9-4AA2-9F0E-05DC6F586F54}" srcOrd="8" destOrd="0" presId="urn:microsoft.com/office/officeart/2005/8/layout/arrow2"/>
    <dgm:cxn modelId="{1C339501-0CBF-4752-AC88-D853D10B79FA}" type="presParOf" srcId="{60FFE372-C974-4DE4-83E6-D064F6BC90E8}" destId="{1424ED18-5F48-4685-A99A-813166EC7ABF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15F37-D4DD-446C-B33C-3FC6C222A9D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91127-F7A6-4C7E-BBAD-568FED76FA73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DEF646F8-73C3-4CB1-AF64-6B8151E8BE3B}" type="parTrans" cxnId="{EF4B4EAB-F038-433E-82F6-3156175AB6B5}">
      <dgm:prSet/>
      <dgm:spPr/>
      <dgm:t>
        <a:bodyPr/>
        <a:lstStyle/>
        <a:p>
          <a:endParaRPr lang="en-US"/>
        </a:p>
      </dgm:t>
    </dgm:pt>
    <dgm:pt modelId="{42F88490-3F26-4197-8303-ADD6BE0DC780}" type="sibTrans" cxnId="{EF4B4EAB-F038-433E-82F6-3156175AB6B5}">
      <dgm:prSet/>
      <dgm:spPr/>
      <dgm:t>
        <a:bodyPr/>
        <a:lstStyle/>
        <a:p>
          <a:endParaRPr lang="en-US"/>
        </a:p>
      </dgm:t>
    </dgm:pt>
    <dgm:pt modelId="{924C2C3F-0674-480D-A85B-D84F31B97406}">
      <dgm:prSet phldrT="[Text]"/>
      <dgm:spPr/>
      <dgm:t>
        <a:bodyPr/>
        <a:lstStyle/>
        <a:p>
          <a:r>
            <a:rPr lang="en-US" dirty="0" smtClean="0"/>
            <a:t>Runnable Solutions</a:t>
          </a:r>
          <a:endParaRPr lang="en-US" dirty="0"/>
        </a:p>
      </dgm:t>
    </dgm:pt>
    <dgm:pt modelId="{54FFB911-D9B5-4F67-B505-209D439DFC0E}" type="parTrans" cxnId="{867E8E39-77ED-4C23-97E0-1D8550DF5F50}">
      <dgm:prSet/>
      <dgm:spPr/>
      <dgm:t>
        <a:bodyPr/>
        <a:lstStyle/>
        <a:p>
          <a:endParaRPr lang="en-US"/>
        </a:p>
      </dgm:t>
    </dgm:pt>
    <dgm:pt modelId="{8EBF97D7-6D5E-4BFD-9758-23CEB9871C24}" type="sibTrans" cxnId="{867E8E39-77ED-4C23-97E0-1D8550DF5F50}">
      <dgm:prSet/>
      <dgm:spPr/>
      <dgm:t>
        <a:bodyPr/>
        <a:lstStyle/>
        <a:p>
          <a:endParaRPr lang="en-US"/>
        </a:p>
      </dgm:t>
    </dgm:pt>
    <dgm:pt modelId="{3AEBF1A7-D216-4206-8EDE-879B35BFE778}">
      <dgm:prSet phldrT="[Text]"/>
      <dgm:spPr/>
      <dgm:t>
        <a:bodyPr/>
        <a:lstStyle/>
        <a:p>
          <a:r>
            <a:rPr lang="en-US" dirty="0" smtClean="0"/>
            <a:t>Stay Relevant to Technology</a:t>
          </a:r>
          <a:endParaRPr lang="en-US" dirty="0"/>
        </a:p>
      </dgm:t>
    </dgm:pt>
    <dgm:pt modelId="{A9CB801A-F051-4A37-BAD8-A433928CA69E}" type="parTrans" cxnId="{7401B08C-596A-44CB-A458-ED33D9DDE6A1}">
      <dgm:prSet/>
      <dgm:spPr/>
      <dgm:t>
        <a:bodyPr/>
        <a:lstStyle/>
        <a:p>
          <a:endParaRPr lang="en-US"/>
        </a:p>
      </dgm:t>
    </dgm:pt>
    <dgm:pt modelId="{E56BE800-4BCF-4CDC-B27F-4F84B1027BC1}" type="sibTrans" cxnId="{7401B08C-596A-44CB-A458-ED33D9DDE6A1}">
      <dgm:prSet/>
      <dgm:spPr/>
      <dgm:t>
        <a:bodyPr/>
        <a:lstStyle/>
        <a:p>
          <a:endParaRPr lang="en-US"/>
        </a:p>
      </dgm:t>
    </dgm:pt>
    <dgm:pt modelId="{3EBC9372-5712-4D2A-8D2D-569F0E426421}">
      <dgm:prSet phldrT="[Text]"/>
      <dgm:spPr/>
      <dgm:t>
        <a:bodyPr/>
        <a:lstStyle/>
        <a:p>
          <a:r>
            <a:rPr lang="en-US" dirty="0" smtClean="0"/>
            <a:t>Professional Services</a:t>
          </a:r>
          <a:endParaRPr lang="en-US" dirty="0"/>
        </a:p>
      </dgm:t>
    </dgm:pt>
    <dgm:pt modelId="{E13C9A18-E39E-4AD2-9572-A51BC0D58EA8}" type="parTrans" cxnId="{84879259-EC27-4F3B-9ADB-6E6D6C43755B}">
      <dgm:prSet/>
      <dgm:spPr/>
      <dgm:t>
        <a:bodyPr/>
        <a:lstStyle/>
        <a:p>
          <a:endParaRPr lang="en-US"/>
        </a:p>
      </dgm:t>
    </dgm:pt>
    <dgm:pt modelId="{2A593EE1-92E4-4CD0-A4AC-4A27F161FBE5}" type="sibTrans" cxnId="{84879259-EC27-4F3B-9ADB-6E6D6C43755B}">
      <dgm:prSet/>
      <dgm:spPr/>
      <dgm:t>
        <a:bodyPr/>
        <a:lstStyle/>
        <a:p>
          <a:endParaRPr lang="en-US"/>
        </a:p>
      </dgm:t>
    </dgm:pt>
    <dgm:pt modelId="{1AFBEF03-F23A-44FD-8C8F-A1C27335DDC5}">
      <dgm:prSet phldrT="[Text]"/>
      <dgm:spPr/>
      <dgm:t>
        <a:bodyPr/>
        <a:lstStyle/>
        <a:p>
          <a:r>
            <a:rPr lang="en-US" dirty="0" smtClean="0"/>
            <a:t>Customer Relevance Solutions</a:t>
          </a:r>
          <a:endParaRPr lang="en-US" dirty="0"/>
        </a:p>
      </dgm:t>
    </dgm:pt>
    <dgm:pt modelId="{6B670FFA-30AC-4DC6-9F64-83B0AD646B45}" type="parTrans" cxnId="{0B736B1C-31B8-4255-BF55-DC9D581FBE80}">
      <dgm:prSet/>
      <dgm:spPr/>
      <dgm:t>
        <a:bodyPr/>
        <a:lstStyle/>
        <a:p>
          <a:endParaRPr lang="en-US"/>
        </a:p>
      </dgm:t>
    </dgm:pt>
    <dgm:pt modelId="{3D42D66C-8786-421C-82FD-B17245DEA9B6}" type="sibTrans" cxnId="{0B736B1C-31B8-4255-BF55-DC9D581FBE80}">
      <dgm:prSet/>
      <dgm:spPr/>
      <dgm:t>
        <a:bodyPr/>
        <a:lstStyle/>
        <a:p>
          <a:endParaRPr lang="en-US"/>
        </a:p>
      </dgm:t>
    </dgm:pt>
    <dgm:pt modelId="{71902884-BDF9-4048-A9BE-0008D48E4C9D}">
      <dgm:prSet phldrT="[Text]"/>
      <dgm:spPr/>
      <dgm:t>
        <a:bodyPr/>
        <a:lstStyle/>
        <a:p>
          <a:r>
            <a:rPr lang="en-US" dirty="0" smtClean="0"/>
            <a:t>Pilot Approach</a:t>
          </a:r>
          <a:endParaRPr lang="en-US" dirty="0"/>
        </a:p>
      </dgm:t>
    </dgm:pt>
    <dgm:pt modelId="{39F9787C-5C1B-4A6F-8CE0-A45CAF9C1891}" type="parTrans" cxnId="{24102CA3-02BF-4918-A246-DF7E8A43E921}">
      <dgm:prSet/>
      <dgm:spPr/>
      <dgm:t>
        <a:bodyPr/>
        <a:lstStyle/>
        <a:p>
          <a:endParaRPr lang="en-US"/>
        </a:p>
      </dgm:t>
    </dgm:pt>
    <dgm:pt modelId="{A7CCFD17-F1D5-4478-B884-02752466985A}" type="sibTrans" cxnId="{24102CA3-02BF-4918-A246-DF7E8A43E921}">
      <dgm:prSet/>
      <dgm:spPr/>
      <dgm:t>
        <a:bodyPr/>
        <a:lstStyle/>
        <a:p>
          <a:endParaRPr lang="en-US"/>
        </a:p>
      </dgm:t>
    </dgm:pt>
    <dgm:pt modelId="{1A65ADF8-6500-4046-9052-A0185E46DCDB}">
      <dgm:prSet phldrT="[Text]"/>
      <dgm:spPr/>
      <dgm:t>
        <a:bodyPr/>
        <a:lstStyle/>
        <a:p>
          <a:r>
            <a:rPr lang="en-US" dirty="0" smtClean="0"/>
            <a:t>Computer Platforms</a:t>
          </a:r>
          <a:endParaRPr lang="en-US" dirty="0"/>
        </a:p>
      </dgm:t>
    </dgm:pt>
    <dgm:pt modelId="{CEBC9101-0CCD-47DD-817D-6B8923D42D96}" type="parTrans" cxnId="{297A974C-32C7-47E5-A4E0-DF6AEF0BA43A}">
      <dgm:prSet/>
      <dgm:spPr/>
      <dgm:t>
        <a:bodyPr/>
        <a:lstStyle/>
        <a:p>
          <a:endParaRPr lang="en-US"/>
        </a:p>
      </dgm:t>
    </dgm:pt>
    <dgm:pt modelId="{461C1271-9464-4787-95D7-7C690E659DF6}" type="sibTrans" cxnId="{297A974C-32C7-47E5-A4E0-DF6AEF0BA43A}">
      <dgm:prSet/>
      <dgm:spPr/>
      <dgm:t>
        <a:bodyPr/>
        <a:lstStyle/>
        <a:p>
          <a:endParaRPr lang="en-US"/>
        </a:p>
      </dgm:t>
    </dgm:pt>
    <dgm:pt modelId="{DA9294F2-1921-436C-BDC5-89B5122C1E6B}">
      <dgm:prSet phldrT="[Text]"/>
      <dgm:spPr/>
      <dgm:t>
        <a:bodyPr/>
        <a:lstStyle/>
        <a:p>
          <a:r>
            <a:rPr lang="en-US" dirty="0" smtClean="0"/>
            <a:t>Software Defined Solutions</a:t>
          </a:r>
          <a:endParaRPr lang="en-US" dirty="0"/>
        </a:p>
      </dgm:t>
    </dgm:pt>
    <dgm:pt modelId="{8CDB6CBC-68F1-4DDA-9BC5-775F4AC0BC61}" type="parTrans" cxnId="{94F21274-5AC1-4DFA-A82B-8029A579F7BF}">
      <dgm:prSet/>
      <dgm:spPr/>
      <dgm:t>
        <a:bodyPr/>
        <a:lstStyle/>
        <a:p>
          <a:endParaRPr lang="en-US"/>
        </a:p>
      </dgm:t>
    </dgm:pt>
    <dgm:pt modelId="{3C0D149B-C844-45A8-94C2-9737F854B146}" type="sibTrans" cxnId="{94F21274-5AC1-4DFA-A82B-8029A579F7BF}">
      <dgm:prSet/>
      <dgm:spPr/>
      <dgm:t>
        <a:bodyPr/>
        <a:lstStyle/>
        <a:p>
          <a:endParaRPr lang="en-US"/>
        </a:p>
      </dgm:t>
    </dgm:pt>
    <dgm:pt modelId="{9FD7ECFD-6553-4259-8227-9A7E040A841F}">
      <dgm:prSet phldrT="[Text]"/>
      <dgm:spPr/>
      <dgm:t>
        <a:bodyPr/>
        <a:lstStyle/>
        <a:p>
          <a:r>
            <a:rPr lang="en-US" dirty="0" smtClean="0"/>
            <a:t>Forming Domain Working Groups</a:t>
          </a:r>
          <a:endParaRPr lang="en-US" dirty="0"/>
        </a:p>
      </dgm:t>
    </dgm:pt>
    <dgm:pt modelId="{92BDD263-1465-4757-B7C8-ACF8B5B61B15}" type="parTrans" cxnId="{22EB6852-5A66-47C5-A25D-3CDBA86AD59D}">
      <dgm:prSet/>
      <dgm:spPr/>
      <dgm:t>
        <a:bodyPr/>
        <a:lstStyle/>
        <a:p>
          <a:endParaRPr lang="en-US"/>
        </a:p>
      </dgm:t>
    </dgm:pt>
    <dgm:pt modelId="{672D5550-4F2A-4961-8CF4-3BF112D28F76}" type="sibTrans" cxnId="{22EB6852-5A66-47C5-A25D-3CDBA86AD59D}">
      <dgm:prSet/>
      <dgm:spPr/>
      <dgm:t>
        <a:bodyPr/>
        <a:lstStyle/>
        <a:p>
          <a:endParaRPr lang="en-US"/>
        </a:p>
      </dgm:t>
    </dgm:pt>
    <dgm:pt modelId="{E4F9378B-5910-4EE9-AA21-163AE5C52ABE}">
      <dgm:prSet phldrT="[Text]"/>
      <dgm:spPr/>
      <dgm:t>
        <a:bodyPr/>
        <a:lstStyle/>
        <a:p>
          <a:r>
            <a:rPr lang="en-US" dirty="0" smtClean="0"/>
            <a:t>Electronics</a:t>
          </a:r>
          <a:endParaRPr lang="en-US" dirty="0"/>
        </a:p>
      </dgm:t>
    </dgm:pt>
    <dgm:pt modelId="{62D33368-2C22-47D5-9A13-AAF831CE3AF1}" type="parTrans" cxnId="{C4776262-B71A-422B-A412-E2326E873715}">
      <dgm:prSet/>
      <dgm:spPr/>
      <dgm:t>
        <a:bodyPr/>
        <a:lstStyle/>
        <a:p>
          <a:endParaRPr lang="en-US"/>
        </a:p>
      </dgm:t>
    </dgm:pt>
    <dgm:pt modelId="{8DF13FEB-1BAA-4193-87D2-B740F18D2DE2}" type="sibTrans" cxnId="{C4776262-B71A-422B-A412-E2326E873715}">
      <dgm:prSet/>
      <dgm:spPr/>
      <dgm:t>
        <a:bodyPr/>
        <a:lstStyle/>
        <a:p>
          <a:endParaRPr lang="en-US"/>
        </a:p>
      </dgm:t>
    </dgm:pt>
    <dgm:pt modelId="{3D11DFE0-205A-4EA3-A290-584B86CF2709}">
      <dgm:prSet phldrT="[Text]"/>
      <dgm:spPr/>
      <dgm:t>
        <a:bodyPr/>
        <a:lstStyle/>
        <a:p>
          <a:r>
            <a:rPr lang="en-US" dirty="0" smtClean="0"/>
            <a:t>PwC</a:t>
          </a:r>
          <a:endParaRPr lang="en-US" dirty="0"/>
        </a:p>
      </dgm:t>
    </dgm:pt>
    <dgm:pt modelId="{1E573BDF-1110-4A28-B2FA-4BD6CB18E8AC}" type="parTrans" cxnId="{1C3737B1-C16D-45BB-B9AA-A47FA1112AB0}">
      <dgm:prSet/>
      <dgm:spPr/>
      <dgm:t>
        <a:bodyPr/>
        <a:lstStyle/>
        <a:p>
          <a:endParaRPr lang="en-US"/>
        </a:p>
      </dgm:t>
    </dgm:pt>
    <dgm:pt modelId="{5E9CDD40-B651-4E15-A2A1-52A53421147E}" type="sibTrans" cxnId="{1C3737B1-C16D-45BB-B9AA-A47FA1112AB0}">
      <dgm:prSet/>
      <dgm:spPr/>
      <dgm:t>
        <a:bodyPr/>
        <a:lstStyle/>
        <a:p>
          <a:endParaRPr lang="en-US"/>
        </a:p>
      </dgm:t>
    </dgm:pt>
    <dgm:pt modelId="{BADB8A70-3070-4182-9909-C39FD7BB91B5}">
      <dgm:prSet phldrT="[Text]"/>
      <dgm:spPr/>
      <dgm:t>
        <a:bodyPr/>
        <a:lstStyle/>
        <a:p>
          <a:r>
            <a:rPr lang="en-US" dirty="0" smtClean="0"/>
            <a:t>Microsoft</a:t>
          </a:r>
          <a:endParaRPr lang="en-US" dirty="0"/>
        </a:p>
      </dgm:t>
    </dgm:pt>
    <dgm:pt modelId="{3257F1C9-6DD0-4384-AAC1-770050D3A18C}" type="parTrans" cxnId="{52BCBBBF-2AFC-418F-BE4B-0DB5CD8AFF9A}">
      <dgm:prSet/>
      <dgm:spPr/>
      <dgm:t>
        <a:bodyPr/>
        <a:lstStyle/>
        <a:p>
          <a:endParaRPr lang="en-US"/>
        </a:p>
      </dgm:t>
    </dgm:pt>
    <dgm:pt modelId="{62377A46-1136-49E2-8266-A393A5294F0B}" type="sibTrans" cxnId="{52BCBBBF-2AFC-418F-BE4B-0DB5CD8AFF9A}">
      <dgm:prSet/>
      <dgm:spPr/>
      <dgm:t>
        <a:bodyPr/>
        <a:lstStyle/>
        <a:p>
          <a:endParaRPr lang="en-US"/>
        </a:p>
      </dgm:t>
    </dgm:pt>
    <dgm:pt modelId="{57E77CF0-3C9E-45C3-9BA3-62518E3BA1DA}">
      <dgm:prSet phldrT="[Text]"/>
      <dgm:spPr/>
      <dgm:t>
        <a:bodyPr/>
        <a:lstStyle/>
        <a:p>
          <a:r>
            <a:rPr lang="en-US" dirty="0" smtClean="0"/>
            <a:t>Thought Leadership Connect</a:t>
          </a:r>
          <a:endParaRPr lang="en-US" dirty="0"/>
        </a:p>
      </dgm:t>
    </dgm:pt>
    <dgm:pt modelId="{34913BD5-B783-4F73-BF43-03993A9F55A1}" type="parTrans" cxnId="{39FC62EB-CAF8-4A49-AFD7-B61B61BE9541}">
      <dgm:prSet/>
      <dgm:spPr/>
      <dgm:t>
        <a:bodyPr/>
        <a:lstStyle/>
        <a:p>
          <a:endParaRPr lang="en-US"/>
        </a:p>
      </dgm:t>
    </dgm:pt>
    <dgm:pt modelId="{11724348-B3AA-4A70-8DD0-EEE9F232CE0B}" type="sibTrans" cxnId="{39FC62EB-CAF8-4A49-AFD7-B61B61BE9541}">
      <dgm:prSet/>
      <dgm:spPr/>
      <dgm:t>
        <a:bodyPr/>
        <a:lstStyle/>
        <a:p>
          <a:endParaRPr lang="en-US"/>
        </a:p>
      </dgm:t>
    </dgm:pt>
    <dgm:pt modelId="{692944DB-C757-4725-9CFC-3D4A515F812A}">
      <dgm:prSet phldrT="[Text]"/>
      <dgm:spPr/>
      <dgm:t>
        <a:bodyPr/>
        <a:lstStyle/>
        <a:p>
          <a:r>
            <a:rPr lang="en-US" dirty="0" smtClean="0"/>
            <a:t>Formulation of Domain Working Groups to work with TEG</a:t>
          </a:r>
          <a:endParaRPr lang="en-US" dirty="0"/>
        </a:p>
      </dgm:t>
    </dgm:pt>
    <dgm:pt modelId="{530E692A-09B7-49AE-8792-BAF57881CE47}" type="parTrans" cxnId="{45DCC3C8-D166-45F6-BCA0-55667FE6525A}">
      <dgm:prSet/>
      <dgm:spPr/>
      <dgm:t>
        <a:bodyPr/>
        <a:lstStyle/>
        <a:p>
          <a:endParaRPr lang="en-US"/>
        </a:p>
      </dgm:t>
    </dgm:pt>
    <dgm:pt modelId="{1E0E365C-B99B-41B4-A0EF-89A977A70A69}" type="sibTrans" cxnId="{45DCC3C8-D166-45F6-BCA0-55667FE6525A}">
      <dgm:prSet/>
      <dgm:spPr/>
      <dgm:t>
        <a:bodyPr/>
        <a:lstStyle/>
        <a:p>
          <a:endParaRPr lang="en-US"/>
        </a:p>
      </dgm:t>
    </dgm:pt>
    <dgm:pt modelId="{86B8CA7E-1E1B-4BAD-A3DC-2B760B40AE59}">
      <dgm:prSet phldrT="[Text]"/>
      <dgm:spPr/>
      <dgm:t>
        <a:bodyPr/>
        <a:lstStyle/>
        <a:p>
          <a:r>
            <a:rPr lang="en-US" dirty="0" smtClean="0"/>
            <a:t>Account Connect</a:t>
          </a:r>
          <a:endParaRPr lang="en-US" dirty="0"/>
        </a:p>
      </dgm:t>
    </dgm:pt>
    <dgm:pt modelId="{19088237-9A24-4CE9-B1C2-1C5B18BAD08D}" type="parTrans" cxnId="{0F7BF745-1CE0-4957-9D79-AC0C06CA811A}">
      <dgm:prSet/>
      <dgm:spPr/>
      <dgm:t>
        <a:bodyPr/>
        <a:lstStyle/>
        <a:p>
          <a:endParaRPr lang="en-US"/>
        </a:p>
      </dgm:t>
    </dgm:pt>
    <dgm:pt modelId="{84D58E3A-4A02-46F6-A046-525373E5F217}" type="sibTrans" cxnId="{0F7BF745-1CE0-4957-9D79-AC0C06CA811A}">
      <dgm:prSet/>
      <dgm:spPr/>
      <dgm:t>
        <a:bodyPr/>
        <a:lstStyle/>
        <a:p>
          <a:endParaRPr lang="en-US"/>
        </a:p>
      </dgm:t>
    </dgm:pt>
    <dgm:pt modelId="{7717F325-C867-4326-87A7-7E6DD4FD270F}">
      <dgm:prSet phldrT="[Text]"/>
      <dgm:spPr/>
      <dgm:t>
        <a:bodyPr/>
        <a:lstStyle/>
        <a:p>
          <a:r>
            <a:rPr lang="en-US" dirty="0" smtClean="0"/>
            <a:t>Account Connect</a:t>
          </a:r>
          <a:endParaRPr lang="en-US" dirty="0"/>
        </a:p>
      </dgm:t>
    </dgm:pt>
    <dgm:pt modelId="{878ADD21-E0B4-4177-801D-1084FD25A395}" type="parTrans" cxnId="{56640499-631A-436C-8E73-5C3637DBDA8B}">
      <dgm:prSet/>
      <dgm:spPr/>
      <dgm:t>
        <a:bodyPr/>
        <a:lstStyle/>
        <a:p>
          <a:endParaRPr lang="en-US"/>
        </a:p>
      </dgm:t>
    </dgm:pt>
    <dgm:pt modelId="{78BF6B7B-3A2E-4BBB-949D-6FA4FD019567}" type="sibTrans" cxnId="{56640499-631A-436C-8E73-5C3637DBDA8B}">
      <dgm:prSet/>
      <dgm:spPr/>
      <dgm:t>
        <a:bodyPr/>
        <a:lstStyle/>
        <a:p>
          <a:endParaRPr lang="en-US"/>
        </a:p>
      </dgm:t>
    </dgm:pt>
    <dgm:pt modelId="{FAC7A5FB-C8FF-44C1-8873-D1E40C64811D}">
      <dgm:prSet phldrT="[Text]"/>
      <dgm:spPr/>
      <dgm:t>
        <a:bodyPr/>
        <a:lstStyle/>
        <a:p>
          <a:r>
            <a:rPr lang="en-US" dirty="0" smtClean="0"/>
            <a:t>Stay Relevant to customer needs</a:t>
          </a:r>
          <a:endParaRPr lang="en-US" dirty="0"/>
        </a:p>
      </dgm:t>
    </dgm:pt>
    <dgm:pt modelId="{323B39C5-4E17-4828-935A-D318FA851379}" type="parTrans" cxnId="{B0C51AB0-6D4F-415E-A968-1F73CFB58782}">
      <dgm:prSet/>
      <dgm:spPr/>
      <dgm:t>
        <a:bodyPr/>
        <a:lstStyle/>
        <a:p>
          <a:endParaRPr lang="en-US"/>
        </a:p>
      </dgm:t>
    </dgm:pt>
    <dgm:pt modelId="{0E18898A-51AF-4FB3-B40B-CB0E305B8DE9}" type="sibTrans" cxnId="{B0C51AB0-6D4F-415E-A968-1F73CFB58782}">
      <dgm:prSet/>
      <dgm:spPr/>
      <dgm:t>
        <a:bodyPr/>
        <a:lstStyle/>
        <a:p>
          <a:endParaRPr lang="en-US"/>
        </a:p>
      </dgm:t>
    </dgm:pt>
    <dgm:pt modelId="{73FD82D9-85DF-4A87-90FC-393603E92B7D}">
      <dgm:prSet phldrT="[Text]"/>
      <dgm:spPr/>
      <dgm:t>
        <a:bodyPr/>
        <a:lstStyle/>
        <a:p>
          <a:r>
            <a:rPr lang="en-US" dirty="0" smtClean="0"/>
            <a:t>Thought Leadership Connect</a:t>
          </a:r>
          <a:endParaRPr lang="en-US" dirty="0"/>
        </a:p>
      </dgm:t>
    </dgm:pt>
    <dgm:pt modelId="{FB30C9E2-9CCF-45A5-B056-13873D45BE45}" type="parTrans" cxnId="{D33E38EF-F288-41F0-ACEC-0BB0A68E5064}">
      <dgm:prSet/>
      <dgm:spPr/>
      <dgm:t>
        <a:bodyPr/>
        <a:lstStyle/>
        <a:p>
          <a:endParaRPr lang="en-US"/>
        </a:p>
      </dgm:t>
    </dgm:pt>
    <dgm:pt modelId="{2462D67C-2447-4AF3-8637-9E616B52C46D}" type="sibTrans" cxnId="{D33E38EF-F288-41F0-ACEC-0BB0A68E5064}">
      <dgm:prSet/>
      <dgm:spPr/>
      <dgm:t>
        <a:bodyPr/>
        <a:lstStyle/>
        <a:p>
          <a:endParaRPr lang="en-US"/>
        </a:p>
      </dgm:t>
    </dgm:pt>
    <dgm:pt modelId="{5E929F0C-1E3C-46DD-AC4D-98726CD03EEC}">
      <dgm:prSet/>
      <dgm:spPr/>
      <dgm:t>
        <a:bodyPr/>
        <a:lstStyle/>
        <a:p>
          <a:r>
            <a:rPr lang="en-US" dirty="0" smtClean="0"/>
            <a:t>Focus on Cost-effective Strategies and Solutions</a:t>
          </a:r>
          <a:endParaRPr lang="en-US" dirty="0"/>
        </a:p>
      </dgm:t>
    </dgm:pt>
    <dgm:pt modelId="{BE9A6D1C-E7FA-4A12-A746-6A4CE101AC26}" type="parTrans" cxnId="{10AFA9EC-DFB0-47D5-9E63-9201ED641FD5}">
      <dgm:prSet/>
      <dgm:spPr/>
      <dgm:t>
        <a:bodyPr/>
        <a:lstStyle/>
        <a:p>
          <a:endParaRPr lang="en-US"/>
        </a:p>
      </dgm:t>
    </dgm:pt>
    <dgm:pt modelId="{630D36E3-CCB0-4312-892E-D26D87C2D9DE}" type="sibTrans" cxnId="{10AFA9EC-DFB0-47D5-9E63-9201ED641FD5}">
      <dgm:prSet/>
      <dgm:spPr/>
      <dgm:t>
        <a:bodyPr/>
        <a:lstStyle/>
        <a:p>
          <a:endParaRPr lang="en-US"/>
        </a:p>
      </dgm:t>
    </dgm:pt>
    <dgm:pt modelId="{126AE9BE-9F17-409E-A970-4106B8D0BA72}">
      <dgm:prSet/>
      <dgm:spPr/>
      <dgm:t>
        <a:bodyPr/>
        <a:lstStyle/>
        <a:p>
          <a:r>
            <a:rPr lang="en-US" dirty="0" smtClean="0"/>
            <a:t>Understand customer’s customer pulse</a:t>
          </a:r>
          <a:endParaRPr lang="en-US" dirty="0"/>
        </a:p>
      </dgm:t>
    </dgm:pt>
    <dgm:pt modelId="{3FAF30CB-E72B-4849-ABE5-62067708B7E8}" type="parTrans" cxnId="{BFDED287-57BC-45ED-9EE5-48F5A20636C2}">
      <dgm:prSet/>
      <dgm:spPr/>
      <dgm:t>
        <a:bodyPr/>
        <a:lstStyle/>
        <a:p>
          <a:endParaRPr lang="en-US"/>
        </a:p>
      </dgm:t>
    </dgm:pt>
    <dgm:pt modelId="{8C5DDB7D-4301-4E3D-9AC5-330B6FEDE906}" type="sibTrans" cxnId="{BFDED287-57BC-45ED-9EE5-48F5A20636C2}">
      <dgm:prSet/>
      <dgm:spPr/>
      <dgm:t>
        <a:bodyPr/>
        <a:lstStyle/>
        <a:p>
          <a:endParaRPr lang="en-US"/>
        </a:p>
      </dgm:t>
    </dgm:pt>
    <dgm:pt modelId="{D912374A-A190-49EE-8CBE-6605FAAC5FAC}">
      <dgm:prSet/>
      <dgm:spPr/>
      <dgm:t>
        <a:bodyPr/>
        <a:lstStyle/>
        <a:p>
          <a:endParaRPr lang="en-US" dirty="0"/>
        </a:p>
      </dgm:t>
    </dgm:pt>
    <dgm:pt modelId="{D5330CA9-3E7C-4F66-8697-D969710C8111}" type="parTrans" cxnId="{A6C7093A-5824-45FB-9C56-B0984DD7F804}">
      <dgm:prSet/>
      <dgm:spPr/>
      <dgm:t>
        <a:bodyPr/>
        <a:lstStyle/>
        <a:p>
          <a:endParaRPr lang="en-US"/>
        </a:p>
      </dgm:t>
    </dgm:pt>
    <dgm:pt modelId="{2D781924-4CCD-4C3A-B518-76ABE2808555}" type="sibTrans" cxnId="{A6C7093A-5824-45FB-9C56-B0984DD7F804}">
      <dgm:prSet/>
      <dgm:spPr/>
      <dgm:t>
        <a:bodyPr/>
        <a:lstStyle/>
        <a:p>
          <a:endParaRPr lang="en-US"/>
        </a:p>
      </dgm:t>
    </dgm:pt>
    <dgm:pt modelId="{52025554-EE96-4C44-9B14-0495A75BF8C0}">
      <dgm:prSet phldrT="[Text]"/>
      <dgm:spPr/>
      <dgm:t>
        <a:bodyPr/>
        <a:lstStyle/>
        <a:p>
          <a:r>
            <a:rPr lang="en-US" dirty="0" smtClean="0"/>
            <a:t>Business Model </a:t>
          </a:r>
          <a:r>
            <a:rPr lang="en-US" dirty="0" err="1" smtClean="0"/>
            <a:t>Reimagination</a:t>
          </a:r>
          <a:endParaRPr lang="en-US" dirty="0"/>
        </a:p>
      </dgm:t>
    </dgm:pt>
    <dgm:pt modelId="{D102E1E3-445D-430D-9E3D-029C60BBE1DA}" type="parTrans" cxnId="{1AE49B96-40A4-4E4D-846D-44B9378793B2}">
      <dgm:prSet/>
      <dgm:spPr/>
      <dgm:t>
        <a:bodyPr/>
        <a:lstStyle/>
        <a:p>
          <a:endParaRPr lang="en-US"/>
        </a:p>
      </dgm:t>
    </dgm:pt>
    <dgm:pt modelId="{9EAE5AFE-BF04-4DFE-AFF6-BDCD2572F20F}" type="sibTrans" cxnId="{1AE49B96-40A4-4E4D-846D-44B9378793B2}">
      <dgm:prSet/>
      <dgm:spPr/>
      <dgm:t>
        <a:bodyPr/>
        <a:lstStyle/>
        <a:p>
          <a:endParaRPr lang="en-US"/>
        </a:p>
      </dgm:t>
    </dgm:pt>
    <dgm:pt modelId="{78E29E36-BE9F-484D-86A4-9F3A21B011D0}">
      <dgm:prSet phldrT="[Text]"/>
      <dgm:spPr/>
      <dgm:t>
        <a:bodyPr/>
        <a:lstStyle/>
        <a:p>
          <a:r>
            <a:rPr lang="en-US" dirty="0" smtClean="0"/>
            <a:t>Services </a:t>
          </a:r>
          <a:r>
            <a:rPr lang="en-US" dirty="0" err="1" smtClean="0"/>
            <a:t>Reimagination</a:t>
          </a:r>
          <a:endParaRPr lang="en-US" dirty="0"/>
        </a:p>
      </dgm:t>
    </dgm:pt>
    <dgm:pt modelId="{B2D81EC8-9B96-4E93-87B3-0990F37B351A}" type="parTrans" cxnId="{24DF4E26-A98D-425A-8018-54B4EEDBBDB4}">
      <dgm:prSet/>
      <dgm:spPr/>
      <dgm:t>
        <a:bodyPr/>
        <a:lstStyle/>
        <a:p>
          <a:endParaRPr lang="en-US"/>
        </a:p>
      </dgm:t>
    </dgm:pt>
    <dgm:pt modelId="{18AB5939-F2F9-48F6-A683-D40883198B04}" type="sibTrans" cxnId="{24DF4E26-A98D-425A-8018-54B4EEDBBDB4}">
      <dgm:prSet/>
      <dgm:spPr/>
      <dgm:t>
        <a:bodyPr/>
        <a:lstStyle/>
        <a:p>
          <a:endParaRPr lang="en-US"/>
        </a:p>
      </dgm:t>
    </dgm:pt>
    <dgm:pt modelId="{1C97DA96-5211-417F-B210-97DC44034E3D}">
      <dgm:prSet/>
      <dgm:spPr/>
      <dgm:t>
        <a:bodyPr/>
        <a:lstStyle/>
        <a:p>
          <a:r>
            <a:rPr lang="en-US" dirty="0" smtClean="0"/>
            <a:t>Proactive mindshare</a:t>
          </a:r>
          <a:endParaRPr lang="en-US" dirty="0"/>
        </a:p>
      </dgm:t>
    </dgm:pt>
    <dgm:pt modelId="{87A8770F-025B-4E4D-B263-1542E5D9670E}" type="parTrans" cxnId="{536086D9-85F7-4B15-9A4D-9FC0D67B0082}">
      <dgm:prSet/>
      <dgm:spPr/>
      <dgm:t>
        <a:bodyPr/>
        <a:lstStyle/>
        <a:p>
          <a:endParaRPr lang="en-US"/>
        </a:p>
      </dgm:t>
    </dgm:pt>
    <dgm:pt modelId="{B982441D-778C-4D42-A698-2003E3F014D8}" type="sibTrans" cxnId="{536086D9-85F7-4B15-9A4D-9FC0D67B0082}">
      <dgm:prSet/>
      <dgm:spPr/>
      <dgm:t>
        <a:bodyPr/>
        <a:lstStyle/>
        <a:p>
          <a:endParaRPr lang="en-US"/>
        </a:p>
      </dgm:t>
    </dgm:pt>
    <dgm:pt modelId="{CB76FC23-D4F7-445C-9F49-2C4088A04388}">
      <dgm:prSet/>
      <dgm:spPr/>
      <dgm:t>
        <a:bodyPr/>
        <a:lstStyle/>
        <a:p>
          <a:r>
            <a:rPr lang="en-US" dirty="0" smtClean="0"/>
            <a:t>Thought Leadership</a:t>
          </a:r>
          <a:endParaRPr lang="en-US" dirty="0"/>
        </a:p>
      </dgm:t>
    </dgm:pt>
    <dgm:pt modelId="{E3A3F4EA-9E36-4E80-B6AB-A28AB170D79D}" type="parTrans" cxnId="{E1B7DFEB-3568-4502-B604-6079F2831B8E}">
      <dgm:prSet/>
      <dgm:spPr/>
      <dgm:t>
        <a:bodyPr/>
        <a:lstStyle/>
        <a:p>
          <a:endParaRPr lang="en-US"/>
        </a:p>
      </dgm:t>
    </dgm:pt>
    <dgm:pt modelId="{73DD9876-DC07-4989-B431-3878C7D5DBC7}" type="sibTrans" cxnId="{E1B7DFEB-3568-4502-B604-6079F2831B8E}">
      <dgm:prSet/>
      <dgm:spPr/>
      <dgm:t>
        <a:bodyPr/>
        <a:lstStyle/>
        <a:p>
          <a:endParaRPr lang="en-US"/>
        </a:p>
      </dgm:t>
    </dgm:pt>
    <dgm:pt modelId="{A347C576-B9D0-4429-AEBA-6E7A4797F33B}">
      <dgm:prSet/>
      <dgm:spPr/>
      <dgm:t>
        <a:bodyPr/>
        <a:lstStyle/>
        <a:p>
          <a:r>
            <a:rPr lang="en-US" dirty="0" smtClean="0"/>
            <a:t>Account Connect</a:t>
          </a:r>
          <a:endParaRPr lang="en-US" dirty="0"/>
        </a:p>
      </dgm:t>
    </dgm:pt>
    <dgm:pt modelId="{C00209A0-ECA4-4E5E-8D8C-40B91EA51404}" type="parTrans" cxnId="{6429043E-9CDA-4F90-BAF8-7DAD406054DF}">
      <dgm:prSet/>
      <dgm:spPr/>
      <dgm:t>
        <a:bodyPr/>
        <a:lstStyle/>
        <a:p>
          <a:endParaRPr lang="en-US"/>
        </a:p>
      </dgm:t>
    </dgm:pt>
    <dgm:pt modelId="{3CC6148F-158D-4703-8494-36A7B11AB549}" type="sibTrans" cxnId="{6429043E-9CDA-4F90-BAF8-7DAD406054DF}">
      <dgm:prSet/>
      <dgm:spPr/>
      <dgm:t>
        <a:bodyPr/>
        <a:lstStyle/>
        <a:p>
          <a:endParaRPr lang="en-US"/>
        </a:p>
      </dgm:t>
    </dgm:pt>
    <dgm:pt modelId="{4227E073-48D4-4E38-80D2-A3D45F017AED}">
      <dgm:prSet/>
      <dgm:spPr/>
      <dgm:t>
        <a:bodyPr/>
        <a:lstStyle/>
        <a:p>
          <a:r>
            <a:rPr lang="en-US" dirty="0" smtClean="0"/>
            <a:t>Innovation Drives</a:t>
          </a:r>
          <a:endParaRPr lang="en-US" dirty="0"/>
        </a:p>
      </dgm:t>
    </dgm:pt>
    <dgm:pt modelId="{E02EDC50-7366-4E47-B914-EEA69E49E4F0}" type="parTrans" cxnId="{17AD0CCB-C438-439F-A9ED-05605AE111A5}">
      <dgm:prSet/>
      <dgm:spPr/>
      <dgm:t>
        <a:bodyPr/>
        <a:lstStyle/>
        <a:p>
          <a:endParaRPr lang="en-US"/>
        </a:p>
      </dgm:t>
    </dgm:pt>
    <dgm:pt modelId="{E77EC60E-799A-476F-AF20-25D12D73ECA2}" type="sibTrans" cxnId="{17AD0CCB-C438-439F-A9ED-05605AE111A5}">
      <dgm:prSet/>
      <dgm:spPr/>
      <dgm:t>
        <a:bodyPr/>
        <a:lstStyle/>
        <a:p>
          <a:endParaRPr lang="en-US"/>
        </a:p>
      </dgm:t>
    </dgm:pt>
    <dgm:pt modelId="{DF252268-F668-452F-A78B-5853B9616060}">
      <dgm:prSet/>
      <dgm:spPr/>
      <dgm:t>
        <a:bodyPr/>
        <a:lstStyle/>
        <a:p>
          <a:r>
            <a:rPr lang="en-US" dirty="0" smtClean="0"/>
            <a:t>Cost-effective solutions</a:t>
          </a:r>
          <a:endParaRPr lang="en-US" dirty="0"/>
        </a:p>
      </dgm:t>
    </dgm:pt>
    <dgm:pt modelId="{67C25AEE-FCE4-43B2-B9B0-A79823110DED}" type="parTrans" cxnId="{2CE408B3-7347-4449-A91F-68D92813A20B}">
      <dgm:prSet/>
      <dgm:spPr/>
      <dgm:t>
        <a:bodyPr/>
        <a:lstStyle/>
        <a:p>
          <a:endParaRPr lang="en-US"/>
        </a:p>
      </dgm:t>
    </dgm:pt>
    <dgm:pt modelId="{749CDD56-E699-4671-AFAE-28632D855333}" type="sibTrans" cxnId="{2CE408B3-7347-4449-A91F-68D92813A20B}">
      <dgm:prSet/>
      <dgm:spPr/>
      <dgm:t>
        <a:bodyPr/>
        <a:lstStyle/>
        <a:p>
          <a:endParaRPr lang="en-US"/>
        </a:p>
      </dgm:t>
    </dgm:pt>
    <dgm:pt modelId="{5B41169B-1E5A-4945-947C-C02C18E5F0D9}">
      <dgm:prSet/>
      <dgm:spPr/>
      <dgm:t>
        <a:bodyPr/>
        <a:lstStyle/>
        <a:p>
          <a:r>
            <a:rPr lang="en-US" dirty="0" smtClean="0"/>
            <a:t>Mobile First</a:t>
          </a:r>
          <a:endParaRPr lang="en-US" dirty="0"/>
        </a:p>
      </dgm:t>
    </dgm:pt>
    <dgm:pt modelId="{60E7B4F1-E397-4138-BC6A-48B1BEE020C5}" type="parTrans" cxnId="{152F2196-5A3D-4F24-9D34-7E1987BC0643}">
      <dgm:prSet/>
      <dgm:spPr/>
      <dgm:t>
        <a:bodyPr/>
        <a:lstStyle/>
        <a:p>
          <a:endParaRPr lang="en-US"/>
        </a:p>
      </dgm:t>
    </dgm:pt>
    <dgm:pt modelId="{F53762F5-FCC3-4FE1-93C7-49A687C06F65}" type="sibTrans" cxnId="{152F2196-5A3D-4F24-9D34-7E1987BC0643}">
      <dgm:prSet/>
      <dgm:spPr/>
      <dgm:t>
        <a:bodyPr/>
        <a:lstStyle/>
        <a:p>
          <a:endParaRPr lang="en-US"/>
        </a:p>
      </dgm:t>
    </dgm:pt>
    <dgm:pt modelId="{34313E74-8CC7-49C9-AF25-226946E6C16F}">
      <dgm:prSet/>
      <dgm:spPr/>
      <dgm:t>
        <a:bodyPr/>
        <a:lstStyle/>
        <a:p>
          <a:r>
            <a:rPr lang="en-US" dirty="0" smtClean="0"/>
            <a:t>Cloud First</a:t>
          </a:r>
          <a:endParaRPr lang="en-US" dirty="0"/>
        </a:p>
      </dgm:t>
    </dgm:pt>
    <dgm:pt modelId="{9B1D09CE-FDD3-4F3D-9626-D363537B407D}" type="parTrans" cxnId="{BE71DE2D-2F56-4D1C-B858-147A08E454AD}">
      <dgm:prSet/>
      <dgm:spPr/>
      <dgm:t>
        <a:bodyPr/>
        <a:lstStyle/>
        <a:p>
          <a:endParaRPr lang="en-US"/>
        </a:p>
      </dgm:t>
    </dgm:pt>
    <dgm:pt modelId="{0F80139D-1535-4E42-843E-0AA2E749058C}" type="sibTrans" cxnId="{BE71DE2D-2F56-4D1C-B858-147A08E454AD}">
      <dgm:prSet/>
      <dgm:spPr/>
      <dgm:t>
        <a:bodyPr/>
        <a:lstStyle/>
        <a:p>
          <a:endParaRPr lang="en-US"/>
        </a:p>
      </dgm:t>
    </dgm:pt>
    <dgm:pt modelId="{A28C1676-50BA-4B69-9862-1F4FDB4EBC9D}">
      <dgm:prSet/>
      <dgm:spPr/>
      <dgm:t>
        <a:bodyPr/>
        <a:lstStyle/>
        <a:p>
          <a:r>
            <a:rPr lang="en-US" dirty="0" smtClean="0"/>
            <a:t>Stay Relevant to customer</a:t>
          </a:r>
          <a:endParaRPr lang="en-US" dirty="0"/>
        </a:p>
      </dgm:t>
    </dgm:pt>
    <dgm:pt modelId="{BF52D937-D74B-4734-8A58-403D790803F3}" type="parTrans" cxnId="{F74B4EA9-52A1-4718-B929-9B0E9373D4BE}">
      <dgm:prSet/>
      <dgm:spPr/>
      <dgm:t>
        <a:bodyPr/>
        <a:lstStyle/>
        <a:p>
          <a:endParaRPr lang="en-US"/>
        </a:p>
      </dgm:t>
    </dgm:pt>
    <dgm:pt modelId="{134B6ED1-1981-4E61-AF15-E01A44E2B0C4}" type="sibTrans" cxnId="{F74B4EA9-52A1-4718-B929-9B0E9373D4BE}">
      <dgm:prSet/>
      <dgm:spPr/>
      <dgm:t>
        <a:bodyPr/>
        <a:lstStyle/>
        <a:p>
          <a:endParaRPr lang="en-US"/>
        </a:p>
      </dgm:t>
    </dgm:pt>
    <dgm:pt modelId="{21CE6C72-729B-4424-BA54-FBD44797B67E}">
      <dgm:prSet/>
      <dgm:spPr/>
      <dgm:t>
        <a:bodyPr/>
        <a:lstStyle/>
        <a:p>
          <a:r>
            <a:rPr lang="en-US" dirty="0" smtClean="0"/>
            <a:t>Evangelize Thought Leadership</a:t>
          </a:r>
          <a:endParaRPr lang="en-US" dirty="0"/>
        </a:p>
      </dgm:t>
    </dgm:pt>
    <dgm:pt modelId="{D1DD9389-5D2D-421E-93DD-0EF0A46D6886}" type="parTrans" cxnId="{8038E0ED-442E-42CC-88CA-1FCC6D89E6DD}">
      <dgm:prSet/>
      <dgm:spPr/>
      <dgm:t>
        <a:bodyPr/>
        <a:lstStyle/>
        <a:p>
          <a:endParaRPr lang="en-US"/>
        </a:p>
      </dgm:t>
    </dgm:pt>
    <dgm:pt modelId="{DF27C515-CDDB-4F14-AAD1-69D16D223B3A}" type="sibTrans" cxnId="{8038E0ED-442E-42CC-88CA-1FCC6D89E6DD}">
      <dgm:prSet/>
      <dgm:spPr/>
      <dgm:t>
        <a:bodyPr/>
        <a:lstStyle/>
        <a:p>
          <a:endParaRPr lang="en-US"/>
        </a:p>
      </dgm:t>
    </dgm:pt>
    <dgm:pt modelId="{E2ED9F93-7016-47BB-BB55-6375DEB0CC0C}">
      <dgm:prSet/>
      <dgm:spPr/>
      <dgm:t>
        <a:bodyPr/>
        <a:lstStyle/>
        <a:p>
          <a:r>
            <a:rPr lang="en-US" dirty="0" smtClean="0"/>
            <a:t>Build Innovative and relevant solutions.</a:t>
          </a:r>
          <a:endParaRPr lang="en-US" dirty="0"/>
        </a:p>
      </dgm:t>
    </dgm:pt>
    <dgm:pt modelId="{42B79441-48DA-43E9-BC67-D8B9F59C2CAE}" type="parTrans" cxnId="{F004707F-36DB-46AA-B488-B28320A74962}">
      <dgm:prSet/>
      <dgm:spPr/>
      <dgm:t>
        <a:bodyPr/>
        <a:lstStyle/>
        <a:p>
          <a:endParaRPr lang="en-US"/>
        </a:p>
      </dgm:t>
    </dgm:pt>
    <dgm:pt modelId="{D3811180-6758-439F-958C-92C03DE8A9AE}" type="sibTrans" cxnId="{F004707F-36DB-46AA-B488-B28320A74962}">
      <dgm:prSet/>
      <dgm:spPr/>
      <dgm:t>
        <a:bodyPr/>
        <a:lstStyle/>
        <a:p>
          <a:endParaRPr lang="en-US"/>
        </a:p>
      </dgm:t>
    </dgm:pt>
    <dgm:pt modelId="{2105BB34-A0D3-4E8A-90B4-03AE897A06FB}">
      <dgm:prSet/>
      <dgm:spPr/>
      <dgm:t>
        <a:bodyPr/>
        <a:lstStyle/>
        <a:p>
          <a:r>
            <a:rPr lang="en-US" dirty="0" smtClean="0"/>
            <a:t>Digital </a:t>
          </a:r>
          <a:r>
            <a:rPr lang="en-US" dirty="0" err="1" smtClean="0"/>
            <a:t>Reimagination</a:t>
          </a:r>
          <a:endParaRPr lang="en-US" dirty="0"/>
        </a:p>
      </dgm:t>
    </dgm:pt>
    <dgm:pt modelId="{AEAFD2BF-E393-4C0F-9764-CA559F5AAF85}" type="parTrans" cxnId="{32D5D82E-2127-44B6-A2B0-1D94BE5141DB}">
      <dgm:prSet/>
      <dgm:spPr/>
      <dgm:t>
        <a:bodyPr/>
        <a:lstStyle/>
        <a:p>
          <a:endParaRPr lang="en-US"/>
        </a:p>
      </dgm:t>
    </dgm:pt>
    <dgm:pt modelId="{90D959D3-6784-4982-9678-B5D9F5841EA9}" type="sibTrans" cxnId="{32D5D82E-2127-44B6-A2B0-1D94BE5141DB}">
      <dgm:prSet/>
      <dgm:spPr/>
      <dgm:t>
        <a:bodyPr/>
        <a:lstStyle/>
        <a:p>
          <a:endParaRPr lang="en-US"/>
        </a:p>
      </dgm:t>
    </dgm:pt>
    <dgm:pt modelId="{F966C7F9-F294-4FFF-A4E3-3D4D9EF69458}" type="pres">
      <dgm:prSet presAssocID="{8C115F37-D4DD-446C-B33C-3FC6C222A9D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D330E6-CA7F-46CD-A3EC-8B6E46AF66F9}" type="pres">
      <dgm:prSet presAssocID="{26D91127-F7A6-4C7E-BBAD-568FED76FA73}" presName="composite" presStyleCnt="0"/>
      <dgm:spPr/>
    </dgm:pt>
    <dgm:pt modelId="{B60FFEB1-E983-4C26-A210-41B0010C452C}" type="pres">
      <dgm:prSet presAssocID="{26D91127-F7A6-4C7E-BBAD-568FED76FA73}" presName="parTx" presStyleLbl="alignNode1" presStyleIdx="0" presStyleCnt="6" custLinFactNeighborX="-46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1E56C-2F80-40CB-9828-0233E0F03273}" type="pres">
      <dgm:prSet presAssocID="{26D91127-F7A6-4C7E-BBAD-568FED76FA73}" presName="desTx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258E0C-0A62-4F5A-8CE7-CB335E55B01E}" type="pres">
      <dgm:prSet presAssocID="{42F88490-3F26-4197-8303-ADD6BE0DC780}" presName="space" presStyleCnt="0"/>
      <dgm:spPr/>
    </dgm:pt>
    <dgm:pt modelId="{D2610E39-DDE2-4004-9641-3446D025E5C3}" type="pres">
      <dgm:prSet presAssocID="{3EBC9372-5712-4D2A-8D2D-569F0E426421}" presName="composite" presStyleCnt="0"/>
      <dgm:spPr/>
    </dgm:pt>
    <dgm:pt modelId="{2FAE8802-AC70-4166-92DF-3FEADDB81B44}" type="pres">
      <dgm:prSet presAssocID="{3EBC9372-5712-4D2A-8D2D-569F0E426421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66CBB-FE2B-4EE3-94B2-5EBAA53A12E8}" type="pres">
      <dgm:prSet presAssocID="{3EBC9372-5712-4D2A-8D2D-569F0E426421}" presName="desTx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7B247-3AC6-4891-AB67-EED467DAC2CF}" type="pres">
      <dgm:prSet presAssocID="{2A593EE1-92E4-4CD0-A4AC-4A27F161FBE5}" presName="space" presStyleCnt="0"/>
      <dgm:spPr/>
    </dgm:pt>
    <dgm:pt modelId="{52F2A6A7-14D2-4D05-AB86-8D6A3487C50C}" type="pres">
      <dgm:prSet presAssocID="{1A65ADF8-6500-4046-9052-A0185E46DCDB}" presName="composite" presStyleCnt="0"/>
      <dgm:spPr/>
    </dgm:pt>
    <dgm:pt modelId="{CFE7A043-AB4D-4B1F-A4E5-E7CF0A514391}" type="pres">
      <dgm:prSet presAssocID="{1A65ADF8-6500-4046-9052-A0185E46DCDB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E3469-80A6-4FC3-949B-C8ADFECE65D0}" type="pres">
      <dgm:prSet presAssocID="{1A65ADF8-6500-4046-9052-A0185E46DCDB}" presName="desTx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E66DD-E4E5-4447-9952-5DDC99E98E20}" type="pres">
      <dgm:prSet presAssocID="{461C1271-9464-4787-95D7-7C690E659DF6}" presName="space" presStyleCnt="0"/>
      <dgm:spPr/>
    </dgm:pt>
    <dgm:pt modelId="{600127DA-11EE-4282-9B53-E871E8D52289}" type="pres">
      <dgm:prSet presAssocID="{E4F9378B-5910-4EE9-AA21-163AE5C52ABE}" presName="composite" presStyleCnt="0"/>
      <dgm:spPr/>
    </dgm:pt>
    <dgm:pt modelId="{CD12BD71-F229-4843-BBF9-E3BFA744EDA5}" type="pres">
      <dgm:prSet presAssocID="{E4F9378B-5910-4EE9-AA21-163AE5C52ABE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6A54B-DF0D-458C-864D-0A45E5CD2BB7}" type="pres">
      <dgm:prSet presAssocID="{E4F9378B-5910-4EE9-AA21-163AE5C52ABE}" presName="desTx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9BA51B-F506-4C65-99C6-2ADF62FC4FE5}" type="pres">
      <dgm:prSet presAssocID="{8DF13FEB-1BAA-4193-87D2-B740F18D2DE2}" presName="space" presStyleCnt="0"/>
      <dgm:spPr/>
    </dgm:pt>
    <dgm:pt modelId="{6166941E-A69B-4BC5-8D5D-AB5DE03A42F7}" type="pres">
      <dgm:prSet presAssocID="{3D11DFE0-205A-4EA3-A290-584B86CF2709}" presName="composite" presStyleCnt="0"/>
      <dgm:spPr/>
    </dgm:pt>
    <dgm:pt modelId="{21A2578A-0C9E-48F4-BE37-C41C077C99A8}" type="pres">
      <dgm:prSet presAssocID="{3D11DFE0-205A-4EA3-A290-584B86CF2709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09F350-BF43-46B6-8B15-C72ED8CCDD62}" type="pres">
      <dgm:prSet presAssocID="{3D11DFE0-205A-4EA3-A290-584B86CF2709}" presName="desTx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A1312-DED0-4635-A057-D64A5CD66FF4}" type="pres">
      <dgm:prSet presAssocID="{5E9CDD40-B651-4E15-A2A1-52A53421147E}" presName="space" presStyleCnt="0"/>
      <dgm:spPr/>
    </dgm:pt>
    <dgm:pt modelId="{BE3070BF-5365-4E05-88B7-B89582DF91AA}" type="pres">
      <dgm:prSet presAssocID="{BADB8A70-3070-4182-9909-C39FD7BB91B5}" presName="composite" presStyleCnt="0"/>
      <dgm:spPr/>
    </dgm:pt>
    <dgm:pt modelId="{4FC098D1-2950-4A4E-8783-E4F3D81F14C7}" type="pres">
      <dgm:prSet presAssocID="{BADB8A70-3070-4182-9909-C39FD7BB91B5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61FEDE-53A7-461D-9EE8-B39400AEFF83}" type="pres">
      <dgm:prSet presAssocID="{BADB8A70-3070-4182-9909-C39FD7BB91B5}" presName="desTx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EE1358-3026-40D5-96E0-7157D0003C57}" type="presOf" srcId="{D912374A-A190-49EE-8CBE-6605FAAC5FAC}" destId="{1E16A54B-DF0D-458C-864D-0A45E5CD2BB7}" srcOrd="0" destOrd="3" presId="urn:microsoft.com/office/officeart/2005/8/layout/hList1"/>
    <dgm:cxn modelId="{84879259-EC27-4F3B-9ADB-6E6D6C43755B}" srcId="{8C115F37-D4DD-446C-B33C-3FC6C222A9DC}" destId="{3EBC9372-5712-4D2A-8D2D-569F0E426421}" srcOrd="1" destOrd="0" parTransId="{E13C9A18-E39E-4AD2-9572-A51BC0D58EA8}" sibTransId="{2A593EE1-92E4-4CD0-A4AC-4A27F161FBE5}"/>
    <dgm:cxn modelId="{3CCB17B4-FBFB-4FB8-AA45-97379F766071}" type="presOf" srcId="{A28C1676-50BA-4B69-9862-1F4FDB4EBC9D}" destId="{D961FEDE-53A7-461D-9EE8-B39400AEFF83}" srcOrd="0" destOrd="2" presId="urn:microsoft.com/office/officeart/2005/8/layout/hList1"/>
    <dgm:cxn modelId="{A6C7093A-5824-45FB-9C56-B0984DD7F804}" srcId="{E4F9378B-5910-4EE9-AA21-163AE5C52ABE}" destId="{D912374A-A190-49EE-8CBE-6605FAAC5FAC}" srcOrd="3" destOrd="0" parTransId="{D5330CA9-3E7C-4F66-8697-D969710C8111}" sibTransId="{2D781924-4CCD-4C3A-B518-76ABE2808555}"/>
    <dgm:cxn modelId="{497CAA70-BC38-4661-A662-8D5076FFC16E}" type="presOf" srcId="{86B8CA7E-1E1B-4BAD-A3DC-2B760B40AE59}" destId="{E361E56C-2F80-40CB-9828-0233E0F03273}" srcOrd="0" destOrd="3" presId="urn:microsoft.com/office/officeart/2005/8/layout/hList1"/>
    <dgm:cxn modelId="{66DB4CC9-9259-4DFF-8145-D2A718307037}" type="presOf" srcId="{26D91127-F7A6-4C7E-BBAD-568FED76FA73}" destId="{B60FFEB1-E983-4C26-A210-41B0010C452C}" srcOrd="0" destOrd="0" presId="urn:microsoft.com/office/officeart/2005/8/layout/hList1"/>
    <dgm:cxn modelId="{B6238C1F-0F70-4B0C-9BC4-758F7CAF08FB}" type="presOf" srcId="{FAC7A5FB-C8FF-44C1-8873-D1E40C64811D}" destId="{6C4E3469-80A6-4FC3-949B-C8ADFECE65D0}" srcOrd="0" destOrd="2" presId="urn:microsoft.com/office/officeart/2005/8/layout/hList1"/>
    <dgm:cxn modelId="{D33E38EF-F288-41F0-ACEC-0BB0A68E5064}" srcId="{1A65ADF8-6500-4046-9052-A0185E46DCDB}" destId="{73FD82D9-85DF-4A87-90FC-393603E92B7D}" srcOrd="3" destOrd="0" parTransId="{FB30C9E2-9CCF-45A5-B056-13873D45BE45}" sibTransId="{2462D67C-2447-4AF3-8637-9E616B52C46D}"/>
    <dgm:cxn modelId="{BA73363A-6861-443C-83BE-9D33DC83EDBA}" type="presOf" srcId="{8C115F37-D4DD-446C-B33C-3FC6C222A9DC}" destId="{F966C7F9-F294-4FFF-A4E3-3D4D9EF69458}" srcOrd="0" destOrd="0" presId="urn:microsoft.com/office/officeart/2005/8/layout/hList1"/>
    <dgm:cxn modelId="{BFDED287-57BC-45ED-9EE5-48F5A20636C2}" srcId="{E4F9378B-5910-4EE9-AA21-163AE5C52ABE}" destId="{126AE9BE-9F17-409E-A970-4106B8D0BA72}" srcOrd="1" destOrd="0" parTransId="{3FAF30CB-E72B-4849-ABE5-62067708B7E8}" sibTransId="{8C5DDB7D-4301-4E3D-9AC5-330B6FEDE906}"/>
    <dgm:cxn modelId="{297A974C-32C7-47E5-A4E0-DF6AEF0BA43A}" srcId="{8C115F37-D4DD-446C-B33C-3FC6C222A9DC}" destId="{1A65ADF8-6500-4046-9052-A0185E46DCDB}" srcOrd="2" destOrd="0" parTransId="{CEBC9101-0CCD-47DD-817D-6B8923D42D96}" sibTransId="{461C1271-9464-4787-95D7-7C690E659DF6}"/>
    <dgm:cxn modelId="{17AD0CCB-C438-439F-A9ED-05605AE111A5}" srcId="{3D11DFE0-205A-4EA3-A290-584B86CF2709}" destId="{4227E073-48D4-4E38-80D2-A3D45F017AED}" srcOrd="3" destOrd="0" parTransId="{E02EDC50-7366-4E47-B914-EEA69E49E4F0}" sibTransId="{E77EC60E-799A-476F-AF20-25D12D73ECA2}"/>
    <dgm:cxn modelId="{24DF4E26-A98D-425A-8018-54B4EEDBBDB4}" srcId="{3EBC9372-5712-4D2A-8D2D-569F0E426421}" destId="{78E29E36-BE9F-484D-86A4-9F3A21B011D0}" srcOrd="4" destOrd="0" parTransId="{B2D81EC8-9B96-4E93-87B3-0990F37B351A}" sibTransId="{18AB5939-F2F9-48F6-A683-D40883198B04}"/>
    <dgm:cxn modelId="{61CE10C9-D033-4420-88A1-D60792E33850}" type="presOf" srcId="{3D11DFE0-205A-4EA3-A290-584B86CF2709}" destId="{21A2578A-0C9E-48F4-BE37-C41C077C99A8}" srcOrd="0" destOrd="0" presId="urn:microsoft.com/office/officeart/2005/8/layout/hList1"/>
    <dgm:cxn modelId="{10AFA9EC-DFB0-47D5-9E63-9201ED641FD5}" srcId="{E4F9378B-5910-4EE9-AA21-163AE5C52ABE}" destId="{5E929F0C-1E3C-46DD-AC4D-98726CD03EEC}" srcOrd="0" destOrd="0" parTransId="{BE9A6D1C-E7FA-4A12-A746-6A4CE101AC26}" sibTransId="{630D36E3-CCB0-4312-892E-D26D87C2D9DE}"/>
    <dgm:cxn modelId="{AD8A08C4-54A2-404D-8C2A-D34DE1D4A153}" type="presOf" srcId="{2105BB34-A0D3-4E8A-90B4-03AE897A06FB}" destId="{1E16A54B-DF0D-458C-864D-0A45E5CD2BB7}" srcOrd="0" destOrd="2" presId="urn:microsoft.com/office/officeart/2005/8/layout/hList1"/>
    <dgm:cxn modelId="{CB284D05-DE93-4F13-A046-432B74F9C212}" type="presOf" srcId="{7717F325-C867-4326-87A7-7E6DD4FD270F}" destId="{F5A66CBB-FE2B-4EE3-94B2-5EBAA53A12E8}" srcOrd="0" destOrd="3" presId="urn:microsoft.com/office/officeart/2005/8/layout/hList1"/>
    <dgm:cxn modelId="{E1B7DFEB-3568-4502-B604-6079F2831B8E}" srcId="{3D11DFE0-205A-4EA3-A290-584B86CF2709}" destId="{CB76FC23-D4F7-445C-9F49-2C4088A04388}" srcOrd="1" destOrd="0" parTransId="{E3A3F4EA-9E36-4E80-B6AB-A28AB170D79D}" sibTransId="{73DD9876-DC07-4989-B431-3878C7D5DBC7}"/>
    <dgm:cxn modelId="{6429043E-9CDA-4F90-BAF8-7DAD406054DF}" srcId="{3D11DFE0-205A-4EA3-A290-584B86CF2709}" destId="{A347C576-B9D0-4429-AEBA-6E7A4797F33B}" srcOrd="2" destOrd="0" parTransId="{C00209A0-ECA4-4E5E-8D8C-40B91EA51404}" sibTransId="{3CC6148F-158D-4703-8494-36A7B11AB549}"/>
    <dgm:cxn modelId="{F74B4EA9-52A1-4718-B929-9B0E9373D4BE}" srcId="{BADB8A70-3070-4182-9909-C39FD7BB91B5}" destId="{A28C1676-50BA-4B69-9862-1F4FDB4EBC9D}" srcOrd="2" destOrd="0" parTransId="{BF52D937-D74B-4734-8A58-403D790803F3}" sibTransId="{134B6ED1-1981-4E61-AF15-E01A44E2B0C4}"/>
    <dgm:cxn modelId="{F090D4FB-1DF3-460F-931B-4F9AAB0B001A}" type="presOf" srcId="{1AFBEF03-F23A-44FD-8C8F-A1C27335DDC5}" destId="{F5A66CBB-FE2B-4EE3-94B2-5EBAA53A12E8}" srcOrd="0" destOrd="0" presId="urn:microsoft.com/office/officeart/2005/8/layout/hList1"/>
    <dgm:cxn modelId="{B8B40222-724B-46F1-BC06-93E17C31BF3C}" type="presOf" srcId="{1A65ADF8-6500-4046-9052-A0185E46DCDB}" destId="{CFE7A043-AB4D-4B1F-A4E5-E7CF0A514391}" srcOrd="0" destOrd="0" presId="urn:microsoft.com/office/officeart/2005/8/layout/hList1"/>
    <dgm:cxn modelId="{52BCBBBF-2AFC-418F-BE4B-0DB5CD8AFF9A}" srcId="{8C115F37-D4DD-446C-B33C-3FC6C222A9DC}" destId="{BADB8A70-3070-4182-9909-C39FD7BB91B5}" srcOrd="5" destOrd="0" parTransId="{3257F1C9-6DD0-4384-AAC1-770050D3A18C}" sibTransId="{62377A46-1136-49E2-8266-A393A5294F0B}"/>
    <dgm:cxn modelId="{48A30D26-1A5A-4373-BCD8-46DC2BA57CD2}" type="presOf" srcId="{E2ED9F93-7016-47BB-BB55-6375DEB0CC0C}" destId="{D961FEDE-53A7-461D-9EE8-B39400AEFF83}" srcOrd="0" destOrd="4" presId="urn:microsoft.com/office/officeart/2005/8/layout/hList1"/>
    <dgm:cxn modelId="{32D5D82E-2127-44B6-A2B0-1D94BE5141DB}" srcId="{E4F9378B-5910-4EE9-AA21-163AE5C52ABE}" destId="{2105BB34-A0D3-4E8A-90B4-03AE897A06FB}" srcOrd="2" destOrd="0" parTransId="{AEAFD2BF-E393-4C0F-9764-CA559F5AAF85}" sibTransId="{90D959D3-6784-4982-9678-B5D9F5841EA9}"/>
    <dgm:cxn modelId="{DA64B215-DBA3-465A-8C47-015CAC01FECE}" type="presOf" srcId="{78E29E36-BE9F-484D-86A4-9F3A21B011D0}" destId="{F5A66CBB-FE2B-4EE3-94B2-5EBAA53A12E8}" srcOrd="0" destOrd="4" presId="urn:microsoft.com/office/officeart/2005/8/layout/hList1"/>
    <dgm:cxn modelId="{67EEC6AB-5BDA-4497-8C27-2D72CC7F6FBC}" type="presOf" srcId="{3AEBF1A7-D216-4206-8EDE-879B35BFE778}" destId="{E361E56C-2F80-40CB-9828-0233E0F03273}" srcOrd="0" destOrd="1" presId="urn:microsoft.com/office/officeart/2005/8/layout/hList1"/>
    <dgm:cxn modelId="{5676FED0-F7AB-49AE-AF71-12CD96FEBF64}" type="presOf" srcId="{DF252268-F668-452F-A78B-5853B9616060}" destId="{D609F350-BF43-46B6-8B15-C72ED8CCDD62}" srcOrd="0" destOrd="4" presId="urn:microsoft.com/office/officeart/2005/8/layout/hList1"/>
    <dgm:cxn modelId="{7D75C1FB-C609-4418-9DFB-00994B0A69FA}" type="presOf" srcId="{924C2C3F-0674-480D-A85B-D84F31B97406}" destId="{E361E56C-2F80-40CB-9828-0233E0F03273}" srcOrd="0" destOrd="0" presId="urn:microsoft.com/office/officeart/2005/8/layout/hList1"/>
    <dgm:cxn modelId="{24102CA3-02BF-4918-A246-DF7E8A43E921}" srcId="{3EBC9372-5712-4D2A-8D2D-569F0E426421}" destId="{71902884-BDF9-4048-A9BE-0008D48E4C9D}" srcOrd="1" destOrd="0" parTransId="{39F9787C-5C1B-4A6F-8CE0-A45CAF9C1891}" sibTransId="{A7CCFD17-F1D5-4478-B884-02752466985A}"/>
    <dgm:cxn modelId="{536086D9-85F7-4B15-9A4D-9FC0D67B0082}" srcId="{3D11DFE0-205A-4EA3-A290-584B86CF2709}" destId="{1C97DA96-5211-417F-B210-97DC44034E3D}" srcOrd="0" destOrd="0" parTransId="{87A8770F-025B-4E4D-B263-1542E5D9670E}" sibTransId="{B982441D-778C-4D42-A698-2003E3F014D8}"/>
    <dgm:cxn modelId="{825DCB74-59AA-460D-B250-69AD59A828D3}" type="presOf" srcId="{3EBC9372-5712-4D2A-8D2D-569F0E426421}" destId="{2FAE8802-AC70-4166-92DF-3FEADDB81B44}" srcOrd="0" destOrd="0" presId="urn:microsoft.com/office/officeart/2005/8/layout/hList1"/>
    <dgm:cxn modelId="{855E4213-2977-4DE9-A691-60B6EB4E6B72}" type="presOf" srcId="{BADB8A70-3070-4182-9909-C39FD7BB91B5}" destId="{4FC098D1-2950-4A4E-8783-E4F3D81F14C7}" srcOrd="0" destOrd="0" presId="urn:microsoft.com/office/officeart/2005/8/layout/hList1"/>
    <dgm:cxn modelId="{1C3737B1-C16D-45BB-B9AA-A47FA1112AB0}" srcId="{8C115F37-D4DD-446C-B33C-3FC6C222A9DC}" destId="{3D11DFE0-205A-4EA3-A290-584B86CF2709}" srcOrd="4" destOrd="0" parTransId="{1E573BDF-1110-4A28-B2FA-4BD6CB18E8AC}" sibTransId="{5E9CDD40-B651-4E15-A2A1-52A53421147E}"/>
    <dgm:cxn modelId="{11DCF241-33F0-4F77-BAA4-28173ECEFFB9}" type="presOf" srcId="{692944DB-C757-4725-9CFC-3D4A515F812A}" destId="{F5A66CBB-FE2B-4EE3-94B2-5EBAA53A12E8}" srcOrd="0" destOrd="2" presId="urn:microsoft.com/office/officeart/2005/8/layout/hList1"/>
    <dgm:cxn modelId="{497D5312-D953-4CE7-8981-DFF5CC99ACC5}" type="presOf" srcId="{1C97DA96-5211-417F-B210-97DC44034E3D}" destId="{D609F350-BF43-46B6-8B15-C72ED8CCDD62}" srcOrd="0" destOrd="0" presId="urn:microsoft.com/office/officeart/2005/8/layout/hList1"/>
    <dgm:cxn modelId="{0F7BF745-1CE0-4957-9D79-AC0C06CA811A}" srcId="{26D91127-F7A6-4C7E-BBAD-568FED76FA73}" destId="{86B8CA7E-1E1B-4BAD-A3DC-2B760B40AE59}" srcOrd="3" destOrd="0" parTransId="{19088237-9A24-4CE9-B1C2-1C5B18BAD08D}" sibTransId="{84D58E3A-4A02-46F6-A046-525373E5F217}"/>
    <dgm:cxn modelId="{A203DE23-A724-40C5-B5B5-04A7EB193984}" type="presOf" srcId="{E4F9378B-5910-4EE9-AA21-163AE5C52ABE}" destId="{CD12BD71-F229-4843-BBF9-E3BFA744EDA5}" srcOrd="0" destOrd="0" presId="urn:microsoft.com/office/officeart/2005/8/layout/hList1"/>
    <dgm:cxn modelId="{9EAB691B-332C-4F96-A820-A654643C03ED}" type="presOf" srcId="{73FD82D9-85DF-4A87-90FC-393603E92B7D}" destId="{6C4E3469-80A6-4FC3-949B-C8ADFECE65D0}" srcOrd="0" destOrd="3" presId="urn:microsoft.com/office/officeart/2005/8/layout/hList1"/>
    <dgm:cxn modelId="{19F2453F-CB59-4EDB-8E68-BD8F8B5D276D}" type="presOf" srcId="{126AE9BE-9F17-409E-A970-4106B8D0BA72}" destId="{1E16A54B-DF0D-458C-864D-0A45E5CD2BB7}" srcOrd="0" destOrd="1" presId="urn:microsoft.com/office/officeart/2005/8/layout/hList1"/>
    <dgm:cxn modelId="{1E7740F4-62B7-4EC7-B254-A2FF4755CDCB}" type="presOf" srcId="{5E929F0C-1E3C-46DD-AC4D-98726CD03EEC}" destId="{1E16A54B-DF0D-458C-864D-0A45E5CD2BB7}" srcOrd="0" destOrd="0" presId="urn:microsoft.com/office/officeart/2005/8/layout/hList1"/>
    <dgm:cxn modelId="{39FC62EB-CAF8-4A49-AFD7-B61B61BE9541}" srcId="{26D91127-F7A6-4C7E-BBAD-568FED76FA73}" destId="{57E77CF0-3C9E-45C3-9BA3-62518E3BA1DA}" srcOrd="2" destOrd="0" parTransId="{34913BD5-B783-4F73-BF43-03993A9F55A1}" sibTransId="{11724348-B3AA-4A70-8DD0-EEE9F232CE0B}"/>
    <dgm:cxn modelId="{7401B08C-596A-44CB-A458-ED33D9DDE6A1}" srcId="{26D91127-F7A6-4C7E-BBAD-568FED76FA73}" destId="{3AEBF1A7-D216-4206-8EDE-879B35BFE778}" srcOrd="1" destOrd="0" parTransId="{A9CB801A-F051-4A37-BAD8-A433928CA69E}" sibTransId="{E56BE800-4BCF-4CDC-B27F-4F84B1027BC1}"/>
    <dgm:cxn modelId="{BE71DE2D-2F56-4D1C-B858-147A08E454AD}" srcId="{BADB8A70-3070-4182-9909-C39FD7BB91B5}" destId="{34313E74-8CC7-49C9-AF25-226946E6C16F}" srcOrd="1" destOrd="0" parTransId="{9B1D09CE-FDD3-4F3D-9626-D363537B407D}" sibTransId="{0F80139D-1535-4E42-843E-0AA2E749058C}"/>
    <dgm:cxn modelId="{867E8E39-77ED-4C23-97E0-1D8550DF5F50}" srcId="{26D91127-F7A6-4C7E-BBAD-568FED76FA73}" destId="{924C2C3F-0674-480D-A85B-D84F31B97406}" srcOrd="0" destOrd="0" parTransId="{54FFB911-D9B5-4F67-B505-209D439DFC0E}" sibTransId="{8EBF97D7-6D5E-4BFD-9758-23CEB9871C24}"/>
    <dgm:cxn modelId="{0078A09F-A20C-439F-A33D-7FC5877DBBEC}" type="presOf" srcId="{21CE6C72-729B-4424-BA54-FBD44797B67E}" destId="{D961FEDE-53A7-461D-9EE8-B39400AEFF83}" srcOrd="0" destOrd="3" presId="urn:microsoft.com/office/officeart/2005/8/layout/hList1"/>
    <dgm:cxn modelId="{9FFF33F5-CE56-45E7-A068-A6C23F97320E}" type="presOf" srcId="{5B41169B-1E5A-4945-947C-C02C18E5F0D9}" destId="{D961FEDE-53A7-461D-9EE8-B39400AEFF83}" srcOrd="0" destOrd="0" presId="urn:microsoft.com/office/officeart/2005/8/layout/hList1"/>
    <dgm:cxn modelId="{94F21274-5AC1-4DFA-A82B-8029A579F7BF}" srcId="{1A65ADF8-6500-4046-9052-A0185E46DCDB}" destId="{DA9294F2-1921-436C-BDC5-89B5122C1E6B}" srcOrd="0" destOrd="0" parTransId="{8CDB6CBC-68F1-4DDA-9BC5-775F4AC0BC61}" sibTransId="{3C0D149B-C844-45A8-94C2-9737F854B146}"/>
    <dgm:cxn modelId="{FADDEBE8-11E5-4265-973B-8C818F3BAEED}" type="presOf" srcId="{71902884-BDF9-4048-A9BE-0008D48E4C9D}" destId="{F5A66CBB-FE2B-4EE3-94B2-5EBAA53A12E8}" srcOrd="0" destOrd="1" presId="urn:microsoft.com/office/officeart/2005/8/layout/hList1"/>
    <dgm:cxn modelId="{0B736B1C-31B8-4255-BF55-DC9D581FBE80}" srcId="{3EBC9372-5712-4D2A-8D2D-569F0E426421}" destId="{1AFBEF03-F23A-44FD-8C8F-A1C27335DDC5}" srcOrd="0" destOrd="0" parTransId="{6B670FFA-30AC-4DC6-9F64-83B0AD646B45}" sibTransId="{3D42D66C-8786-421C-82FD-B17245DEA9B6}"/>
    <dgm:cxn modelId="{9DE071CC-9B47-429C-AE3C-B73D23C2DBE8}" type="presOf" srcId="{DA9294F2-1921-436C-BDC5-89B5122C1E6B}" destId="{6C4E3469-80A6-4FC3-949B-C8ADFECE65D0}" srcOrd="0" destOrd="0" presId="urn:microsoft.com/office/officeart/2005/8/layout/hList1"/>
    <dgm:cxn modelId="{4835A325-5AE3-4C97-AC15-F0DA27252968}" type="presOf" srcId="{CB76FC23-D4F7-445C-9F49-2C4088A04388}" destId="{D609F350-BF43-46B6-8B15-C72ED8CCDD62}" srcOrd="0" destOrd="1" presId="urn:microsoft.com/office/officeart/2005/8/layout/hList1"/>
    <dgm:cxn modelId="{45DCC3C8-D166-45F6-BCA0-55667FE6525A}" srcId="{3EBC9372-5712-4D2A-8D2D-569F0E426421}" destId="{692944DB-C757-4725-9CFC-3D4A515F812A}" srcOrd="2" destOrd="0" parTransId="{530E692A-09B7-49AE-8792-BAF57881CE47}" sibTransId="{1E0E365C-B99B-41B4-A0EF-89A977A70A69}"/>
    <dgm:cxn modelId="{2CE408B3-7347-4449-A91F-68D92813A20B}" srcId="{3D11DFE0-205A-4EA3-A290-584B86CF2709}" destId="{DF252268-F668-452F-A78B-5853B9616060}" srcOrd="4" destOrd="0" parTransId="{67C25AEE-FCE4-43B2-B9B0-A79823110DED}" sibTransId="{749CDD56-E699-4671-AFAE-28632D855333}"/>
    <dgm:cxn modelId="{59C1CCF1-22DB-44B5-9696-8AE8A18A4047}" type="presOf" srcId="{9FD7ECFD-6553-4259-8227-9A7E040A841F}" destId="{6C4E3469-80A6-4FC3-949B-C8ADFECE65D0}" srcOrd="0" destOrd="1" presId="urn:microsoft.com/office/officeart/2005/8/layout/hList1"/>
    <dgm:cxn modelId="{738B7E9A-3AD5-4FBE-81F2-CA7B70CDB322}" type="presOf" srcId="{A347C576-B9D0-4429-AEBA-6E7A4797F33B}" destId="{D609F350-BF43-46B6-8B15-C72ED8CCDD62}" srcOrd="0" destOrd="2" presId="urn:microsoft.com/office/officeart/2005/8/layout/hList1"/>
    <dgm:cxn modelId="{1AE49B96-40A4-4E4D-846D-44B9378793B2}" srcId="{26D91127-F7A6-4C7E-BBAD-568FED76FA73}" destId="{52025554-EE96-4C44-9B14-0495A75BF8C0}" srcOrd="4" destOrd="0" parTransId="{D102E1E3-445D-430D-9E3D-029C60BBE1DA}" sibTransId="{9EAE5AFE-BF04-4DFE-AFF6-BDCD2572F20F}"/>
    <dgm:cxn modelId="{C156EB26-162D-4E75-99E5-FC9B06F04D16}" type="presOf" srcId="{52025554-EE96-4C44-9B14-0495A75BF8C0}" destId="{E361E56C-2F80-40CB-9828-0233E0F03273}" srcOrd="0" destOrd="4" presId="urn:microsoft.com/office/officeart/2005/8/layout/hList1"/>
    <dgm:cxn modelId="{22EB6852-5A66-47C5-A25D-3CDBA86AD59D}" srcId="{1A65ADF8-6500-4046-9052-A0185E46DCDB}" destId="{9FD7ECFD-6553-4259-8227-9A7E040A841F}" srcOrd="1" destOrd="0" parTransId="{92BDD263-1465-4757-B7C8-ACF8B5B61B15}" sibTransId="{672D5550-4F2A-4961-8CF4-3BF112D28F76}"/>
    <dgm:cxn modelId="{F004707F-36DB-46AA-B488-B28320A74962}" srcId="{BADB8A70-3070-4182-9909-C39FD7BB91B5}" destId="{E2ED9F93-7016-47BB-BB55-6375DEB0CC0C}" srcOrd="4" destOrd="0" parTransId="{42B79441-48DA-43E9-BC67-D8B9F59C2CAE}" sibTransId="{D3811180-6758-439F-958C-92C03DE8A9AE}"/>
    <dgm:cxn modelId="{C4776262-B71A-422B-A412-E2326E873715}" srcId="{8C115F37-D4DD-446C-B33C-3FC6C222A9DC}" destId="{E4F9378B-5910-4EE9-AA21-163AE5C52ABE}" srcOrd="3" destOrd="0" parTransId="{62D33368-2C22-47D5-9A13-AAF831CE3AF1}" sibTransId="{8DF13FEB-1BAA-4193-87D2-B740F18D2DE2}"/>
    <dgm:cxn modelId="{152F2196-5A3D-4F24-9D34-7E1987BC0643}" srcId="{BADB8A70-3070-4182-9909-C39FD7BB91B5}" destId="{5B41169B-1E5A-4945-947C-C02C18E5F0D9}" srcOrd="0" destOrd="0" parTransId="{60E7B4F1-E397-4138-BC6A-48B1BEE020C5}" sibTransId="{F53762F5-FCC3-4FE1-93C7-49A687C06F65}"/>
    <dgm:cxn modelId="{68B9A45B-7669-4C9A-84AE-08FB1E17BE10}" type="presOf" srcId="{34313E74-8CC7-49C9-AF25-226946E6C16F}" destId="{D961FEDE-53A7-461D-9EE8-B39400AEFF83}" srcOrd="0" destOrd="1" presId="urn:microsoft.com/office/officeart/2005/8/layout/hList1"/>
    <dgm:cxn modelId="{9436D227-C318-42C3-830D-77B3638D9D04}" type="presOf" srcId="{57E77CF0-3C9E-45C3-9BA3-62518E3BA1DA}" destId="{E361E56C-2F80-40CB-9828-0233E0F03273}" srcOrd="0" destOrd="2" presId="urn:microsoft.com/office/officeart/2005/8/layout/hList1"/>
    <dgm:cxn modelId="{C9C05254-3CDA-409E-8B04-CA3098642643}" type="presOf" srcId="{4227E073-48D4-4E38-80D2-A3D45F017AED}" destId="{D609F350-BF43-46B6-8B15-C72ED8CCDD62}" srcOrd="0" destOrd="3" presId="urn:microsoft.com/office/officeart/2005/8/layout/hList1"/>
    <dgm:cxn modelId="{EF4B4EAB-F038-433E-82F6-3156175AB6B5}" srcId="{8C115F37-D4DD-446C-B33C-3FC6C222A9DC}" destId="{26D91127-F7A6-4C7E-BBAD-568FED76FA73}" srcOrd="0" destOrd="0" parTransId="{DEF646F8-73C3-4CB1-AF64-6B8151E8BE3B}" sibTransId="{42F88490-3F26-4197-8303-ADD6BE0DC780}"/>
    <dgm:cxn modelId="{56640499-631A-436C-8E73-5C3637DBDA8B}" srcId="{3EBC9372-5712-4D2A-8D2D-569F0E426421}" destId="{7717F325-C867-4326-87A7-7E6DD4FD270F}" srcOrd="3" destOrd="0" parTransId="{878ADD21-E0B4-4177-801D-1084FD25A395}" sibTransId="{78BF6B7B-3A2E-4BBB-949D-6FA4FD019567}"/>
    <dgm:cxn modelId="{B0C51AB0-6D4F-415E-A968-1F73CFB58782}" srcId="{1A65ADF8-6500-4046-9052-A0185E46DCDB}" destId="{FAC7A5FB-C8FF-44C1-8873-D1E40C64811D}" srcOrd="2" destOrd="0" parTransId="{323B39C5-4E17-4828-935A-D318FA851379}" sibTransId="{0E18898A-51AF-4FB3-B40B-CB0E305B8DE9}"/>
    <dgm:cxn modelId="{8038E0ED-442E-42CC-88CA-1FCC6D89E6DD}" srcId="{BADB8A70-3070-4182-9909-C39FD7BB91B5}" destId="{21CE6C72-729B-4424-BA54-FBD44797B67E}" srcOrd="3" destOrd="0" parTransId="{D1DD9389-5D2D-421E-93DD-0EF0A46D6886}" sibTransId="{DF27C515-CDDB-4F14-AAD1-69D16D223B3A}"/>
    <dgm:cxn modelId="{10FB0E8C-E90B-48F8-83F7-BF13B6DBAB9D}" type="presParOf" srcId="{F966C7F9-F294-4FFF-A4E3-3D4D9EF69458}" destId="{4ED330E6-CA7F-46CD-A3EC-8B6E46AF66F9}" srcOrd="0" destOrd="0" presId="urn:microsoft.com/office/officeart/2005/8/layout/hList1"/>
    <dgm:cxn modelId="{FEEC6A85-9D75-484D-BFEA-A7EFE32DD5CC}" type="presParOf" srcId="{4ED330E6-CA7F-46CD-A3EC-8B6E46AF66F9}" destId="{B60FFEB1-E983-4C26-A210-41B0010C452C}" srcOrd="0" destOrd="0" presId="urn:microsoft.com/office/officeart/2005/8/layout/hList1"/>
    <dgm:cxn modelId="{659E7495-5087-4D4C-86FD-D8749F2CFD54}" type="presParOf" srcId="{4ED330E6-CA7F-46CD-A3EC-8B6E46AF66F9}" destId="{E361E56C-2F80-40CB-9828-0233E0F03273}" srcOrd="1" destOrd="0" presId="urn:microsoft.com/office/officeart/2005/8/layout/hList1"/>
    <dgm:cxn modelId="{3C024002-3F9D-4024-8DB9-2E3CC7CF7CED}" type="presParOf" srcId="{F966C7F9-F294-4FFF-A4E3-3D4D9EF69458}" destId="{C0258E0C-0A62-4F5A-8CE7-CB335E55B01E}" srcOrd="1" destOrd="0" presId="urn:microsoft.com/office/officeart/2005/8/layout/hList1"/>
    <dgm:cxn modelId="{826967AD-B9EE-48A2-B019-5BB6A1B857F5}" type="presParOf" srcId="{F966C7F9-F294-4FFF-A4E3-3D4D9EF69458}" destId="{D2610E39-DDE2-4004-9641-3446D025E5C3}" srcOrd="2" destOrd="0" presId="urn:microsoft.com/office/officeart/2005/8/layout/hList1"/>
    <dgm:cxn modelId="{BF183482-7BC4-41C1-A51F-F598EE73C82C}" type="presParOf" srcId="{D2610E39-DDE2-4004-9641-3446D025E5C3}" destId="{2FAE8802-AC70-4166-92DF-3FEADDB81B44}" srcOrd="0" destOrd="0" presId="urn:microsoft.com/office/officeart/2005/8/layout/hList1"/>
    <dgm:cxn modelId="{448F68D2-741D-440C-ABD4-22BF07E29AF7}" type="presParOf" srcId="{D2610E39-DDE2-4004-9641-3446D025E5C3}" destId="{F5A66CBB-FE2B-4EE3-94B2-5EBAA53A12E8}" srcOrd="1" destOrd="0" presId="urn:microsoft.com/office/officeart/2005/8/layout/hList1"/>
    <dgm:cxn modelId="{04465BBB-215D-4620-8E51-849872BE43D1}" type="presParOf" srcId="{F966C7F9-F294-4FFF-A4E3-3D4D9EF69458}" destId="{32E7B247-3AC6-4891-AB67-EED467DAC2CF}" srcOrd="3" destOrd="0" presId="urn:microsoft.com/office/officeart/2005/8/layout/hList1"/>
    <dgm:cxn modelId="{0669F32C-7E1F-45AD-A6FB-BDFBDA389C85}" type="presParOf" srcId="{F966C7F9-F294-4FFF-A4E3-3D4D9EF69458}" destId="{52F2A6A7-14D2-4D05-AB86-8D6A3487C50C}" srcOrd="4" destOrd="0" presId="urn:microsoft.com/office/officeart/2005/8/layout/hList1"/>
    <dgm:cxn modelId="{39145BDE-EDD8-4CB9-AEC8-B6F350493B9E}" type="presParOf" srcId="{52F2A6A7-14D2-4D05-AB86-8D6A3487C50C}" destId="{CFE7A043-AB4D-4B1F-A4E5-E7CF0A514391}" srcOrd="0" destOrd="0" presId="urn:microsoft.com/office/officeart/2005/8/layout/hList1"/>
    <dgm:cxn modelId="{69B36D50-CA13-48D7-BA4F-27E48DD9AF1A}" type="presParOf" srcId="{52F2A6A7-14D2-4D05-AB86-8D6A3487C50C}" destId="{6C4E3469-80A6-4FC3-949B-C8ADFECE65D0}" srcOrd="1" destOrd="0" presId="urn:microsoft.com/office/officeart/2005/8/layout/hList1"/>
    <dgm:cxn modelId="{A9DAA704-FC41-45CB-B014-DC842C8470E9}" type="presParOf" srcId="{F966C7F9-F294-4FFF-A4E3-3D4D9EF69458}" destId="{F6DE66DD-E4E5-4447-9952-5DDC99E98E20}" srcOrd="5" destOrd="0" presId="urn:microsoft.com/office/officeart/2005/8/layout/hList1"/>
    <dgm:cxn modelId="{DC62FF77-B261-4ABA-BBCA-38A59AA0697D}" type="presParOf" srcId="{F966C7F9-F294-4FFF-A4E3-3D4D9EF69458}" destId="{600127DA-11EE-4282-9B53-E871E8D52289}" srcOrd="6" destOrd="0" presId="urn:microsoft.com/office/officeart/2005/8/layout/hList1"/>
    <dgm:cxn modelId="{F3441385-5E82-4AA5-813E-BE8D6F36D605}" type="presParOf" srcId="{600127DA-11EE-4282-9B53-E871E8D52289}" destId="{CD12BD71-F229-4843-BBF9-E3BFA744EDA5}" srcOrd="0" destOrd="0" presId="urn:microsoft.com/office/officeart/2005/8/layout/hList1"/>
    <dgm:cxn modelId="{4AB9CC16-C131-40C7-9475-BAC4725C8B58}" type="presParOf" srcId="{600127DA-11EE-4282-9B53-E871E8D52289}" destId="{1E16A54B-DF0D-458C-864D-0A45E5CD2BB7}" srcOrd="1" destOrd="0" presId="urn:microsoft.com/office/officeart/2005/8/layout/hList1"/>
    <dgm:cxn modelId="{C7F8A243-7DA7-43B6-91C7-55CD2EB9FA59}" type="presParOf" srcId="{F966C7F9-F294-4FFF-A4E3-3D4D9EF69458}" destId="{389BA51B-F506-4C65-99C6-2ADF62FC4FE5}" srcOrd="7" destOrd="0" presId="urn:microsoft.com/office/officeart/2005/8/layout/hList1"/>
    <dgm:cxn modelId="{037D3761-3D62-4EF2-8C86-7E319E85C90A}" type="presParOf" srcId="{F966C7F9-F294-4FFF-A4E3-3D4D9EF69458}" destId="{6166941E-A69B-4BC5-8D5D-AB5DE03A42F7}" srcOrd="8" destOrd="0" presId="urn:microsoft.com/office/officeart/2005/8/layout/hList1"/>
    <dgm:cxn modelId="{97DF391A-5AB8-4F2A-9F52-868D8DE82C45}" type="presParOf" srcId="{6166941E-A69B-4BC5-8D5D-AB5DE03A42F7}" destId="{21A2578A-0C9E-48F4-BE37-C41C077C99A8}" srcOrd="0" destOrd="0" presId="urn:microsoft.com/office/officeart/2005/8/layout/hList1"/>
    <dgm:cxn modelId="{590DD93A-DC0A-4334-B8C5-B53A2B30E5A5}" type="presParOf" srcId="{6166941E-A69B-4BC5-8D5D-AB5DE03A42F7}" destId="{D609F350-BF43-46B6-8B15-C72ED8CCDD62}" srcOrd="1" destOrd="0" presId="urn:microsoft.com/office/officeart/2005/8/layout/hList1"/>
    <dgm:cxn modelId="{F58F3BE7-285E-4E34-8303-CCAFC669467E}" type="presParOf" srcId="{F966C7F9-F294-4FFF-A4E3-3D4D9EF69458}" destId="{B27A1312-DED0-4635-A057-D64A5CD66FF4}" srcOrd="9" destOrd="0" presId="urn:microsoft.com/office/officeart/2005/8/layout/hList1"/>
    <dgm:cxn modelId="{ABED3782-AB5A-4ED6-954B-F8A6662CDD9E}" type="presParOf" srcId="{F966C7F9-F294-4FFF-A4E3-3D4D9EF69458}" destId="{BE3070BF-5365-4E05-88B7-B89582DF91AA}" srcOrd="10" destOrd="0" presId="urn:microsoft.com/office/officeart/2005/8/layout/hList1"/>
    <dgm:cxn modelId="{00D47FC3-F938-48EB-97DC-C98F9C81FD7C}" type="presParOf" srcId="{BE3070BF-5365-4E05-88B7-B89582DF91AA}" destId="{4FC098D1-2950-4A4E-8783-E4F3D81F14C7}" srcOrd="0" destOrd="0" presId="urn:microsoft.com/office/officeart/2005/8/layout/hList1"/>
    <dgm:cxn modelId="{E9FD34B2-BA46-4F14-88CA-BBB0DD488066}" type="presParOf" srcId="{BE3070BF-5365-4E05-88B7-B89582DF91AA}" destId="{D961FEDE-53A7-461D-9EE8-B39400AEFF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3870A-2411-4C28-B4E2-1F4AB8C47CD0}">
      <dsp:nvSpPr>
        <dsp:cNvPr id="0" name=""/>
        <dsp:cNvSpPr/>
      </dsp:nvSpPr>
      <dsp:spPr>
        <a:xfrm>
          <a:off x="248897" y="0"/>
          <a:ext cx="8917075" cy="4882793"/>
        </a:xfrm>
        <a:prstGeom prst="swooshArrow">
          <a:avLst>
            <a:gd name="adj1" fmla="val 25000"/>
            <a:gd name="adj2" fmla="val 25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C3416-5F70-4A73-9B78-CDE8BD014199}">
      <dsp:nvSpPr>
        <dsp:cNvPr id="0" name=""/>
        <dsp:cNvSpPr/>
      </dsp:nvSpPr>
      <dsp:spPr>
        <a:xfrm>
          <a:off x="1127816" y="3702283"/>
          <a:ext cx="179686" cy="1796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443A8-424F-4FFB-8D47-8742DA7DEF46}">
      <dsp:nvSpPr>
        <dsp:cNvPr id="0" name=""/>
        <dsp:cNvSpPr/>
      </dsp:nvSpPr>
      <dsp:spPr>
        <a:xfrm>
          <a:off x="1429654" y="3443968"/>
          <a:ext cx="410888" cy="537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12" tIns="0" rIns="0" bIns="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1</a:t>
          </a:r>
          <a:endParaRPr lang="en-IN" sz="4000" kern="1200" dirty="0"/>
        </a:p>
      </dsp:txBody>
      <dsp:txXfrm>
        <a:off x="1429654" y="3443968"/>
        <a:ext cx="410888" cy="537241"/>
      </dsp:txXfrm>
    </dsp:sp>
    <dsp:sp modelId="{1BCF83E7-AC43-457F-B3B3-69CBFF62E46D}">
      <dsp:nvSpPr>
        <dsp:cNvPr id="0" name=""/>
        <dsp:cNvSpPr/>
      </dsp:nvSpPr>
      <dsp:spPr>
        <a:xfrm>
          <a:off x="2343356" y="2739141"/>
          <a:ext cx="281248" cy="2812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AAEF0-7E63-43D7-BBBE-17A8CF3EAD7D}">
      <dsp:nvSpPr>
        <dsp:cNvPr id="0" name=""/>
        <dsp:cNvSpPr/>
      </dsp:nvSpPr>
      <dsp:spPr>
        <a:xfrm>
          <a:off x="2659455" y="2545149"/>
          <a:ext cx="488686" cy="83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28" tIns="0" rIns="0" bIns="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2</a:t>
          </a:r>
          <a:endParaRPr lang="en-IN" sz="4000" kern="1200" dirty="0"/>
        </a:p>
      </dsp:txBody>
      <dsp:txXfrm>
        <a:off x="2659455" y="2545149"/>
        <a:ext cx="488686" cy="831756"/>
      </dsp:txXfrm>
    </dsp:sp>
    <dsp:sp modelId="{92F59FB1-230B-4628-AC78-166EC7047486}">
      <dsp:nvSpPr>
        <dsp:cNvPr id="0" name=""/>
        <dsp:cNvSpPr/>
      </dsp:nvSpPr>
      <dsp:spPr>
        <a:xfrm>
          <a:off x="4198295" y="1845789"/>
          <a:ext cx="374998" cy="374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5308A-0021-4C87-BC85-DB5C62023832}">
      <dsp:nvSpPr>
        <dsp:cNvPr id="0" name=""/>
        <dsp:cNvSpPr/>
      </dsp:nvSpPr>
      <dsp:spPr>
        <a:xfrm>
          <a:off x="4526776" y="1845796"/>
          <a:ext cx="597061" cy="95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04" tIns="0" rIns="0" bIns="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3</a:t>
          </a:r>
          <a:endParaRPr lang="en-IN" sz="4000" kern="1200" dirty="0"/>
        </a:p>
      </dsp:txBody>
      <dsp:txXfrm>
        <a:off x="4526776" y="1845796"/>
        <a:ext cx="597061" cy="955094"/>
      </dsp:txXfrm>
    </dsp:sp>
    <dsp:sp modelId="{0868A503-12C8-4E7B-906C-BC83DBCB6EB0}">
      <dsp:nvSpPr>
        <dsp:cNvPr id="0" name=""/>
        <dsp:cNvSpPr/>
      </dsp:nvSpPr>
      <dsp:spPr>
        <a:xfrm>
          <a:off x="5817537" y="1211975"/>
          <a:ext cx="484373" cy="4843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38DFD-76FC-49C8-A2EF-AC94057FBE58}">
      <dsp:nvSpPr>
        <dsp:cNvPr id="0" name=""/>
        <dsp:cNvSpPr/>
      </dsp:nvSpPr>
      <dsp:spPr>
        <a:xfrm>
          <a:off x="6059726" y="1454160"/>
          <a:ext cx="1562494" cy="3271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659" tIns="0" rIns="0" bIns="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4</a:t>
          </a:r>
          <a:endParaRPr lang="en-IN" sz="4000" kern="1200" dirty="0"/>
        </a:p>
      </dsp:txBody>
      <dsp:txXfrm>
        <a:off x="6059726" y="1454160"/>
        <a:ext cx="1562494" cy="3271471"/>
      </dsp:txXfrm>
    </dsp:sp>
    <dsp:sp modelId="{FAB42344-1AC9-4AA2-9F0E-05DC6F586F54}">
      <dsp:nvSpPr>
        <dsp:cNvPr id="0" name=""/>
        <dsp:cNvSpPr/>
      </dsp:nvSpPr>
      <dsp:spPr>
        <a:xfrm>
          <a:off x="7340524" y="951889"/>
          <a:ext cx="617185" cy="6171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4ED18-5F48-4685-A99A-813166EC7ABF}">
      <dsp:nvSpPr>
        <dsp:cNvPr id="0" name=""/>
        <dsp:cNvSpPr/>
      </dsp:nvSpPr>
      <dsp:spPr>
        <a:xfrm>
          <a:off x="7805087" y="966358"/>
          <a:ext cx="632450" cy="879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034" tIns="0" rIns="0" bIns="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5</a:t>
          </a:r>
          <a:endParaRPr lang="en-IN" sz="4000" kern="1200" dirty="0"/>
        </a:p>
      </dsp:txBody>
      <dsp:txXfrm>
        <a:off x="7805087" y="966358"/>
        <a:ext cx="632450" cy="879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FFEB1-E983-4C26-A210-41B0010C452C}">
      <dsp:nvSpPr>
        <dsp:cNvPr id="0" name=""/>
        <dsp:cNvSpPr/>
      </dsp:nvSpPr>
      <dsp:spPr>
        <a:xfrm>
          <a:off x="0" y="846302"/>
          <a:ext cx="1693645" cy="555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Software</a:t>
          </a:r>
          <a:endParaRPr lang="en-US" sz="1600" kern="1200" dirty="0"/>
        </a:p>
      </dsp:txBody>
      <dsp:txXfrm>
        <a:off x="0" y="846302"/>
        <a:ext cx="1693645" cy="555587"/>
      </dsp:txXfrm>
    </dsp:sp>
    <dsp:sp modelId="{E361E56C-2F80-40CB-9828-0233E0F03273}">
      <dsp:nvSpPr>
        <dsp:cNvPr id="0" name=""/>
        <dsp:cNvSpPr/>
      </dsp:nvSpPr>
      <dsp:spPr>
        <a:xfrm>
          <a:off x="3187" y="1401889"/>
          <a:ext cx="1693645" cy="3170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Runnable Solutions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Stay Relevant to Technology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Thought Leadership Connect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Account Connect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Business Model </a:t>
          </a:r>
          <a:r>
            <a:rPr lang="en-US" sz="1600" kern="1200" dirty="0" err="1" smtClean="0"/>
            <a:t>Reimagination</a:t>
          </a:r>
          <a:endParaRPr lang="en-US" sz="1600" kern="1200" dirty="0"/>
        </a:p>
      </dsp:txBody>
      <dsp:txXfrm>
        <a:off x="3187" y="1401889"/>
        <a:ext cx="1693645" cy="3170475"/>
      </dsp:txXfrm>
    </dsp:sp>
    <dsp:sp modelId="{2FAE8802-AC70-4166-92DF-3FEADDB81B44}">
      <dsp:nvSpPr>
        <dsp:cNvPr id="0" name=""/>
        <dsp:cNvSpPr/>
      </dsp:nvSpPr>
      <dsp:spPr>
        <a:xfrm>
          <a:off x="1933943" y="846302"/>
          <a:ext cx="1693645" cy="555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Professional Services</a:t>
          </a:r>
          <a:endParaRPr lang="en-US" sz="1600" kern="1200" dirty="0"/>
        </a:p>
      </dsp:txBody>
      <dsp:txXfrm>
        <a:off x="1933943" y="846302"/>
        <a:ext cx="1693645" cy="555587"/>
      </dsp:txXfrm>
    </dsp:sp>
    <dsp:sp modelId="{F5A66CBB-FE2B-4EE3-94B2-5EBAA53A12E8}">
      <dsp:nvSpPr>
        <dsp:cNvPr id="0" name=""/>
        <dsp:cNvSpPr/>
      </dsp:nvSpPr>
      <dsp:spPr>
        <a:xfrm>
          <a:off x="1933943" y="1401889"/>
          <a:ext cx="1693645" cy="3170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Customer Relevance Solutions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Pilot Approach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Formulation of Domain Working Groups to work with TEG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Account Connect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Services </a:t>
          </a:r>
          <a:r>
            <a:rPr lang="en-US" sz="1600" kern="1200" dirty="0" err="1" smtClean="0"/>
            <a:t>Reimagination</a:t>
          </a:r>
          <a:endParaRPr lang="en-US" sz="1600" kern="1200" dirty="0"/>
        </a:p>
      </dsp:txBody>
      <dsp:txXfrm>
        <a:off x="1933943" y="1401889"/>
        <a:ext cx="1693645" cy="3170475"/>
      </dsp:txXfrm>
    </dsp:sp>
    <dsp:sp modelId="{CFE7A043-AB4D-4B1F-A4E5-E7CF0A514391}">
      <dsp:nvSpPr>
        <dsp:cNvPr id="0" name=""/>
        <dsp:cNvSpPr/>
      </dsp:nvSpPr>
      <dsp:spPr>
        <a:xfrm>
          <a:off x="3864699" y="846302"/>
          <a:ext cx="1693645" cy="555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Computer Platforms</a:t>
          </a:r>
          <a:endParaRPr lang="en-US" sz="1600" kern="1200" dirty="0"/>
        </a:p>
      </dsp:txBody>
      <dsp:txXfrm>
        <a:off x="3864699" y="846302"/>
        <a:ext cx="1693645" cy="555587"/>
      </dsp:txXfrm>
    </dsp:sp>
    <dsp:sp modelId="{6C4E3469-80A6-4FC3-949B-C8ADFECE65D0}">
      <dsp:nvSpPr>
        <dsp:cNvPr id="0" name=""/>
        <dsp:cNvSpPr/>
      </dsp:nvSpPr>
      <dsp:spPr>
        <a:xfrm>
          <a:off x="3864699" y="1401889"/>
          <a:ext cx="1693645" cy="3170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Software Defined Solutions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Forming Domain Working Groups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Stay Relevant to customer needs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Thought Leadership Connect</a:t>
          </a:r>
          <a:endParaRPr lang="en-US" sz="1600" kern="1200" dirty="0"/>
        </a:p>
      </dsp:txBody>
      <dsp:txXfrm>
        <a:off x="3864699" y="1401889"/>
        <a:ext cx="1693645" cy="3170475"/>
      </dsp:txXfrm>
    </dsp:sp>
    <dsp:sp modelId="{CD12BD71-F229-4843-BBF9-E3BFA744EDA5}">
      <dsp:nvSpPr>
        <dsp:cNvPr id="0" name=""/>
        <dsp:cNvSpPr/>
      </dsp:nvSpPr>
      <dsp:spPr>
        <a:xfrm>
          <a:off x="5795455" y="846302"/>
          <a:ext cx="1693645" cy="555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Electronics</a:t>
          </a:r>
          <a:endParaRPr lang="en-US" sz="1600" kern="1200" dirty="0"/>
        </a:p>
      </dsp:txBody>
      <dsp:txXfrm>
        <a:off x="5795455" y="846302"/>
        <a:ext cx="1693645" cy="555587"/>
      </dsp:txXfrm>
    </dsp:sp>
    <dsp:sp modelId="{1E16A54B-DF0D-458C-864D-0A45E5CD2BB7}">
      <dsp:nvSpPr>
        <dsp:cNvPr id="0" name=""/>
        <dsp:cNvSpPr/>
      </dsp:nvSpPr>
      <dsp:spPr>
        <a:xfrm>
          <a:off x="5795455" y="1401889"/>
          <a:ext cx="1693645" cy="3170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Focus on Cost-effective Strategies and Solutions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Understand customer’s customer pulse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Digital </a:t>
          </a:r>
          <a:r>
            <a:rPr lang="en-US" sz="1600" kern="1200" dirty="0" err="1" smtClean="0"/>
            <a:t>Reimagination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5795455" y="1401889"/>
        <a:ext cx="1693645" cy="3170475"/>
      </dsp:txXfrm>
    </dsp:sp>
    <dsp:sp modelId="{21A2578A-0C9E-48F4-BE37-C41C077C99A8}">
      <dsp:nvSpPr>
        <dsp:cNvPr id="0" name=""/>
        <dsp:cNvSpPr/>
      </dsp:nvSpPr>
      <dsp:spPr>
        <a:xfrm>
          <a:off x="7726211" y="846302"/>
          <a:ext cx="1693645" cy="555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PwC</a:t>
          </a:r>
          <a:endParaRPr lang="en-US" sz="1600" kern="1200" dirty="0"/>
        </a:p>
      </dsp:txBody>
      <dsp:txXfrm>
        <a:off x="7726211" y="846302"/>
        <a:ext cx="1693645" cy="555587"/>
      </dsp:txXfrm>
    </dsp:sp>
    <dsp:sp modelId="{D609F350-BF43-46B6-8B15-C72ED8CCDD62}">
      <dsp:nvSpPr>
        <dsp:cNvPr id="0" name=""/>
        <dsp:cNvSpPr/>
      </dsp:nvSpPr>
      <dsp:spPr>
        <a:xfrm>
          <a:off x="7726211" y="1401889"/>
          <a:ext cx="1693645" cy="3170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Proactive mindshare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Thought Leadership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Account Connect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Innovation Drives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Cost-effective solutions</a:t>
          </a:r>
          <a:endParaRPr lang="en-US" sz="1600" kern="1200" dirty="0"/>
        </a:p>
      </dsp:txBody>
      <dsp:txXfrm>
        <a:off x="7726211" y="1401889"/>
        <a:ext cx="1693645" cy="3170475"/>
      </dsp:txXfrm>
    </dsp:sp>
    <dsp:sp modelId="{4FC098D1-2950-4A4E-8783-E4F3D81F14C7}">
      <dsp:nvSpPr>
        <dsp:cNvPr id="0" name=""/>
        <dsp:cNvSpPr/>
      </dsp:nvSpPr>
      <dsp:spPr>
        <a:xfrm>
          <a:off x="9656966" y="846302"/>
          <a:ext cx="1693645" cy="555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Microsoft</a:t>
          </a:r>
          <a:endParaRPr lang="en-US" sz="1600" kern="1200" dirty="0"/>
        </a:p>
      </dsp:txBody>
      <dsp:txXfrm>
        <a:off x="9656966" y="846302"/>
        <a:ext cx="1693645" cy="555587"/>
      </dsp:txXfrm>
    </dsp:sp>
    <dsp:sp modelId="{D961FEDE-53A7-461D-9EE8-B39400AEFF83}">
      <dsp:nvSpPr>
        <dsp:cNvPr id="0" name=""/>
        <dsp:cNvSpPr/>
      </dsp:nvSpPr>
      <dsp:spPr>
        <a:xfrm>
          <a:off x="9656966" y="1401889"/>
          <a:ext cx="1693645" cy="3170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Mobile First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Cloud First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Stay Relevant to customer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Evangelize Thought Leadership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Build Innovative and relevant solutions.</a:t>
          </a:r>
          <a:endParaRPr lang="en-US" sz="1600" kern="1200" dirty="0"/>
        </a:p>
      </dsp:txBody>
      <dsp:txXfrm>
        <a:off x="9656966" y="1401889"/>
        <a:ext cx="1693645" cy="3170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3200401"/>
            <a:ext cx="103632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3" y="3858638"/>
            <a:ext cx="10380133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0" y="1976439"/>
            <a:ext cx="12192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8" name="TextBox 17"/>
          <p:cNvSpPr txBox="1"/>
          <p:nvPr/>
        </p:nvSpPr>
        <p:spPr>
          <a:xfrm>
            <a:off x="448733" y="6334125"/>
            <a:ext cx="325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Myriad Pro" pitchFamily="34" charset="0"/>
              </a:rPr>
              <a:t>Copyright </a:t>
            </a:r>
            <a:r>
              <a:rPr lang="en-US" sz="800" dirty="0">
                <a:solidFill>
                  <a:schemeClr val="bg1"/>
                </a:solidFill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Myriad Pro" pitchFamily="34" charset="0"/>
              </a:rPr>
              <a:t>2011 Tata Consultancy Services Limited</a:t>
            </a:r>
            <a:endParaRPr lang="en-US" sz="800" dirty="0">
              <a:solidFill>
                <a:schemeClr val="bg1"/>
              </a:solidFill>
              <a:latin typeface="Myriad Pro" pitchFamily="34" charset="0"/>
            </a:endParaRP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565151" y="428625"/>
            <a:ext cx="4349749" cy="376238"/>
            <a:chOff x="267" y="270"/>
            <a:chExt cx="2055" cy="237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3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10909580" y="424799"/>
            <a:ext cx="647277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9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45407"/>
            <a:ext cx="3282087" cy="1260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24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5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545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373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8"/>
            <a:ext cx="27432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8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0102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22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46503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42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569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Myriad Pro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879701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2" name="Freeform 21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32628"/>
            <a:ext cx="2454503" cy="112517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70265" y="6384274"/>
            <a:ext cx="3318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prstClr val="white"/>
                </a:solidFill>
                <a:latin typeface="Myriad Pro"/>
              </a:rPr>
              <a:t>|   Copyright </a:t>
            </a:r>
            <a:r>
              <a:rPr lang="en-US" sz="1000" dirty="0">
                <a:solidFill>
                  <a:prstClr val="white"/>
                </a:solidFill>
                <a:latin typeface="Myriad Pro"/>
              </a:rPr>
              <a:t>© </a:t>
            </a:r>
            <a:r>
              <a:rPr lang="en-US" sz="1000" dirty="0" smtClean="0">
                <a:solidFill>
                  <a:prstClr val="white"/>
                </a:solidFill>
                <a:latin typeface="Myriad Pro"/>
              </a:rPr>
              <a:t>2014 Tata Consultancy Services Limited</a:t>
            </a:r>
            <a:endParaRPr lang="en-US" sz="10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959605" y="6375400"/>
            <a:ext cx="3048000" cy="304800"/>
          </a:xfrm>
        </p:spPr>
        <p:txBody>
          <a:bodyPr wrap="none">
            <a:noAutofit/>
          </a:bodyPr>
          <a:lstStyle>
            <a:lvl1pPr marL="0" indent="0" algn="r">
              <a:buNone/>
              <a:defRPr sz="1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912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R:\Template\Final Image 240614_9-16_Lowres\16-9 B\7816170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307" r="924" b="16653"/>
          <a:stretch/>
        </p:blipFill>
        <p:spPr bwMode="auto">
          <a:xfrm>
            <a:off x="0" y="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en-US" sz="1867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Myriad Pro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21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44187" y="6474501"/>
            <a:ext cx="2719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|   Copyright </a:t>
            </a:r>
            <a:r>
              <a:rPr lang="en-US" sz="800" dirty="0">
                <a:solidFill>
                  <a:prstClr val="white"/>
                </a:solidFill>
                <a:latin typeface="Myriad Pro"/>
              </a:rPr>
              <a:t>© </a:t>
            </a:r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2014 Tata Consultancy Services Limited</a:t>
            </a:r>
            <a:endParaRPr lang="en-US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7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76609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R:\Template\Final Image 240614_9-16_Lowres\16-9 B\200363998-001(4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t="24335" b="374"/>
          <a:stretch/>
        </p:blipFill>
        <p:spPr bwMode="auto">
          <a:xfrm>
            <a:off x="2" y="5"/>
            <a:ext cx="12191997" cy="6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en-US" sz="1867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Myriad Pro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21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44187" y="6474501"/>
            <a:ext cx="2719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|   Copyright </a:t>
            </a:r>
            <a:r>
              <a:rPr lang="en-US" sz="800" dirty="0">
                <a:solidFill>
                  <a:prstClr val="white"/>
                </a:solidFill>
                <a:latin typeface="Myriad Pro"/>
              </a:rPr>
              <a:t>© </a:t>
            </a:r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2014 Tata Consultancy Services Limited</a:t>
            </a:r>
            <a:endParaRPr lang="en-US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11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:\Template\Final Image 240614_9-16_Lowres\16-9 B\New Final GettyImages_medwt705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2" r="1162"/>
          <a:stretch/>
        </p:blipFill>
        <p:spPr bwMode="auto">
          <a:xfrm>
            <a:off x="2" y="3"/>
            <a:ext cx="121919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en-US" sz="1867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Myriad Pro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21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44187" y="6474501"/>
            <a:ext cx="2719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|   Copyright </a:t>
            </a:r>
            <a:r>
              <a:rPr lang="en-US" sz="800" dirty="0">
                <a:solidFill>
                  <a:prstClr val="white"/>
                </a:solidFill>
                <a:latin typeface="Myriad Pro"/>
              </a:rPr>
              <a:t>© </a:t>
            </a:r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2014 Tata Consultancy Services Limited</a:t>
            </a:r>
            <a:endParaRPr lang="en-US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7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:\Template\Final Image 240614_9-16_Lowres\16-9 B\Rowing-Close-u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 b="1568"/>
          <a:stretch/>
        </p:blipFill>
        <p:spPr bwMode="auto">
          <a:xfrm>
            <a:off x="-8847" y="0"/>
            <a:ext cx="121996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en-US" sz="1867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Myriad Pro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21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44187" y="6474501"/>
            <a:ext cx="2719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|   Copyright </a:t>
            </a:r>
            <a:r>
              <a:rPr lang="en-US" sz="800" dirty="0">
                <a:solidFill>
                  <a:prstClr val="white"/>
                </a:solidFill>
                <a:latin typeface="Myriad Pro"/>
              </a:rPr>
              <a:t>© </a:t>
            </a:r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2014 Tata Consultancy Services Limited</a:t>
            </a:r>
            <a:endParaRPr lang="en-US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23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:\Template\Final Image 240614_9-16_Lowres\16-9 B\Pictur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>
            <a:off x="0" y="5"/>
            <a:ext cx="121920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en-US" sz="1867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Myriad Pro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21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44187" y="6474501"/>
            <a:ext cx="2719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|   Copyright </a:t>
            </a:r>
            <a:r>
              <a:rPr lang="en-US" sz="800" dirty="0">
                <a:solidFill>
                  <a:prstClr val="white"/>
                </a:solidFill>
                <a:latin typeface="Myriad Pro"/>
              </a:rPr>
              <a:t>© </a:t>
            </a:r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2014 Tata Consultancy Services Limited</a:t>
            </a:r>
            <a:endParaRPr lang="en-US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468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:\Template\Final Image 240614_9-16_Lowres\16-9 B\Picture2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t="5247" r="5248" b="11420"/>
          <a:stretch/>
        </p:blipFill>
        <p:spPr bwMode="auto">
          <a:xfrm>
            <a:off x="-1" y="3"/>
            <a:ext cx="12191999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en-US" sz="1867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Myriad Pro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21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44187" y="6474501"/>
            <a:ext cx="2719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|   Copyright </a:t>
            </a:r>
            <a:r>
              <a:rPr lang="en-US" sz="800" dirty="0">
                <a:solidFill>
                  <a:prstClr val="white"/>
                </a:solidFill>
                <a:latin typeface="Myriad Pro"/>
              </a:rPr>
              <a:t>© </a:t>
            </a:r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2014 Tata Consultancy Services Limited</a:t>
            </a:r>
            <a:endParaRPr lang="en-US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630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:\Template\Final Image 240614_9-16_Lowres\16-9 B\Picture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2" y="4"/>
            <a:ext cx="1219199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en-US" sz="1867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Myriad Pro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21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44187" y="6474501"/>
            <a:ext cx="2719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|   Copyright </a:t>
            </a:r>
            <a:r>
              <a:rPr lang="en-US" sz="800" dirty="0">
                <a:solidFill>
                  <a:prstClr val="white"/>
                </a:solidFill>
                <a:latin typeface="Myriad Pro"/>
              </a:rPr>
              <a:t>© </a:t>
            </a:r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2014 Tata Consultancy Services Limited</a:t>
            </a:r>
            <a:endParaRPr lang="en-US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164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:\Template\Final Image 240614_9-16_Lowres\16-9 B\Picture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9"/>
          <a:stretch/>
        </p:blipFill>
        <p:spPr bwMode="auto">
          <a:xfrm>
            <a:off x="0" y="4"/>
            <a:ext cx="12192000" cy="687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en-US" sz="1867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Myriad Pro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21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44187" y="6474501"/>
            <a:ext cx="2719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|   Copyright </a:t>
            </a:r>
            <a:r>
              <a:rPr lang="en-US" sz="800" dirty="0">
                <a:solidFill>
                  <a:prstClr val="white"/>
                </a:solidFill>
                <a:latin typeface="Myriad Pro"/>
              </a:rPr>
              <a:t>© </a:t>
            </a:r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2014 Tata Consultancy Services Limited</a:t>
            </a:r>
            <a:endParaRPr lang="en-US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3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:\Template\Final Image 240614_9-16_Lowres\16-9 B\14805329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0" y="3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en-US" sz="1867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Myriad Pro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21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44187" y="6474501"/>
            <a:ext cx="2719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|   Copyright </a:t>
            </a:r>
            <a:r>
              <a:rPr lang="en-US" sz="800" dirty="0">
                <a:solidFill>
                  <a:prstClr val="white"/>
                </a:solidFill>
                <a:latin typeface="Myriad Pro"/>
              </a:rPr>
              <a:t>© </a:t>
            </a:r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2014 Tata Consultancy Services Limited</a:t>
            </a:r>
            <a:endParaRPr lang="en-US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251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05352" y="6518754"/>
            <a:ext cx="34466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415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05352" y="6518754"/>
            <a:ext cx="34466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6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0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4548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05352" y="6518754"/>
            <a:ext cx="34466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284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05352" y="6518754"/>
            <a:ext cx="34466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2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05352" y="6518754"/>
            <a:ext cx="34466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40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1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51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05352" y="6518754"/>
            <a:ext cx="34466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28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9"/>
            <a:ext cx="4011084" cy="787399"/>
          </a:xfrm>
        </p:spPr>
        <p:txBody>
          <a:bodyPr anchor="b">
            <a:noAutofit/>
          </a:bodyPr>
          <a:lstStyle>
            <a:lvl1pPr algn="l">
              <a:defRPr sz="2267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9"/>
            <a:ext cx="6815667" cy="51990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05352" y="6518754"/>
            <a:ext cx="34466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28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05352" y="6518754"/>
            <a:ext cx="34466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868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05352" y="6518754"/>
            <a:ext cx="34466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954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05352" y="6518754"/>
            <a:ext cx="34466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045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9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9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05352" y="6518754"/>
            <a:ext cx="34466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83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3200401"/>
            <a:ext cx="103632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3" y="3858638"/>
            <a:ext cx="10380133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9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519003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05047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132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9336" y="6295415"/>
            <a:ext cx="3272669" cy="56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latin typeface="Myriad Pro"/>
            </a:endParaRPr>
          </a:p>
        </p:txBody>
      </p:sp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19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9" name="Freeform 28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288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2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9336" y="6295415"/>
            <a:ext cx="3272669" cy="562588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latin typeface="Myriad Pro"/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17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2" name="Freeform 21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34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3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9336" y="6295415"/>
            <a:ext cx="3272669" cy="562588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latin typeface="Myriad Pro"/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17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2" name="Freeform 21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685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4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9336" y="6295415"/>
            <a:ext cx="3272669" cy="562588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latin typeface="Myriad Pro"/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17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2" name="Freeform 21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954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5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9336" y="6295415"/>
            <a:ext cx="3272669" cy="562588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latin typeface="Myriad Pro"/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17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2" name="Freeform 21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45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6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9336" y="6295415"/>
            <a:ext cx="3272669" cy="562588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en-US" sz="1867" dirty="0">
              <a:latin typeface="Myriad Pro"/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17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2" name="Freeform 21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37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275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12192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872" y="3440303"/>
            <a:ext cx="10363200" cy="669926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808" y="4123944"/>
            <a:ext cx="10375392" cy="496824"/>
          </a:xfrm>
        </p:spPr>
        <p:txBody>
          <a:bodyPr>
            <a:noAutofit/>
          </a:bodyPr>
          <a:lstStyle>
            <a:lvl1pPr marL="0" indent="0" algn="l">
              <a:buNone/>
              <a:def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39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0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4" y="1187450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4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06887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lang="en-US" sz="220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lang="en-US" sz="220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726166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2/13/2015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06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0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85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7" y="1125538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7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082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1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434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45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46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47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48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8.png"/><Relationship Id="rId4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w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theme" Target="../theme/theme6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4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43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4064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12192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7200" y="331694"/>
            <a:ext cx="10058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192" y="1189037"/>
            <a:ext cx="11237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0972801" y="6311900"/>
            <a:ext cx="88476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200" kern="1200" noProof="0" smtClean="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200" kern="1200" noProof="0" dirty="0" smtClean="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rPr>
              <a:t> </a:t>
            </a:r>
            <a:endParaRPr lang="en-US" sz="1200" kern="1200" noProof="0" dirty="0">
              <a:solidFill>
                <a:schemeClr val="tx1"/>
              </a:solidFill>
              <a:latin typeface="Myriad Pro" pitchFamily="34" charset="0"/>
              <a:ea typeface="+mn-ea"/>
              <a:cs typeface="+mn-cs"/>
            </a:endParaRPr>
          </a:p>
        </p:txBody>
      </p:sp>
      <p:grpSp>
        <p:nvGrpSpPr>
          <p:cNvPr id="5" name="Group 8"/>
          <p:cNvGrpSpPr>
            <a:grpSpLocks noChangeAspect="1"/>
          </p:cNvGrpSpPr>
          <p:nvPr/>
        </p:nvGrpSpPr>
        <p:grpSpPr bwMode="auto">
          <a:xfrm>
            <a:off x="567267" y="6426200"/>
            <a:ext cx="3230189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4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"/>
            <a:ext cx="1658443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951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2975" y="-23687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67" b="1" kern="1200" noProof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67" b="1" kern="1200" noProof="0" dirty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t> </a:t>
            </a:r>
            <a:endParaRPr lang="en-US" sz="1067" b="1" kern="1200" noProof="0" dirty="0">
              <a:solidFill>
                <a:schemeClr val="bg1"/>
              </a:solidFill>
              <a:latin typeface="Myriad Pro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latin typeface="Myriad Pro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067" dirty="0" smtClean="0">
                <a:latin typeface="Myriad Pro"/>
              </a:rPr>
              <a:t>Click to edit Master title style</a:t>
            </a:r>
            <a:endParaRPr lang="en-US" sz="3067" dirty="0">
              <a:latin typeface="Myriad Pro"/>
            </a:endParaRPr>
          </a:p>
        </p:txBody>
      </p:sp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18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6" name="Freeform 25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1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2975" y="-23687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67" b="1" kern="1200" noProof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67" b="1" kern="1200" noProof="0" dirty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t> </a:t>
            </a:r>
            <a:endParaRPr lang="en-US" sz="1067" b="1" kern="1200" noProof="0" dirty="0">
              <a:solidFill>
                <a:schemeClr val="bg1"/>
              </a:solidFill>
              <a:latin typeface="Myriad Pro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latin typeface="Myriad Pro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067" dirty="0" smtClean="0">
                <a:latin typeface="Myriad Pro"/>
              </a:rPr>
              <a:t>Click to edit Master title style</a:t>
            </a:r>
            <a:endParaRPr lang="en-US" sz="3067" dirty="0">
              <a:latin typeface="Myriad Pro"/>
            </a:endParaRPr>
          </a:p>
        </p:txBody>
      </p:sp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18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6" name="Freeform 25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2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2975" y="-23687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67" b="1" kern="1200" noProof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67" b="1" kern="1200" noProof="0" dirty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t> </a:t>
            </a:r>
            <a:endParaRPr lang="en-US" sz="1067" b="1" kern="1200" noProof="0" dirty="0">
              <a:solidFill>
                <a:schemeClr val="bg1"/>
              </a:solidFill>
              <a:latin typeface="Myriad Pro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en-US" sz="1867" dirty="0">
              <a:latin typeface="Myriad Pro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067" dirty="0" smtClean="0">
                <a:latin typeface="Myriad Pro"/>
              </a:rPr>
              <a:t>Click to edit Master title style</a:t>
            </a:r>
            <a:endParaRPr lang="en-US" sz="3067" dirty="0">
              <a:latin typeface="Myriad Pro"/>
            </a:endParaRPr>
          </a:p>
        </p:txBody>
      </p:sp>
      <p:sp>
        <p:nvSpPr>
          <p:cNvPr id="31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32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41" name="Freeform 40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9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25401" y="3"/>
            <a:ext cx="12217400" cy="632460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400" y="2933701"/>
            <a:ext cx="10769600" cy="553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r>
              <a:rPr lang="en-US" sz="3067" kern="1200" dirty="0" smtClean="0">
                <a:solidFill>
                  <a:schemeClr val="bg1"/>
                </a:solidFill>
                <a:latin typeface="Myriad Pro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/>
            <a:endParaRPr lang="en-US" sz="1867" kern="0" dirty="0">
              <a:solidFill>
                <a:sysClr val="window" lastClr="FFFFFF"/>
              </a:solidFill>
              <a:latin typeface="Myriad Pr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2064" y="5943600"/>
            <a:ext cx="2611997" cy="818744"/>
          </a:xfrm>
          <a:prstGeom prst="rect">
            <a:avLst/>
          </a:prstGeom>
          <a:noFill/>
        </p:spPr>
        <p:txBody>
          <a:bodyPr wrap="none" lIns="91440" tIns="45720" rIns="91440" bIns="45720" rtlCol="0">
            <a:noAutofit/>
          </a:bodyPr>
          <a:lstStyle/>
          <a:p>
            <a:r>
              <a:rPr lang="en-US" sz="1467" dirty="0" smtClean="0">
                <a:solidFill>
                  <a:srgbClr val="EEECE1">
                    <a:lumMod val="90000"/>
                  </a:srgbClr>
                </a:solidFill>
                <a:latin typeface="Myriad Pro"/>
              </a:rPr>
              <a:t>IT Services</a:t>
            </a:r>
          </a:p>
          <a:p>
            <a:r>
              <a:rPr lang="en-US" sz="1467" dirty="0" smtClean="0">
                <a:solidFill>
                  <a:srgbClr val="EEECE1">
                    <a:lumMod val="90000"/>
                  </a:srgbClr>
                </a:solidFill>
                <a:latin typeface="Myriad Pro"/>
              </a:rPr>
              <a:t>Business Solutions</a:t>
            </a:r>
          </a:p>
          <a:p>
            <a:r>
              <a:rPr lang="en-US" sz="1467" dirty="0" smtClean="0">
                <a:solidFill>
                  <a:srgbClr val="EEECE1">
                    <a:lumMod val="90000"/>
                  </a:srgbClr>
                </a:solidFill>
                <a:latin typeface="Myriad Pro"/>
              </a:rPr>
              <a:t>Consulting</a:t>
            </a:r>
            <a:endParaRPr lang="en-US" sz="1467" dirty="0">
              <a:solidFill>
                <a:srgbClr val="EEECE1">
                  <a:lumMod val="90000"/>
                </a:srgbClr>
              </a:solidFill>
              <a:latin typeface="Myriad Pro"/>
            </a:endParaRPr>
          </a:p>
        </p:txBody>
      </p:sp>
      <p:sp>
        <p:nvSpPr>
          <p:cNvPr id="15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6" name="Freeform 25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8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3067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" y="228600"/>
            <a:ext cx="508000" cy="2286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3200" y="304800"/>
            <a:ext cx="203200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2400" y="2971800"/>
            <a:ext cx="711200" cy="381000"/>
          </a:xfrm>
          <a:prstGeom prst="rect">
            <a:avLst/>
          </a:prstGeom>
          <a:solidFill>
            <a:srgbClr val="6DCFF6"/>
          </a:solidFill>
          <a:ln w="12700">
            <a:solidFill>
              <a:srgbClr val="B9A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 l="19375" t="20410" r="5469" b="9375"/>
          <a:stretch>
            <a:fillRect/>
          </a:stretch>
        </p:blipFill>
        <p:spPr bwMode="auto">
          <a:xfrm>
            <a:off x="-38101" y="1"/>
            <a:ext cx="122301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4688" y="114300"/>
            <a:ext cx="1018032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05257"/>
            <a:ext cx="11297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Rectangle 71"/>
          <p:cNvSpPr txBox="1">
            <a:spLocks noChangeArrowheads="1"/>
          </p:cNvSpPr>
          <p:nvPr/>
        </p:nvSpPr>
        <p:spPr bwMode="auto">
          <a:xfrm>
            <a:off x="10940427" y="6324600"/>
            <a:ext cx="88476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>
              <a:defRPr/>
            </a:pPr>
            <a:fld id="{13B55AB4-0D57-4FBE-946B-A81E4A9D2A4C}" type="slidenum">
              <a:rPr lang="en-US" sz="1200" smtClean="0">
                <a:solidFill>
                  <a:srgbClr val="000000"/>
                </a:solidFill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lang="en-US" sz="2200" kern="1200" dirty="0" smtClean="0">
          <a:solidFill>
            <a:schemeClr val="bg2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lang="en-US" sz="2200" kern="1200" dirty="0" smtClean="0">
          <a:solidFill>
            <a:schemeClr val="bg2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0" y="1525588"/>
            <a:ext cx="1644651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10899900" y="432053"/>
            <a:ext cx="647277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20" name="Picture 2" descr="Q:\Repro 2\New guidelines 2011_12\Final 260411\PPT\050511\WMF\Orange_TCS_Logo_EC Block_logo file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330" y="6307933"/>
            <a:ext cx="3455213" cy="461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381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24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644651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ABA1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0899900" y="432053"/>
            <a:ext cx="647277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5" name="Picture 2" descr="Q:\Repro 2\New guidelines 2011_12\Final 260411\PPT\050511\WMF\Grey_TCS_Logo_EC Block_logo file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" y="6309360"/>
            <a:ext cx="3455213" cy="461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673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Q:\Repro 2\New guidelines 2011_12\Final 260411\PPT\New Folder\Green patttern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524000"/>
            <a:ext cx="1643481" cy="899770"/>
          </a:xfrm>
          <a:prstGeom prst="rect">
            <a:avLst/>
          </a:prstGeom>
          <a:noFill/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0899900" y="432053"/>
            <a:ext cx="647277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4" name="Picture 2" descr="Q:\Repro 2\New guidelines 2011_12\Final 260411\PPT\050511\WMF\Green_TCS_Logo_EC Block_logo file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6309360"/>
            <a:ext cx="3455213" cy="461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854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0400" y="2933700"/>
            <a:ext cx="10769600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kern="1200" dirty="0" smtClean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9"/>
            <a:ext cx="12192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567267" y="5899150"/>
            <a:ext cx="1825672" cy="579120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565151" y="428625"/>
            <a:ext cx="4349749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0909580" y="424799"/>
            <a:ext cx="647277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2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345407"/>
            <a:ext cx="3282087" cy="1260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590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1"/>
            <a:ext cx="12192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/>
            <a:endParaRPr lang="en-US" sz="1867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67" b="1" kern="1200" noProof="0" smtClean="0">
                <a:solidFill>
                  <a:schemeClr val="bg1">
                    <a:lumMod val="50000"/>
                  </a:schemeClr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67" b="1" kern="1200" noProof="0" dirty="0" smtClean="0">
                <a:solidFill>
                  <a:schemeClr val="bg1">
                    <a:lumMod val="50000"/>
                  </a:schemeClr>
                </a:solidFill>
                <a:latin typeface="Myriad Pro"/>
                <a:ea typeface="+mn-ea"/>
                <a:cs typeface="Arial" pitchFamily="34" charset="0"/>
              </a:rPr>
              <a:t> </a:t>
            </a:r>
            <a:endParaRPr lang="en-US" sz="1067" b="1" kern="1200" noProof="0" dirty="0">
              <a:solidFill>
                <a:schemeClr val="bg1">
                  <a:lumMod val="50000"/>
                </a:schemeClr>
              </a:solidFill>
              <a:latin typeface="Myriad Pro"/>
              <a:ea typeface="+mn-ea"/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11234650" y="6593330"/>
            <a:ext cx="652551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10154128" y="6593330"/>
            <a:ext cx="1040973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9659771" y="6594735"/>
            <a:ext cx="439271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37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19" r:id="rId24"/>
  </p:sldLayoutIdLst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Myriad Pro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Myriad Pro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2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67" b="1" kern="1200" noProof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67" b="1" kern="1200" noProof="0" dirty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t> </a:t>
            </a:r>
            <a:endParaRPr lang="en-US" sz="1067" b="1" kern="1200" noProof="0" dirty="0">
              <a:solidFill>
                <a:schemeClr val="bg1"/>
              </a:solidFill>
              <a:latin typeface="Myriad Pro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latin typeface="Myriad Pro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067" smtClean="0">
                <a:latin typeface="Myriad Pro"/>
              </a:rPr>
              <a:t>Click to edit Master title style</a:t>
            </a:r>
            <a:endParaRPr lang="en-US" sz="3067" dirty="0">
              <a:latin typeface="Myriad Pro"/>
            </a:endParaRPr>
          </a:p>
        </p:txBody>
      </p: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20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9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2975" y="-23687"/>
            <a:ext cx="12192000" cy="68580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67" b="1" kern="1200" noProof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67" b="1" kern="1200" noProof="0" dirty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t> </a:t>
            </a:r>
            <a:endParaRPr lang="en-US" sz="1067" b="1" kern="1200" noProof="0" dirty="0">
              <a:solidFill>
                <a:schemeClr val="bg1"/>
              </a:solidFill>
              <a:latin typeface="Myriad Pro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latin typeface="Myriad Pro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067" dirty="0" smtClean="0">
                <a:latin typeface="Myriad Pro"/>
              </a:rPr>
              <a:t>Click to edit Master title style</a:t>
            </a:r>
            <a:endParaRPr lang="en-US" sz="3067" dirty="0">
              <a:latin typeface="Myriad Pro"/>
            </a:endParaRPr>
          </a:p>
        </p:txBody>
      </p:sp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18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6" name="Freeform 25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2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2975" y="-23687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67" b="1" kern="1200" noProof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67" b="1" kern="1200" noProof="0" dirty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t> </a:t>
            </a:r>
            <a:endParaRPr lang="en-US" sz="1067" b="1" kern="1200" noProof="0" dirty="0">
              <a:solidFill>
                <a:schemeClr val="bg1"/>
              </a:solidFill>
              <a:latin typeface="Myriad Pro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latin typeface="Myriad Pro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067" dirty="0" smtClean="0">
                <a:latin typeface="Myriad Pro"/>
              </a:rPr>
              <a:t>Click to edit Master title style</a:t>
            </a:r>
            <a:endParaRPr lang="en-US" sz="3067" dirty="0">
              <a:latin typeface="Myriad Pro"/>
            </a:endParaRPr>
          </a:p>
        </p:txBody>
      </p:sp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Myriad Pro"/>
            </a:endParaRPr>
          </a:p>
        </p:txBody>
      </p:sp>
      <p:grpSp>
        <p:nvGrpSpPr>
          <p:cNvPr id="18" name="Group 15"/>
          <p:cNvGrpSpPr/>
          <p:nvPr/>
        </p:nvGrpSpPr>
        <p:grpSpPr>
          <a:xfrm>
            <a:off x="381004" y="333375"/>
            <a:ext cx="222742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6" name="Freeform 25"/>
          <p:cNvSpPr>
            <a:spLocks noEditPoints="1"/>
          </p:cNvSpPr>
          <p:nvPr/>
        </p:nvSpPr>
        <p:spPr bwMode="auto">
          <a:xfrm>
            <a:off x="1582367" y="523808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9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Strategy - HiTech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Draft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Innovation : Bridging Gaps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43989" y="1870165"/>
            <a:ext cx="3300549" cy="3581400"/>
            <a:chOff x="1676400" y="1752600"/>
            <a:chExt cx="5562600" cy="3581400"/>
          </a:xfrm>
        </p:grpSpPr>
        <p:grpSp>
          <p:nvGrpSpPr>
            <p:cNvPr id="4" name="Group 58"/>
            <p:cNvGrpSpPr/>
            <p:nvPr/>
          </p:nvGrpSpPr>
          <p:grpSpPr>
            <a:xfrm>
              <a:off x="1676400" y="1752600"/>
              <a:ext cx="5562600" cy="675166"/>
              <a:chOff x="4513718" y="2360431"/>
              <a:chExt cx="3931920" cy="632715"/>
            </a:xfrm>
          </p:grpSpPr>
          <p:sp>
            <p:nvSpPr>
              <p:cNvPr id="5" name="Right Triangle 4"/>
              <p:cNvSpPr/>
              <p:nvPr/>
            </p:nvSpPr>
            <p:spPr>
              <a:xfrm rot="5400000">
                <a:off x="8172046" y="2720775"/>
                <a:ext cx="269875" cy="274868"/>
              </a:xfrm>
              <a:prstGeom prst="rtTriangle">
                <a:avLst/>
              </a:prstGeom>
              <a:gradFill flip="none" rotWithShape="1">
                <a:gsLst>
                  <a:gs pos="0">
                    <a:srgbClr val="0063BE">
                      <a:shade val="30000"/>
                      <a:satMod val="115000"/>
                    </a:srgbClr>
                  </a:gs>
                  <a:gs pos="50000">
                    <a:srgbClr val="0063BE">
                      <a:shade val="67500"/>
                      <a:satMod val="115000"/>
                    </a:srgbClr>
                  </a:gs>
                  <a:gs pos="100000">
                    <a:srgbClr val="0063B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13718" y="2360431"/>
                <a:ext cx="3931920" cy="381000"/>
              </a:xfrm>
              <a:prstGeom prst="rect">
                <a:avLst/>
              </a:prstGeom>
              <a:gradFill flip="none" rotWithShape="1">
                <a:gsLst>
                  <a:gs pos="0">
                    <a:srgbClr val="0063BE">
                      <a:shade val="30000"/>
                      <a:satMod val="115000"/>
                    </a:srgbClr>
                  </a:gs>
                  <a:gs pos="50000">
                    <a:srgbClr val="0063BE">
                      <a:shade val="67500"/>
                      <a:satMod val="115000"/>
                    </a:srgbClr>
                  </a:gs>
                  <a:gs pos="100000">
                    <a:srgbClr val="0063B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 smtClean="0"/>
                  <a:t>Increasing speed of business</a:t>
                </a:r>
              </a:p>
            </p:txBody>
          </p:sp>
        </p:grpSp>
        <p:grpSp>
          <p:nvGrpSpPr>
            <p:cNvPr id="7" name="Group 59"/>
            <p:cNvGrpSpPr/>
            <p:nvPr/>
          </p:nvGrpSpPr>
          <p:grpSpPr>
            <a:xfrm>
              <a:off x="1676400" y="2522975"/>
              <a:ext cx="5562600" cy="595132"/>
              <a:chOff x="4513718" y="2939551"/>
              <a:chExt cx="3931920" cy="557713"/>
            </a:xfrm>
          </p:grpSpPr>
          <p:sp>
            <p:nvSpPr>
              <p:cNvPr id="8" name="Right Triangle 7"/>
              <p:cNvSpPr/>
              <p:nvPr/>
            </p:nvSpPr>
            <p:spPr>
              <a:xfrm rot="5400000">
                <a:off x="8205738" y="3258585"/>
                <a:ext cx="202491" cy="274868"/>
              </a:xfrm>
              <a:prstGeom prst="rtTriangle">
                <a:avLst/>
              </a:prstGeom>
              <a:gradFill flip="none" rotWithShape="1">
                <a:gsLst>
                  <a:gs pos="0">
                    <a:srgbClr val="0063BE">
                      <a:shade val="30000"/>
                      <a:satMod val="115000"/>
                    </a:srgbClr>
                  </a:gs>
                  <a:gs pos="50000">
                    <a:srgbClr val="0063BE">
                      <a:shade val="67500"/>
                      <a:satMod val="115000"/>
                    </a:srgbClr>
                  </a:gs>
                  <a:gs pos="100000">
                    <a:srgbClr val="0063B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513718" y="2939551"/>
                <a:ext cx="3931920" cy="381000"/>
              </a:xfrm>
              <a:prstGeom prst="rect">
                <a:avLst/>
              </a:prstGeom>
              <a:gradFill flip="none" rotWithShape="1">
                <a:gsLst>
                  <a:gs pos="0">
                    <a:srgbClr val="0063BE">
                      <a:shade val="30000"/>
                      <a:satMod val="115000"/>
                    </a:srgbClr>
                  </a:gs>
                  <a:gs pos="50000">
                    <a:srgbClr val="0063BE">
                      <a:shade val="67500"/>
                      <a:satMod val="115000"/>
                    </a:srgbClr>
                  </a:gs>
                  <a:gs pos="100000">
                    <a:srgbClr val="0063B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400" b="1" dirty="0" smtClean="0"/>
                  <a:t>Blurring boundaries between Production and Consumption</a:t>
                </a:r>
              </a:p>
            </p:txBody>
          </p:sp>
        </p:grpSp>
        <p:grpSp>
          <p:nvGrpSpPr>
            <p:cNvPr id="10" name="Group 60"/>
            <p:cNvGrpSpPr/>
            <p:nvPr/>
          </p:nvGrpSpPr>
          <p:grpSpPr>
            <a:xfrm>
              <a:off x="1676400" y="3249676"/>
              <a:ext cx="5562600" cy="595133"/>
              <a:chOff x="4513718" y="3549151"/>
              <a:chExt cx="3931920" cy="557714"/>
            </a:xfrm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8205738" y="3868186"/>
                <a:ext cx="202491" cy="274868"/>
              </a:xfrm>
              <a:prstGeom prst="rtTriangle">
                <a:avLst/>
              </a:prstGeom>
              <a:gradFill flip="none" rotWithShape="1">
                <a:gsLst>
                  <a:gs pos="0">
                    <a:srgbClr val="0063BE">
                      <a:shade val="30000"/>
                      <a:satMod val="115000"/>
                    </a:srgbClr>
                  </a:gs>
                  <a:gs pos="50000">
                    <a:srgbClr val="0063BE">
                      <a:shade val="67500"/>
                      <a:satMod val="115000"/>
                    </a:srgbClr>
                  </a:gs>
                  <a:gs pos="100000">
                    <a:srgbClr val="0063B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513718" y="3549151"/>
                <a:ext cx="3931920" cy="381000"/>
              </a:xfrm>
              <a:prstGeom prst="rect">
                <a:avLst/>
              </a:prstGeom>
              <a:gradFill flip="none" rotWithShape="1">
                <a:gsLst>
                  <a:gs pos="0">
                    <a:srgbClr val="0063BE">
                      <a:shade val="30000"/>
                      <a:satMod val="115000"/>
                    </a:srgbClr>
                  </a:gs>
                  <a:gs pos="50000">
                    <a:srgbClr val="0063BE">
                      <a:shade val="67500"/>
                      <a:satMod val="115000"/>
                    </a:srgbClr>
                  </a:gs>
                  <a:gs pos="100000">
                    <a:srgbClr val="0063B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400" b="1" dirty="0" smtClean="0"/>
                  <a:t>Ecosystem Proliferation</a:t>
                </a:r>
              </a:p>
            </p:txBody>
          </p:sp>
        </p:grpSp>
        <p:grpSp>
          <p:nvGrpSpPr>
            <p:cNvPr id="13" name="Group 61"/>
            <p:cNvGrpSpPr/>
            <p:nvPr/>
          </p:nvGrpSpPr>
          <p:grpSpPr>
            <a:xfrm>
              <a:off x="1676400" y="4006743"/>
              <a:ext cx="5562600" cy="619528"/>
              <a:chOff x="4513718" y="4128271"/>
              <a:chExt cx="3931920" cy="580575"/>
            </a:xfrm>
          </p:grpSpPr>
          <p:sp>
            <p:nvSpPr>
              <p:cNvPr id="14" name="Right Triangle 13"/>
              <p:cNvSpPr/>
              <p:nvPr/>
            </p:nvSpPr>
            <p:spPr>
              <a:xfrm rot="5400000">
                <a:off x="8205738" y="4470167"/>
                <a:ext cx="202491" cy="274868"/>
              </a:xfrm>
              <a:prstGeom prst="rtTriangle">
                <a:avLst/>
              </a:prstGeom>
              <a:gradFill flip="none" rotWithShape="1">
                <a:gsLst>
                  <a:gs pos="0">
                    <a:srgbClr val="0063BE">
                      <a:shade val="30000"/>
                      <a:satMod val="115000"/>
                    </a:srgbClr>
                  </a:gs>
                  <a:gs pos="50000">
                    <a:srgbClr val="0063BE">
                      <a:shade val="67500"/>
                      <a:satMod val="115000"/>
                    </a:srgbClr>
                  </a:gs>
                  <a:gs pos="100000">
                    <a:srgbClr val="0063B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13718" y="4128271"/>
                <a:ext cx="3931920" cy="381000"/>
              </a:xfrm>
              <a:prstGeom prst="rect">
                <a:avLst/>
              </a:prstGeom>
              <a:gradFill flip="none" rotWithShape="1">
                <a:gsLst>
                  <a:gs pos="0">
                    <a:srgbClr val="0063BE">
                      <a:shade val="30000"/>
                      <a:satMod val="115000"/>
                    </a:srgbClr>
                  </a:gs>
                  <a:gs pos="50000">
                    <a:srgbClr val="0063BE">
                      <a:shade val="67500"/>
                      <a:satMod val="115000"/>
                    </a:srgbClr>
                  </a:gs>
                  <a:gs pos="100000">
                    <a:srgbClr val="0063B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400" b="1" dirty="0" smtClean="0"/>
                  <a:t>Business Model Disruption</a:t>
                </a:r>
              </a:p>
            </p:txBody>
          </p:sp>
        </p:grpSp>
        <p:grpSp>
          <p:nvGrpSpPr>
            <p:cNvPr id="16" name="Group 62"/>
            <p:cNvGrpSpPr/>
            <p:nvPr/>
          </p:nvGrpSpPr>
          <p:grpSpPr>
            <a:xfrm>
              <a:off x="1676400" y="4733444"/>
              <a:ext cx="5562600" cy="600556"/>
              <a:chOff x="4513718" y="4737871"/>
              <a:chExt cx="3931920" cy="562796"/>
            </a:xfrm>
          </p:grpSpPr>
          <p:sp>
            <p:nvSpPr>
              <p:cNvPr id="17" name="Right Triangle 16"/>
              <p:cNvSpPr/>
              <p:nvPr/>
            </p:nvSpPr>
            <p:spPr>
              <a:xfrm rot="5400000">
                <a:off x="8205739" y="5061988"/>
                <a:ext cx="202490" cy="274868"/>
              </a:xfrm>
              <a:prstGeom prst="rtTriangle">
                <a:avLst/>
              </a:prstGeom>
              <a:gradFill flip="none" rotWithShape="1">
                <a:gsLst>
                  <a:gs pos="0">
                    <a:srgbClr val="0063BE">
                      <a:shade val="30000"/>
                      <a:satMod val="115000"/>
                    </a:srgbClr>
                  </a:gs>
                  <a:gs pos="50000">
                    <a:srgbClr val="0063BE">
                      <a:shade val="67500"/>
                      <a:satMod val="115000"/>
                    </a:srgbClr>
                  </a:gs>
                  <a:gs pos="100000">
                    <a:srgbClr val="0063B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513718" y="4737871"/>
                <a:ext cx="3931920" cy="381000"/>
              </a:xfrm>
              <a:prstGeom prst="rect">
                <a:avLst/>
              </a:prstGeom>
              <a:gradFill flip="none" rotWithShape="1">
                <a:gsLst>
                  <a:gs pos="0">
                    <a:srgbClr val="0063BE">
                      <a:shade val="30000"/>
                      <a:satMod val="115000"/>
                    </a:srgbClr>
                  </a:gs>
                  <a:gs pos="50000">
                    <a:srgbClr val="0063BE">
                      <a:shade val="67500"/>
                      <a:satMod val="115000"/>
                    </a:srgbClr>
                  </a:gs>
                  <a:gs pos="100000">
                    <a:srgbClr val="0063B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GB" sz="1400" b="1" dirty="0" smtClean="0"/>
                  <a:t>Technology Viability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4010296" y="897992"/>
            <a:ext cx="8046720" cy="5345059"/>
            <a:chOff x="182880" y="1143000"/>
            <a:chExt cx="8595360" cy="5242562"/>
          </a:xfrm>
        </p:grpSpPr>
        <p:grpSp>
          <p:nvGrpSpPr>
            <p:cNvPr id="21" name="Group 20"/>
            <p:cNvGrpSpPr/>
            <p:nvPr/>
          </p:nvGrpSpPr>
          <p:grpSpPr>
            <a:xfrm>
              <a:off x="2895600" y="1143000"/>
              <a:ext cx="3124200" cy="1219200"/>
              <a:chOff x="2971800" y="1219200"/>
              <a:chExt cx="3124200" cy="1524000"/>
            </a:xfrm>
          </p:grpSpPr>
          <p:sp>
            <p:nvSpPr>
              <p:cNvPr id="53" name="Round Single Corner Rectangle 52"/>
              <p:cNvSpPr/>
              <p:nvPr/>
            </p:nvSpPr>
            <p:spPr>
              <a:xfrm>
                <a:off x="2971800" y="1219200"/>
                <a:ext cx="3124200" cy="1524000"/>
              </a:xfrm>
              <a:prstGeom prst="round1Rect">
                <a:avLst>
                  <a:gd name="adj" fmla="val 12151"/>
                </a:avLst>
              </a:prstGeom>
              <a:solidFill>
                <a:srgbClr val="CCE5B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+mj-lt"/>
                </a:endParaRPr>
              </a:p>
            </p:txBody>
          </p:sp>
          <p:sp>
            <p:nvSpPr>
              <p:cNvPr id="54" name="Round Single Corner Rectangle 53"/>
              <p:cNvSpPr/>
              <p:nvPr/>
            </p:nvSpPr>
            <p:spPr>
              <a:xfrm>
                <a:off x="3038272" y="1265904"/>
                <a:ext cx="2991255" cy="1381432"/>
              </a:xfrm>
              <a:prstGeom prst="round1Rect">
                <a:avLst>
                  <a:gd name="adj" fmla="val 11685"/>
                </a:avLst>
              </a:prstGeom>
              <a:gradFill flip="none" rotWithShape="1">
                <a:gsLst>
                  <a:gs pos="0">
                    <a:schemeClr val="bg1"/>
                  </a:gs>
                  <a:gs pos="50000">
                    <a:srgbClr val="CCE5BA"/>
                  </a:gs>
                  <a:gs pos="100000">
                    <a:srgbClr val="CCE5BA"/>
                  </a:gs>
                </a:gsLst>
                <a:lin ang="54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+mj-lt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124200" y="1285875"/>
                <a:ext cx="2819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66688" indent="-166688">
                  <a:buClr>
                    <a:srgbClr val="4E84C4"/>
                  </a:buClr>
                  <a:buFont typeface="Wingdings" pitchFamily="2" charset="2"/>
                  <a:buChar char="§"/>
                </a:pPr>
                <a:r>
                  <a:rPr lang="en-US" sz="1200" dirty="0" smtClean="0">
                    <a:latin typeface="+mj-lt"/>
                    <a:cs typeface="Arial" pitchFamily="34" charset="0"/>
                  </a:rPr>
                  <a:t>Leverage reach to access markets</a:t>
                </a:r>
              </a:p>
              <a:p>
                <a:pPr marL="166688" indent="-166688">
                  <a:buClr>
                    <a:srgbClr val="4E84C4"/>
                  </a:buClr>
                  <a:buFont typeface="Wingdings" pitchFamily="2" charset="2"/>
                  <a:buChar char="§"/>
                </a:pPr>
                <a:r>
                  <a:rPr lang="en-US" sz="1200" dirty="0" smtClean="0">
                    <a:latin typeface="+mj-lt"/>
                    <a:cs typeface="Arial" pitchFamily="34" charset="0"/>
                  </a:rPr>
                  <a:t>Driving employee performance</a:t>
                </a:r>
              </a:p>
              <a:p>
                <a:pPr marL="166688" indent="-166688">
                  <a:buClr>
                    <a:srgbClr val="4E84C4"/>
                  </a:buClr>
                  <a:buFont typeface="Wingdings" pitchFamily="2" charset="2"/>
                  <a:buChar char="§"/>
                </a:pPr>
                <a:r>
                  <a:rPr lang="en-US" sz="1200" dirty="0" smtClean="0">
                    <a:latin typeface="+mj-lt"/>
                    <a:cs typeface="Arial" pitchFamily="34" charset="0"/>
                  </a:rPr>
                  <a:t>Enhancing corporate social responsibility</a:t>
                </a:r>
              </a:p>
              <a:p>
                <a:pPr marL="166688" indent="-166688">
                  <a:buClr>
                    <a:srgbClr val="4E84C4"/>
                  </a:buClr>
                  <a:buFont typeface="Wingdings" pitchFamily="2" charset="2"/>
                  <a:buChar char="§"/>
                </a:pPr>
                <a:r>
                  <a:rPr lang="en-US" sz="1200" dirty="0" smtClean="0">
                    <a:latin typeface="+mj-lt"/>
                    <a:cs typeface="Arial" pitchFamily="34" charset="0"/>
                  </a:rPr>
                  <a:t>Crowd Innovation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895600" y="4495800"/>
              <a:ext cx="3124200" cy="1219200"/>
              <a:chOff x="2971800" y="5029200"/>
              <a:chExt cx="3124200" cy="1524000"/>
            </a:xfrm>
          </p:grpSpPr>
          <p:sp>
            <p:nvSpPr>
              <p:cNvPr id="50" name="Round Single Corner Rectangle 49"/>
              <p:cNvSpPr/>
              <p:nvPr/>
            </p:nvSpPr>
            <p:spPr>
              <a:xfrm>
                <a:off x="2971800" y="5029200"/>
                <a:ext cx="3124200" cy="1524000"/>
              </a:xfrm>
              <a:prstGeom prst="round1Rect">
                <a:avLst>
                  <a:gd name="adj" fmla="val 12151"/>
                </a:avLst>
              </a:prstGeom>
              <a:solidFill>
                <a:srgbClr val="DCC5E8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+mj-lt"/>
                </a:endParaRPr>
              </a:p>
            </p:txBody>
          </p:sp>
          <p:sp>
            <p:nvSpPr>
              <p:cNvPr id="51" name="Round Single Corner Rectangle 50"/>
              <p:cNvSpPr/>
              <p:nvPr/>
            </p:nvSpPr>
            <p:spPr>
              <a:xfrm>
                <a:off x="3038272" y="5075904"/>
                <a:ext cx="2991255" cy="1381432"/>
              </a:xfrm>
              <a:prstGeom prst="round1Rect">
                <a:avLst>
                  <a:gd name="adj" fmla="val 11685"/>
                </a:avLst>
              </a:prstGeom>
              <a:gradFill flip="none" rotWithShape="1">
                <a:gsLst>
                  <a:gs pos="0">
                    <a:schemeClr val="bg1"/>
                  </a:gs>
                  <a:gs pos="50000">
                    <a:srgbClr val="DCC5E8"/>
                  </a:gs>
                  <a:gs pos="100000">
                    <a:srgbClr val="DCC5E8"/>
                  </a:gs>
                </a:gsLst>
                <a:lin ang="54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+mj-lt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124200" y="5227381"/>
                <a:ext cx="2819400" cy="830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68275" indent="-168275">
                  <a:buClr>
                    <a:srgbClr val="4E84C4"/>
                  </a:buClr>
                  <a:buFont typeface="Wingdings" pitchFamily="2" charset="2"/>
                  <a:buChar char="§"/>
                </a:pPr>
                <a:r>
                  <a:rPr lang="en-US" sz="1200" dirty="0" smtClean="0">
                    <a:solidFill>
                      <a:schemeClr val="tx1"/>
                    </a:solidFill>
                    <a:latin typeface="+mj-lt"/>
                  </a:rPr>
                  <a:t>Engagement enabler</a:t>
                </a:r>
              </a:p>
              <a:p>
                <a:pPr marL="168275" indent="-168275">
                  <a:buClr>
                    <a:srgbClr val="4E84C4"/>
                  </a:buClr>
                  <a:buFont typeface="Wingdings" pitchFamily="2" charset="2"/>
                  <a:buChar char="§"/>
                </a:pPr>
                <a:r>
                  <a:rPr lang="en-US" sz="1200" dirty="0" smtClean="0">
                    <a:solidFill>
                      <a:schemeClr val="tx1"/>
                    </a:solidFill>
                    <a:latin typeface="+mj-lt"/>
                  </a:rPr>
                  <a:t>Virtual Business</a:t>
                </a:r>
              </a:p>
              <a:p>
                <a:pPr marL="168275" indent="-168275">
                  <a:buClr>
                    <a:srgbClr val="4E84C4"/>
                  </a:buClr>
                  <a:buFont typeface="Wingdings" pitchFamily="2" charset="2"/>
                  <a:buChar char="§"/>
                </a:pPr>
                <a:r>
                  <a:rPr lang="en-US" sz="1200" dirty="0" smtClean="0">
                    <a:solidFill>
                      <a:schemeClr val="tx1"/>
                    </a:solidFill>
                    <a:latin typeface="+mj-lt"/>
                  </a:rPr>
                  <a:t>Employee transformation</a:t>
                </a:r>
              </a:p>
              <a:p>
                <a:pPr marL="168275" indent="-168275">
                  <a:buClr>
                    <a:srgbClr val="4E84C4"/>
                  </a:buClr>
                  <a:buFont typeface="Wingdings" pitchFamily="2" charset="2"/>
                  <a:buChar char="§"/>
                </a:pPr>
                <a:r>
                  <a:rPr lang="en-US" sz="1200" dirty="0" smtClean="0">
                    <a:solidFill>
                      <a:schemeClr val="tx1"/>
                    </a:solidFill>
                    <a:latin typeface="+mj-lt"/>
                  </a:rPr>
                  <a:t>Relational Ecosystem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82880" y="2895600"/>
              <a:ext cx="3124200" cy="1219200"/>
              <a:chOff x="5638800" y="2772696"/>
              <a:chExt cx="3581400" cy="1524000"/>
            </a:xfrm>
          </p:grpSpPr>
          <p:sp>
            <p:nvSpPr>
              <p:cNvPr id="47" name="Round Single Corner Rectangle 46"/>
              <p:cNvSpPr/>
              <p:nvPr/>
            </p:nvSpPr>
            <p:spPr>
              <a:xfrm flipH="1">
                <a:off x="5638800" y="2772696"/>
                <a:ext cx="3581400" cy="1524000"/>
              </a:xfrm>
              <a:prstGeom prst="round1Rect">
                <a:avLst>
                  <a:gd name="adj" fmla="val 12151"/>
                </a:avLst>
              </a:prstGeom>
              <a:solidFill>
                <a:srgbClr val="C1D2F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+mj-lt"/>
                </a:endParaRPr>
              </a:p>
            </p:txBody>
          </p:sp>
          <p:sp>
            <p:nvSpPr>
              <p:cNvPr id="48" name="Round Single Corner Rectangle 47"/>
              <p:cNvSpPr/>
              <p:nvPr/>
            </p:nvSpPr>
            <p:spPr>
              <a:xfrm flipH="1">
                <a:off x="5715000" y="2819400"/>
                <a:ext cx="3429000" cy="1381432"/>
              </a:xfrm>
              <a:prstGeom prst="round1Rect">
                <a:avLst>
                  <a:gd name="adj" fmla="val 11685"/>
                </a:avLst>
              </a:prstGeom>
              <a:gradFill flip="none" rotWithShape="1">
                <a:gsLst>
                  <a:gs pos="0">
                    <a:schemeClr val="bg1"/>
                  </a:gs>
                  <a:gs pos="50000">
                    <a:srgbClr val="C1D2F1"/>
                  </a:gs>
                  <a:gs pos="100000">
                    <a:srgbClr val="C1D2F1"/>
                  </a:gs>
                </a:gsLst>
                <a:lin ang="54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+mj-l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726151" y="2839371"/>
                <a:ext cx="293834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66688" indent="-166688">
                  <a:buClr>
                    <a:srgbClr val="4E84C4"/>
                  </a:buClr>
                  <a:buFont typeface="Wingdings" pitchFamily="2" charset="2"/>
                  <a:buChar char="§"/>
                </a:pPr>
                <a:r>
                  <a:rPr lang="en-US" sz="1200" dirty="0" smtClean="0">
                    <a:latin typeface="+mj-lt"/>
                    <a:cs typeface="Arial" pitchFamily="34" charset="0"/>
                  </a:rPr>
                  <a:t>The Face of Engagement</a:t>
                </a:r>
              </a:p>
              <a:p>
                <a:pPr marL="166688" indent="-166688">
                  <a:buClr>
                    <a:srgbClr val="4E84C4"/>
                  </a:buClr>
                  <a:buFont typeface="Wingdings" pitchFamily="2" charset="2"/>
                  <a:buChar char="§"/>
                </a:pPr>
                <a:r>
                  <a:rPr lang="en-US" sz="1200" dirty="0" smtClean="0">
                    <a:latin typeface="+mj-lt"/>
                    <a:cs typeface="Arial" pitchFamily="34" charset="0"/>
                  </a:rPr>
                  <a:t>Function expansion</a:t>
                </a:r>
              </a:p>
              <a:p>
                <a:pPr marL="166688" indent="-166688">
                  <a:buClr>
                    <a:srgbClr val="4E84C4"/>
                  </a:buClr>
                  <a:buFont typeface="Wingdings" pitchFamily="2" charset="2"/>
                  <a:buChar char="§"/>
                </a:pPr>
                <a:r>
                  <a:rPr lang="en-US" sz="1200" dirty="0" smtClean="0">
                    <a:latin typeface="+mj-lt"/>
                    <a:cs typeface="Arial" pitchFamily="34" charset="0"/>
                  </a:rPr>
                  <a:t>Machine-to-Machine</a:t>
                </a:r>
              </a:p>
              <a:p>
                <a:pPr marL="166688" indent="-166688">
                  <a:buClr>
                    <a:srgbClr val="4E84C4"/>
                  </a:buClr>
                  <a:buFont typeface="Wingdings" pitchFamily="2" charset="2"/>
                  <a:buChar char="§"/>
                </a:pPr>
                <a:r>
                  <a:rPr lang="en-US" sz="1200" dirty="0" smtClean="0">
                    <a:latin typeface="+mj-lt"/>
                    <a:cs typeface="Arial" pitchFamily="34" charset="0"/>
                  </a:rPr>
                  <a:t>Mobile applications</a:t>
                </a:r>
              </a:p>
              <a:p>
                <a:pPr marL="166688" indent="-166688">
                  <a:buClr>
                    <a:srgbClr val="4E84C4"/>
                  </a:buClr>
                  <a:buFont typeface="Wingdings" pitchFamily="2" charset="2"/>
                  <a:buChar char="§"/>
                </a:pPr>
                <a:r>
                  <a:rPr lang="en-US" sz="1200" dirty="0" smtClean="0">
                    <a:latin typeface="+mj-lt"/>
                    <a:cs typeface="Arial" pitchFamily="34" charset="0"/>
                  </a:rPr>
                  <a:t>BYOD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54040" y="2895600"/>
              <a:ext cx="3124200" cy="1219200"/>
              <a:chOff x="5638800" y="2772696"/>
              <a:chExt cx="3581400" cy="1524000"/>
            </a:xfrm>
          </p:grpSpPr>
          <p:sp>
            <p:nvSpPr>
              <p:cNvPr id="44" name="Round Single Corner Rectangle 43"/>
              <p:cNvSpPr/>
              <p:nvPr/>
            </p:nvSpPr>
            <p:spPr>
              <a:xfrm>
                <a:off x="5638800" y="2772696"/>
                <a:ext cx="3581400" cy="1524000"/>
              </a:xfrm>
              <a:prstGeom prst="round1Rect">
                <a:avLst>
                  <a:gd name="adj" fmla="val 12151"/>
                </a:avLst>
              </a:prstGeom>
              <a:solidFill>
                <a:srgbClr val="FCEFA4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+mj-lt"/>
                </a:endParaRPr>
              </a:p>
            </p:txBody>
          </p:sp>
          <p:sp>
            <p:nvSpPr>
              <p:cNvPr id="45" name="Round Single Corner Rectangle 44"/>
              <p:cNvSpPr/>
              <p:nvPr/>
            </p:nvSpPr>
            <p:spPr>
              <a:xfrm>
                <a:off x="5715000" y="2819400"/>
                <a:ext cx="3429000" cy="1381432"/>
              </a:xfrm>
              <a:prstGeom prst="round1Rect">
                <a:avLst>
                  <a:gd name="adj" fmla="val 11685"/>
                </a:avLst>
              </a:prstGeom>
              <a:gradFill flip="none" rotWithShape="1">
                <a:gsLst>
                  <a:gs pos="0">
                    <a:schemeClr val="bg1"/>
                  </a:gs>
                  <a:gs pos="50000">
                    <a:srgbClr val="FCEFA4"/>
                  </a:gs>
                  <a:gs pos="100000">
                    <a:srgbClr val="FCEFA4"/>
                  </a:gs>
                </a:gsLst>
                <a:lin ang="54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+mj-lt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019800" y="2839371"/>
                <a:ext cx="2938346" cy="830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68275" indent="-168275">
                  <a:buClr>
                    <a:srgbClr val="4E84C4"/>
                  </a:buClr>
                  <a:buFont typeface="Wingdings" pitchFamily="2" charset="2"/>
                  <a:buChar char="§"/>
                </a:pPr>
                <a:r>
                  <a:rPr lang="en-US" sz="1200" dirty="0" smtClean="0">
                    <a:solidFill>
                      <a:schemeClr val="tx1"/>
                    </a:solidFill>
                    <a:latin typeface="+mj-lt"/>
                  </a:rPr>
                  <a:t>Integrated innovation process</a:t>
                </a:r>
              </a:p>
              <a:p>
                <a:pPr marL="168275" indent="-168275">
                  <a:buClr>
                    <a:srgbClr val="4E84C4"/>
                  </a:buClr>
                  <a:buFont typeface="Wingdings" pitchFamily="2" charset="2"/>
                  <a:buChar char="§"/>
                </a:pPr>
                <a:r>
                  <a:rPr lang="en-US" sz="1200" dirty="0" smtClean="0">
                    <a:solidFill>
                      <a:schemeClr val="tx1"/>
                    </a:solidFill>
                    <a:latin typeface="+mj-lt"/>
                  </a:rPr>
                  <a:t>Informed operations</a:t>
                </a:r>
              </a:p>
              <a:p>
                <a:pPr marL="168275" indent="-168275">
                  <a:buClr>
                    <a:srgbClr val="4E84C4"/>
                  </a:buClr>
                  <a:buFont typeface="Wingdings" pitchFamily="2" charset="2"/>
                  <a:buChar char="§"/>
                </a:pPr>
                <a:r>
                  <a:rPr lang="en-US" sz="1200" dirty="0" smtClean="0">
                    <a:solidFill>
                      <a:schemeClr val="tx1"/>
                    </a:solidFill>
                    <a:latin typeface="+mj-lt"/>
                  </a:rPr>
                  <a:t>Drive intelligent processes</a:t>
                </a:r>
              </a:p>
              <a:p>
                <a:pPr marL="168275" indent="-168275">
                  <a:buClr>
                    <a:srgbClr val="4E84C4"/>
                  </a:buClr>
                  <a:buFont typeface="Wingdings" pitchFamily="2" charset="2"/>
                  <a:buChar char="§"/>
                </a:pPr>
                <a:r>
                  <a:rPr lang="en-US" sz="1200" dirty="0" smtClean="0">
                    <a:solidFill>
                      <a:schemeClr val="tx1"/>
                    </a:solidFill>
                    <a:latin typeface="+mj-lt"/>
                  </a:rPr>
                  <a:t>Optimize outcomes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810000" y="2209800"/>
              <a:ext cx="1192160" cy="1115960"/>
              <a:chOff x="3810000" y="2256504"/>
              <a:chExt cx="1268360" cy="1268360"/>
            </a:xfrm>
          </p:grpSpPr>
          <p:sp>
            <p:nvSpPr>
              <p:cNvPr id="41" name="Flowchart: Connector 40"/>
              <p:cNvSpPr/>
              <p:nvPr/>
            </p:nvSpPr>
            <p:spPr>
              <a:xfrm>
                <a:off x="3810000" y="2256504"/>
                <a:ext cx="1268360" cy="1268360"/>
              </a:xfrm>
              <a:prstGeom prst="flowChartConnector">
                <a:avLst/>
              </a:prstGeom>
              <a:solidFill>
                <a:srgbClr val="55A51C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eaLnBrk="0" hangingPunct="0">
                  <a:buClr>
                    <a:srgbClr val="00A28A"/>
                  </a:buClr>
                </a:pPr>
                <a:endParaRPr lang="en-US" sz="1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Flowchart: Connector 41"/>
              <p:cNvSpPr/>
              <p:nvPr/>
            </p:nvSpPr>
            <p:spPr>
              <a:xfrm>
                <a:off x="4071987" y="2332402"/>
                <a:ext cx="746844" cy="363792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rgbClr val="89C35F"/>
                  </a:gs>
                  <a:gs pos="100000">
                    <a:srgbClr val="55A51C"/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eaLnBrk="0" hangingPunct="0">
                  <a:buClr>
                    <a:srgbClr val="00A28A"/>
                  </a:buClr>
                </a:pPr>
                <a:endParaRPr lang="en-US" sz="1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923042" y="2743090"/>
                <a:ext cx="106680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0" hangingPunct="0">
                  <a:buClr>
                    <a:srgbClr val="00A28A"/>
                  </a:buClr>
                </a:pPr>
                <a:r>
                  <a:rPr lang="en-US" sz="13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Social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800720" y="2873480"/>
              <a:ext cx="1192160" cy="1115960"/>
              <a:chOff x="2770240" y="3025880"/>
              <a:chExt cx="1268360" cy="1268360"/>
            </a:xfrm>
          </p:grpSpPr>
          <p:sp>
            <p:nvSpPr>
              <p:cNvPr id="38" name="Flowchart: Connector 37"/>
              <p:cNvSpPr/>
              <p:nvPr/>
            </p:nvSpPr>
            <p:spPr>
              <a:xfrm>
                <a:off x="2770240" y="3025880"/>
                <a:ext cx="1268360" cy="1268360"/>
              </a:xfrm>
              <a:prstGeom prst="flowChartConnector">
                <a:avLst/>
              </a:prstGeom>
              <a:solidFill>
                <a:srgbClr val="0063BE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eaLnBrk="0" hangingPunct="0">
                  <a:buClr>
                    <a:srgbClr val="00A28A"/>
                  </a:buClr>
                </a:pPr>
                <a:endParaRPr lang="en-US" sz="1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Flowchart: Connector 38"/>
              <p:cNvSpPr/>
              <p:nvPr/>
            </p:nvSpPr>
            <p:spPr>
              <a:xfrm>
                <a:off x="3032227" y="3101778"/>
                <a:ext cx="746844" cy="363792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rgbClr val="6D97D8">
                      <a:alpha val="65000"/>
                    </a:srgbClr>
                  </a:gs>
                  <a:gs pos="100000">
                    <a:srgbClr val="0063BE"/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eaLnBrk="0" hangingPunct="0">
                  <a:buClr>
                    <a:srgbClr val="00A28A"/>
                  </a:buClr>
                </a:pPr>
                <a:endParaRPr lang="en-US" sz="1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65120" y="3512466"/>
                <a:ext cx="106680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0" hangingPunct="0">
                  <a:buClr>
                    <a:srgbClr val="00A28A"/>
                  </a:buClr>
                </a:pPr>
                <a:r>
                  <a:rPr lang="en-US" sz="13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Mobile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781210" y="2873480"/>
              <a:ext cx="1253831" cy="1115960"/>
              <a:chOff x="4762029" y="3025880"/>
              <a:chExt cx="1333973" cy="1268360"/>
            </a:xfrm>
          </p:grpSpPr>
          <p:sp>
            <p:nvSpPr>
              <p:cNvPr id="35" name="Flowchart: Connector 34"/>
              <p:cNvSpPr/>
              <p:nvPr/>
            </p:nvSpPr>
            <p:spPr>
              <a:xfrm>
                <a:off x="4762029" y="3025880"/>
                <a:ext cx="1333973" cy="1268360"/>
              </a:xfrm>
              <a:prstGeom prst="flowChartConnector">
                <a:avLst/>
              </a:prstGeom>
              <a:solidFill>
                <a:srgbClr val="FFDD3E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eaLnBrk="0" hangingPunct="0">
                  <a:buClr>
                    <a:srgbClr val="00A28A"/>
                  </a:buClr>
                </a:pPr>
                <a:endParaRPr lang="en-US" sz="1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Flowchart: Connector 35"/>
              <p:cNvSpPr/>
              <p:nvPr/>
            </p:nvSpPr>
            <p:spPr>
              <a:xfrm>
                <a:off x="5089627" y="3101778"/>
                <a:ext cx="746844" cy="363792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rgbClr val="FDE97F"/>
                  </a:gs>
                  <a:gs pos="100000">
                    <a:srgbClr val="FFDD3E"/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eaLnBrk="0" hangingPunct="0">
                  <a:buClr>
                    <a:srgbClr val="00A28A"/>
                  </a:buClr>
                </a:pPr>
                <a:endParaRPr lang="en-US" sz="1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66067" y="3424177"/>
                <a:ext cx="1213722" cy="548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0" hangingPunct="0">
                  <a:buClr>
                    <a:srgbClr val="00A28A"/>
                  </a:buClr>
                </a:pPr>
                <a:r>
                  <a:rPr lang="en-US" sz="1300" b="1" dirty="0" smtClean="0">
                    <a:latin typeface="Arial" pitchFamily="34" charset="0"/>
                    <a:cs typeface="Arial" pitchFamily="34" charset="0"/>
                  </a:rPr>
                  <a:t>Integrated KM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793844" y="3532240"/>
              <a:ext cx="1217576" cy="1115960"/>
              <a:chOff x="3792810" y="3760840"/>
              <a:chExt cx="1295400" cy="1268360"/>
            </a:xfrm>
          </p:grpSpPr>
          <p:sp>
            <p:nvSpPr>
              <p:cNvPr id="32" name="Flowchart: Connector 31"/>
              <p:cNvSpPr/>
              <p:nvPr/>
            </p:nvSpPr>
            <p:spPr>
              <a:xfrm>
                <a:off x="3810000" y="3760840"/>
                <a:ext cx="1268360" cy="1268360"/>
              </a:xfrm>
              <a:prstGeom prst="flowChartConnector">
                <a:avLst/>
              </a:prstGeom>
              <a:solidFill>
                <a:srgbClr val="83389B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eaLnBrk="0" hangingPunct="0">
                  <a:buClr>
                    <a:srgbClr val="00A28A"/>
                  </a:buClr>
                </a:pPr>
                <a:endParaRPr lang="en-US" sz="1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Flowchart: Connector 32"/>
              <p:cNvSpPr/>
              <p:nvPr/>
            </p:nvSpPr>
            <p:spPr>
              <a:xfrm>
                <a:off x="4071987" y="3836738"/>
                <a:ext cx="746844" cy="363792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rgbClr val="B17AC6"/>
                  </a:gs>
                  <a:gs pos="100000">
                    <a:srgbClr val="83389B"/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eaLnBrk="0" hangingPunct="0">
                  <a:buClr>
                    <a:srgbClr val="00A28A"/>
                  </a:buClr>
                </a:pPr>
                <a:endParaRPr lang="en-US" sz="1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792810" y="4232908"/>
                <a:ext cx="1295400" cy="292388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 eaLnBrk="0" hangingPunct="0">
                  <a:buClr>
                    <a:srgbClr val="00A28A"/>
                  </a:buClr>
                </a:pPr>
                <a:r>
                  <a:rPr lang="en-US" sz="13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Collaboration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93018" y="5819507"/>
              <a:ext cx="8005563" cy="566055"/>
              <a:chOff x="493018" y="5829302"/>
              <a:chExt cx="8005563" cy="495298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493018" y="5829302"/>
                <a:ext cx="8005563" cy="228600"/>
              </a:xfrm>
              <a:prstGeom prst="roundRect">
                <a:avLst>
                  <a:gd name="adj" fmla="val 50000"/>
                </a:avLst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Digital Capabilities</a:t>
                </a:r>
                <a:endParaRPr lang="en-US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493018" y="6096000"/>
                <a:ext cx="8005563" cy="228600"/>
              </a:xfrm>
              <a:prstGeom prst="roundRect">
                <a:avLst>
                  <a:gd name="adj" fmla="val 50000"/>
                </a:avLst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Knowledge Sharing</a:t>
                </a:r>
                <a:endParaRPr lang="en-US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77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4187984" y="763719"/>
            <a:ext cx="2703512" cy="1935162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/>
          <a:lstStyle>
            <a:lvl1pPr marL="114300" indent="-1143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Clr>
                <a:schemeClr val="tx2"/>
              </a:buClr>
            </a:pPr>
            <a:endParaRPr lang="en-US" altLang="en-US" sz="2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Tenants of Digital Strategy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552859" y="3023192"/>
            <a:ext cx="2705100" cy="1935163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5720" rIns="45720"/>
          <a:lstStyle>
            <a:lvl1pPr marL="114300" indent="-1143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Clr>
                <a:schemeClr val="tx2"/>
              </a:buClr>
            </a:pPr>
            <a:endParaRPr lang="en-US" altLang="en-US" sz="2000">
              <a:latin typeface="Calibri" panose="020F0502020204030204" pitchFamily="34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896928" y="2923176"/>
            <a:ext cx="2705100" cy="1935163"/>
          </a:xfrm>
          <a:prstGeom prst="triangle">
            <a:avLst>
              <a:gd name="adj" fmla="val 50000"/>
            </a:avLst>
          </a:prstGeom>
          <a:solidFill>
            <a:srgbClr val="D5D10E"/>
          </a:solidFill>
          <a:ln w="12700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45720" rIns="45720"/>
          <a:lstStyle>
            <a:lvl1pPr marL="114300" indent="-1143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Clr>
                <a:schemeClr val="tx2"/>
              </a:buClr>
            </a:pPr>
            <a:endParaRPr lang="en-US" altLang="en-US" sz="2000">
              <a:latin typeface="Calibri" panose="020F0502020204030204" pitchFamily="34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711065" y="2756581"/>
            <a:ext cx="1736725" cy="170656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/>
          <a:lstStyle>
            <a:lvl1pPr marL="101600" indent="-101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2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spcBef>
                <a:spcPct val="30000"/>
              </a:spcBef>
              <a:buClr>
                <a:schemeClr val="tx2"/>
              </a:buClr>
            </a:pPr>
            <a:endParaRPr lang="en-AU" altLang="en-US" sz="2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445828" y="4172631"/>
            <a:ext cx="919162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</a:pPr>
            <a:r>
              <a:rPr lang="en-GB" alt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Engagement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789103" y="4217081"/>
            <a:ext cx="919162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</a:pPr>
            <a:r>
              <a:rPr lang="en-GB" altLang="en-US" sz="2000" b="1">
                <a:latin typeface="Calibri" panose="020F0502020204030204" pitchFamily="34" charset="0"/>
              </a:rPr>
              <a:t>Empowerment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850765" y="3321731"/>
            <a:ext cx="14097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Digital Strategy</a:t>
            </a:r>
            <a:endParaRPr lang="en-GB" alt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895215" y="1813606"/>
            <a:ext cx="1479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3038" indent="-173038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Experience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160578" y="1451656"/>
            <a:ext cx="2743200" cy="301625"/>
          </a:xfrm>
          <a:prstGeom prst="rect">
            <a:avLst/>
          </a:prstGeom>
          <a:solidFill>
            <a:srgbClr val="C4ECFB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Integrated View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160578" y="1140506"/>
            <a:ext cx="2743200" cy="301625"/>
          </a:xfrm>
          <a:prstGeom prst="rect">
            <a:avLst/>
          </a:prstGeom>
          <a:solidFill>
            <a:srgbClr val="C4ECFB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Simplified Process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201103" y="1756456"/>
            <a:ext cx="2743200" cy="304800"/>
          </a:xfrm>
          <a:prstGeom prst="rect">
            <a:avLst/>
          </a:prstGeom>
          <a:solidFill>
            <a:srgbClr val="BBE3B6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Personalized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160578" y="2372406"/>
            <a:ext cx="2743200" cy="301625"/>
          </a:xfrm>
          <a:prstGeom prst="rect">
            <a:avLst/>
          </a:prstGeom>
          <a:solidFill>
            <a:srgbClr val="C4ECFB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Trust and Security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160578" y="827768"/>
            <a:ext cx="2743200" cy="303213"/>
          </a:xfrm>
          <a:prstGeom prst="rect">
            <a:avLst/>
          </a:prstGeom>
          <a:solidFill>
            <a:srgbClr val="C4ECFB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Brand Experience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160578" y="2073956"/>
            <a:ext cx="2743200" cy="303212"/>
          </a:xfrm>
          <a:prstGeom prst="rect">
            <a:avLst/>
          </a:prstGeom>
          <a:solidFill>
            <a:srgbClr val="C4ECFB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Consistent across channels</a:t>
            </a:r>
          </a:p>
        </p:txBody>
      </p:sp>
      <p:cxnSp>
        <p:nvCxnSpPr>
          <p:cNvPr id="17" name="Straight Connector 26"/>
          <p:cNvCxnSpPr>
            <a:cxnSpLocks noChangeShapeType="1"/>
            <a:endCxn id="11" idx="1"/>
          </p:cNvCxnSpPr>
          <p:nvPr/>
        </p:nvCxnSpPr>
        <p:spPr bwMode="auto">
          <a:xfrm flipV="1">
            <a:off x="6254115" y="1559606"/>
            <a:ext cx="906463" cy="115887"/>
          </a:xfrm>
          <a:prstGeom prst="line">
            <a:avLst/>
          </a:prstGeom>
          <a:noFill/>
          <a:ln w="12700" algn="ctr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201103" y="2067606"/>
            <a:ext cx="2743200" cy="304800"/>
          </a:xfrm>
          <a:prstGeom prst="rect">
            <a:avLst/>
          </a:prstGeom>
          <a:solidFill>
            <a:srgbClr val="BBE3B6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Interaction driven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1201103" y="827768"/>
            <a:ext cx="2743200" cy="304800"/>
          </a:xfrm>
          <a:prstGeom prst="rect">
            <a:avLst/>
          </a:prstGeom>
          <a:solidFill>
            <a:srgbClr val="BBE3B6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User driven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201103" y="1445306"/>
            <a:ext cx="2743200" cy="304800"/>
          </a:xfrm>
          <a:prstGeom prst="rect">
            <a:avLst/>
          </a:prstGeom>
          <a:solidFill>
            <a:srgbClr val="BBE3B6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Collaboration centric 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201103" y="2378756"/>
            <a:ext cx="2743200" cy="304800"/>
          </a:xfrm>
          <a:prstGeom prst="rect">
            <a:avLst/>
          </a:prstGeom>
          <a:solidFill>
            <a:srgbClr val="BBE3B6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Recognized</a:t>
            </a:r>
          </a:p>
        </p:txBody>
      </p:sp>
      <p:cxnSp>
        <p:nvCxnSpPr>
          <p:cNvPr id="22" name="Straight Connector 34"/>
          <p:cNvCxnSpPr>
            <a:cxnSpLocks noChangeShapeType="1"/>
            <a:stCxn id="4" idx="1"/>
            <a:endCxn id="21" idx="2"/>
          </p:cNvCxnSpPr>
          <p:nvPr/>
        </p:nvCxnSpPr>
        <p:spPr bwMode="auto">
          <a:xfrm flipH="1" flipV="1">
            <a:off x="2572703" y="2683556"/>
            <a:ext cx="656431" cy="1307218"/>
          </a:xfrm>
          <a:prstGeom prst="line">
            <a:avLst/>
          </a:prstGeom>
          <a:noFill/>
          <a:ln w="12700" algn="ctr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6158072" y="5280435"/>
            <a:ext cx="2830512" cy="304800"/>
          </a:xfrm>
          <a:prstGeom prst="rect">
            <a:avLst/>
          </a:prstGeom>
          <a:solidFill>
            <a:srgbClr val="EEED9F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Choice of Channels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6158072" y="4988698"/>
            <a:ext cx="2830512" cy="304800"/>
          </a:xfrm>
          <a:prstGeom prst="rect">
            <a:avLst/>
          </a:prstGeom>
          <a:solidFill>
            <a:srgbClr val="EEED9F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Self Service </a:t>
            </a:r>
          </a:p>
        </p:txBody>
      </p:sp>
      <p:cxnSp>
        <p:nvCxnSpPr>
          <p:cNvPr id="25" name="Straight Connector 44"/>
          <p:cNvCxnSpPr>
            <a:cxnSpLocks noChangeShapeType="1"/>
          </p:cNvCxnSpPr>
          <p:nvPr/>
        </p:nvCxnSpPr>
        <p:spPr bwMode="auto">
          <a:xfrm>
            <a:off x="7086759" y="4870249"/>
            <a:ext cx="323850" cy="176212"/>
          </a:xfrm>
          <a:prstGeom prst="line">
            <a:avLst/>
          </a:prstGeom>
          <a:noFill/>
          <a:ln w="12700" algn="ctr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7160578" y="1762806"/>
            <a:ext cx="2743200" cy="301625"/>
          </a:xfrm>
          <a:prstGeom prst="rect">
            <a:avLst/>
          </a:prstGeom>
          <a:solidFill>
            <a:srgbClr val="C4ECFB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Contextual  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6158072" y="5591948"/>
            <a:ext cx="2830512" cy="304800"/>
          </a:xfrm>
          <a:prstGeom prst="rect">
            <a:avLst/>
          </a:prstGeom>
          <a:solidFill>
            <a:srgbClr val="EEED9F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Productivity tools 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6158072" y="6193611"/>
            <a:ext cx="2830512" cy="304800"/>
          </a:xfrm>
          <a:prstGeom prst="rect">
            <a:avLst/>
          </a:prstGeom>
          <a:solidFill>
            <a:srgbClr val="EEED9F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Advocacy</a:t>
            </a: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6158072" y="5882461"/>
            <a:ext cx="2830512" cy="304800"/>
          </a:xfrm>
          <a:prstGeom prst="rect">
            <a:avLst/>
          </a:prstGeom>
          <a:solidFill>
            <a:srgbClr val="EEED9F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Communities 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1201103" y="1138918"/>
            <a:ext cx="2743200" cy="304800"/>
          </a:xfrm>
          <a:prstGeom prst="rect">
            <a:avLst/>
          </a:prstGeom>
          <a:solidFill>
            <a:srgbClr val="BBE3B6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Needs driven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158072" y="6504761"/>
            <a:ext cx="2830512" cy="304800"/>
          </a:xfrm>
          <a:prstGeom prst="rect">
            <a:avLst/>
          </a:prstGeom>
          <a:solidFill>
            <a:srgbClr val="EEED9F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1269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HiTech</a:t>
            </a:r>
            <a:r>
              <a:rPr lang="en-US" dirty="0" smtClean="0"/>
              <a:t> Customer Focus </a:t>
            </a:r>
            <a:r>
              <a:rPr lang="en-US" dirty="0"/>
              <a:t>A</a:t>
            </a:r>
            <a:r>
              <a:rPr lang="en-US" dirty="0" smtClean="0"/>
              <a:t>reas in Digital Space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4655" y="1468618"/>
            <a:ext cx="3262945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Software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3582" y="1468618"/>
            <a:ext cx="359387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Professional 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83434" y="1468618"/>
            <a:ext cx="3985756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Computer Platforms &amp; Electronics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654" y="2035899"/>
            <a:ext cx="3262945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Software to Services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Mobile First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Cloud First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Models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Innovative Pricing Models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582" y="2035899"/>
            <a:ext cx="3593870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One-Stop Shop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Workplace </a:t>
            </a:r>
            <a:r>
              <a:rPr lang="en-US" dirty="0" err="1" smtClean="0">
                <a:solidFill>
                  <a:schemeClr val="tx1"/>
                </a:solidFill>
              </a:rPr>
              <a:t>Reimagination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Services </a:t>
            </a:r>
            <a:r>
              <a:rPr lang="en-US" dirty="0" err="1" smtClean="0">
                <a:solidFill>
                  <a:schemeClr val="tx1"/>
                </a:solidFill>
              </a:rPr>
              <a:t>ReImagination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Stay Relevant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Competitive and Gamification Culture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Simplification in Processes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83434" y="2035899"/>
            <a:ext cx="3985756" cy="2585323"/>
          </a:xfrm>
          <a:prstGeom prst="rect">
            <a:avLst/>
          </a:prstGeom>
          <a:solidFill>
            <a:srgbClr val="8ED2ED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Convergence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 Centricity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Self Provisioning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Software Defined Solutions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Simplification in Configuration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4654" y="4768824"/>
            <a:ext cx="11074535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Next Generation Solutions (Analytics)	Domain Analytics		SDDC		SSN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Hybrid Mobile Apps		HiTech </a:t>
            </a:r>
            <a:r>
              <a:rPr lang="en-US" dirty="0" err="1" smtClean="0">
                <a:solidFill>
                  <a:schemeClr val="tx1"/>
                </a:solidFill>
              </a:rPr>
              <a:t>IoT</a:t>
            </a:r>
            <a:r>
              <a:rPr lang="en-US" dirty="0" smtClean="0">
                <a:solidFill>
                  <a:schemeClr val="tx1"/>
                </a:solidFill>
              </a:rPr>
              <a:t>		Digital Supply Chain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Gamification Solutions for Professional Services (Karma)	Workplace Solutions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Strategy : Point of View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457200" y="642258"/>
          <a:ext cx="113538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478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Strategy - HiTech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ReImagine</a:t>
            </a:r>
            <a:r>
              <a:rPr lang="en-US" dirty="0" smtClean="0"/>
              <a:t> your Customers</a:t>
            </a:r>
          </a:p>
          <a:p>
            <a:pPr lvl="1"/>
            <a:r>
              <a:rPr lang="en-US" dirty="0" smtClean="0"/>
              <a:t>Software Players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Services Players</a:t>
            </a:r>
          </a:p>
          <a:p>
            <a:pPr lvl="2"/>
            <a:r>
              <a:rPr lang="en-US" dirty="0" smtClean="0"/>
              <a:t>Mobile First</a:t>
            </a:r>
          </a:p>
          <a:p>
            <a:pPr lvl="2"/>
            <a:r>
              <a:rPr lang="en-US" dirty="0" smtClean="0"/>
              <a:t>Cloud First</a:t>
            </a:r>
          </a:p>
          <a:p>
            <a:pPr lvl="1"/>
            <a:r>
              <a:rPr lang="en-US" dirty="0" smtClean="0"/>
              <a:t>Computer Platforms Players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Converged Services Players</a:t>
            </a:r>
          </a:p>
          <a:p>
            <a:pPr lvl="2"/>
            <a:r>
              <a:rPr lang="en-US" dirty="0" smtClean="0"/>
              <a:t>Software Defined </a:t>
            </a:r>
          </a:p>
          <a:p>
            <a:pPr lvl="1"/>
            <a:r>
              <a:rPr lang="en-US" dirty="0" smtClean="0"/>
              <a:t>Professional Services Players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1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Strategy – Professional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5501255"/>
          </a:xfrm>
        </p:spPr>
        <p:txBody>
          <a:bodyPr/>
          <a:lstStyle/>
          <a:p>
            <a:r>
              <a:rPr lang="en-US" dirty="0" smtClean="0"/>
              <a:t>Mobile-enable customer-facing applications for Field service engineers (E2E) – Supporting multiple devices and form-factors</a:t>
            </a:r>
          </a:p>
          <a:p>
            <a:r>
              <a:rPr lang="en-US" dirty="0" smtClean="0"/>
              <a:t>Legal, Real Estate, HR Management – Real-time Analytics Solutions</a:t>
            </a:r>
          </a:p>
          <a:p>
            <a:r>
              <a:rPr lang="en-US" dirty="0" smtClean="0"/>
              <a:t>Accounting, Audit, Taxation Advisory – Online Data Analytics as a Service, online Accounting services/portal, Risk Assessment and analytics</a:t>
            </a:r>
          </a:p>
          <a:p>
            <a:r>
              <a:rPr lang="en-US" dirty="0" smtClean="0"/>
              <a:t>Re-imagining financial Models - Pay </a:t>
            </a:r>
            <a:r>
              <a:rPr lang="en-US" dirty="0"/>
              <a:t>as you go, </a:t>
            </a:r>
            <a:r>
              <a:rPr lang="en-US" dirty="0" smtClean="0"/>
              <a:t>open </a:t>
            </a:r>
            <a:r>
              <a:rPr lang="en-US" dirty="0"/>
              <a:t>source, SaaS subscription </a:t>
            </a:r>
            <a:r>
              <a:rPr lang="en-US" dirty="0" smtClean="0"/>
              <a:t>models, Cloud-based financial processing and analytics </a:t>
            </a:r>
          </a:p>
          <a:p>
            <a:r>
              <a:rPr lang="en-US" dirty="0" smtClean="0"/>
              <a:t>HR Re-imagination – Crowdsourcing, Social Hiring, Employee Engagement, Expertise Identification, Gamified Learning paths</a:t>
            </a:r>
          </a:p>
          <a:p>
            <a:r>
              <a:rPr lang="en-US" dirty="0" smtClean="0"/>
              <a:t>Web Modernization of Customer applications/portals - </a:t>
            </a:r>
            <a:r>
              <a:rPr lang="en-US" dirty="0"/>
              <a:t>Multi-channel cross-platform web application </a:t>
            </a:r>
            <a:r>
              <a:rPr lang="en-US" dirty="0" smtClean="0"/>
              <a:t>development, responsive and adaptive web design</a:t>
            </a:r>
          </a:p>
          <a:p>
            <a:r>
              <a:rPr lang="en-US" dirty="0" smtClean="0"/>
              <a:t>Develop digitization use-cases for Real Estate Domain</a:t>
            </a:r>
          </a:p>
          <a:p>
            <a:r>
              <a:rPr lang="en-US" dirty="0" smtClean="0"/>
              <a:t>Cloud Migration for internal IT (on-premise application) and Cloud application solutions</a:t>
            </a:r>
          </a:p>
          <a:p>
            <a:r>
              <a:rPr lang="en-US" dirty="0" smtClean="0"/>
              <a:t>Self-sustaining theme-based communities – Taxation, Audit</a:t>
            </a:r>
          </a:p>
          <a:p>
            <a:pPr lvl="0"/>
            <a:r>
              <a:rPr lang="en-US" dirty="0" smtClean="0">
                <a:solidFill>
                  <a:schemeClr val="dk1"/>
                </a:solidFill>
              </a:rPr>
              <a:t>Product Communities - Ideation</a:t>
            </a:r>
            <a:r>
              <a:rPr lang="en-US" dirty="0">
                <a:solidFill>
                  <a:schemeClr val="dk1"/>
                </a:solidFill>
              </a:rPr>
              <a:t>, Product design, Supplier collaboration, activity-based communities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Strategy – Computer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993255"/>
          </a:xfrm>
        </p:spPr>
        <p:txBody>
          <a:bodyPr/>
          <a:lstStyle/>
          <a:p>
            <a:r>
              <a:rPr lang="en-US" dirty="0" smtClean="0"/>
              <a:t>Real-time analytics on information collected from digital sensors embedded in products</a:t>
            </a:r>
          </a:p>
          <a:p>
            <a:r>
              <a:rPr lang="en-US" dirty="0" smtClean="0"/>
              <a:t>Mobile-enable customer touch-points to access information seamlessly</a:t>
            </a:r>
          </a:p>
          <a:p>
            <a:r>
              <a:rPr lang="en-US" dirty="0" smtClean="0"/>
              <a:t>Predictive Analytics solution for machine and device data (e.g. Printer Data)</a:t>
            </a:r>
          </a:p>
          <a:p>
            <a:r>
              <a:rPr lang="en-US" dirty="0" smtClean="0"/>
              <a:t>Cloud enablement (Planning, Migration) and Cloud Application Services – </a:t>
            </a:r>
            <a:r>
              <a:rPr lang="en-US" sz="1800" dirty="0" smtClean="0"/>
              <a:t>Scalable and </a:t>
            </a:r>
            <a:r>
              <a:rPr lang="en-US" sz="1800" dirty="0"/>
              <a:t>cost effective solutions built on Public Cloud Platforms (AWS, Microsoft Azure, </a:t>
            </a:r>
            <a:r>
              <a:rPr lang="en-US" sz="1800" dirty="0" err="1" smtClean="0"/>
              <a:t>OpenStack</a:t>
            </a:r>
            <a:r>
              <a:rPr lang="en-US" sz="1800" dirty="0" smtClean="0"/>
              <a:t>, Google Cloud) </a:t>
            </a:r>
            <a:r>
              <a:rPr lang="en-US" sz="1800" dirty="0"/>
              <a:t>and </a:t>
            </a:r>
            <a:r>
              <a:rPr lang="en-US" sz="1800" dirty="0" smtClean="0"/>
              <a:t>Hosted </a:t>
            </a:r>
            <a:r>
              <a:rPr lang="en-US" sz="1800" dirty="0"/>
              <a:t>Private </a:t>
            </a:r>
            <a:r>
              <a:rPr lang="en-US" sz="1800" dirty="0" smtClean="0"/>
              <a:t>Cloud</a:t>
            </a:r>
          </a:p>
          <a:p>
            <a:r>
              <a:rPr lang="en-US" dirty="0" smtClean="0">
                <a:solidFill>
                  <a:schemeClr val="dk1"/>
                </a:solidFill>
              </a:rPr>
              <a:t>Automate customer insight for 360 view – BI Analytics Solutions</a:t>
            </a:r>
          </a:p>
          <a:p>
            <a:r>
              <a:rPr lang="en-US" dirty="0" smtClean="0">
                <a:solidFill>
                  <a:schemeClr val="dk1"/>
                </a:solidFill>
              </a:rPr>
              <a:t>Innovation Theme – Interactive online communities, </a:t>
            </a:r>
            <a:r>
              <a:rPr lang="en-US" dirty="0" err="1" smtClean="0">
                <a:solidFill>
                  <a:schemeClr val="dk1"/>
                </a:solidFill>
              </a:rPr>
              <a:t>Crowdsource</a:t>
            </a:r>
            <a:r>
              <a:rPr lang="en-US" dirty="0" smtClean="0">
                <a:solidFill>
                  <a:schemeClr val="dk1"/>
                </a:solidFill>
              </a:rPr>
              <a:t> Ideation, Smart City solutions, </a:t>
            </a:r>
            <a:r>
              <a:rPr lang="en-US" dirty="0" err="1" smtClean="0">
                <a:solidFill>
                  <a:schemeClr val="dk1"/>
                </a:solidFill>
              </a:rPr>
              <a:t>Hackathons</a:t>
            </a:r>
            <a:endParaRPr lang="en-US" dirty="0" smtClean="0">
              <a:solidFill>
                <a:schemeClr val="dk1"/>
              </a:solidFill>
            </a:endParaRPr>
          </a:p>
          <a:p>
            <a:r>
              <a:rPr lang="en-US" dirty="0" smtClean="0">
                <a:solidFill>
                  <a:schemeClr val="dk1"/>
                </a:solidFill>
              </a:rPr>
              <a:t>Improve customer engagement and motivate key behaviors - Develop gamification use-cases and gamify existing customer applications, behavior analytics using Karma User Engagement Platform</a:t>
            </a:r>
          </a:p>
          <a:p>
            <a:pPr lvl="0"/>
            <a:r>
              <a:rPr lang="en-US" dirty="0">
                <a:solidFill>
                  <a:schemeClr val="dk1"/>
                </a:solidFill>
              </a:rPr>
              <a:t>Social Campaign Management to monitor sentiments and influence </a:t>
            </a:r>
            <a:r>
              <a:rPr lang="en-US" dirty="0" smtClean="0">
                <a:solidFill>
                  <a:schemeClr val="dk1"/>
                </a:solidFill>
              </a:rPr>
              <a:t>perceptions (Extend </a:t>
            </a:r>
            <a:r>
              <a:rPr lang="en-US" dirty="0" err="1" smtClean="0">
                <a:solidFill>
                  <a:schemeClr val="dk1"/>
                </a:solidFill>
              </a:rPr>
              <a:t>PeriVista</a:t>
            </a:r>
            <a:r>
              <a:rPr lang="en-US" dirty="0" smtClean="0">
                <a:solidFill>
                  <a:schemeClr val="dk1"/>
                </a:solidFill>
              </a:rPr>
              <a:t> for vertical-specific business scenarios)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14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 to Strategy Development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2997156"/>
              </p:ext>
            </p:extLst>
          </p:nvPr>
        </p:nvGraphicFramePr>
        <p:xfrm>
          <a:off x="1065561" y="703389"/>
          <a:ext cx="9414870" cy="4882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5537" y="6143178"/>
            <a:ext cx="1860563" cy="523220"/>
          </a:xfrm>
          <a:prstGeom prst="rect">
            <a:avLst/>
          </a:prstGeom>
          <a:solidFill>
            <a:srgbClr val="FEF5CA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/>
            <a:r>
              <a:rPr lang="en-IN" sz="1400" dirty="0" smtClean="0"/>
              <a:t>1- Identify </a:t>
            </a:r>
            <a:r>
              <a:rPr lang="en-IN" sz="1400" dirty="0"/>
              <a:t>C</a:t>
            </a:r>
            <a:r>
              <a:rPr lang="en-IN" sz="1400" dirty="0" smtClean="0"/>
              <a:t>ustomer Objectives</a:t>
            </a:r>
            <a:endParaRPr lang="en-IN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906100" y="5256948"/>
            <a:ext cx="2118360" cy="738664"/>
          </a:xfrm>
          <a:prstGeom prst="rect">
            <a:avLst/>
          </a:prstGeom>
          <a:solidFill>
            <a:srgbClr val="FEF5CA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/>
            <a:r>
              <a:rPr lang="en-IN" sz="1400" dirty="0" smtClean="0"/>
              <a:t>2- Identify </a:t>
            </a:r>
            <a:r>
              <a:rPr lang="en-IN" sz="1400" dirty="0"/>
              <a:t>D</a:t>
            </a:r>
            <a:r>
              <a:rPr lang="en-IN" sz="1400" dirty="0" smtClean="0"/>
              <a:t>igital needs of customers that meet </a:t>
            </a:r>
            <a:r>
              <a:rPr lang="en-IN" sz="1400" dirty="0"/>
              <a:t>these </a:t>
            </a:r>
            <a:r>
              <a:rPr lang="en-IN" sz="1400" dirty="0"/>
              <a:t>o</a:t>
            </a:r>
            <a:r>
              <a:rPr lang="en-IN" sz="1400" dirty="0" smtClean="0"/>
              <a:t>bjectives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24460" y="4147361"/>
            <a:ext cx="2330622" cy="954107"/>
          </a:xfrm>
          <a:prstGeom prst="rect">
            <a:avLst/>
          </a:prstGeom>
          <a:solidFill>
            <a:srgbClr val="FEF5CA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/>
            <a:r>
              <a:rPr lang="en-IN" sz="1400" dirty="0" smtClean="0"/>
              <a:t>3- </a:t>
            </a:r>
            <a:r>
              <a:rPr lang="en-IN" sz="1400" dirty="0" smtClean="0"/>
              <a:t>Identify Opportunities for TCS </a:t>
            </a:r>
            <a:r>
              <a:rPr lang="en-IN" sz="1400" dirty="0" smtClean="0"/>
              <a:t>to address these Digital Needs of Customers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372600" y="2549177"/>
            <a:ext cx="2305052" cy="523220"/>
          </a:xfrm>
          <a:prstGeom prst="rect">
            <a:avLst/>
          </a:prstGeom>
          <a:solidFill>
            <a:srgbClr val="FEF5CA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/>
            <a:r>
              <a:rPr lang="en-IN" sz="1400" dirty="0"/>
              <a:t>5</a:t>
            </a:r>
            <a:r>
              <a:rPr lang="en-IN" sz="1400" dirty="0" smtClean="0"/>
              <a:t>- </a:t>
            </a:r>
            <a:r>
              <a:rPr lang="en-IN" sz="1400" dirty="0"/>
              <a:t>Devise Internal &amp; External </a:t>
            </a:r>
            <a:r>
              <a:rPr lang="en-IN" sz="1400" dirty="0" smtClean="0"/>
              <a:t>Digital Plan</a:t>
            </a:r>
            <a:endParaRPr lang="en-IN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42344" y="1986400"/>
            <a:ext cx="124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Who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03778" y="1354856"/>
            <a:ext cx="124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What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000434" y="879547"/>
            <a:ext cx="124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How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00401" y="6009900"/>
            <a:ext cx="1441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(Digital maturity assessment)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55082" y="3239912"/>
            <a:ext cx="2017518" cy="738664"/>
          </a:xfrm>
          <a:prstGeom prst="rect">
            <a:avLst/>
          </a:prstGeom>
          <a:solidFill>
            <a:srgbClr val="FEF5CA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/>
            <a:r>
              <a:rPr lang="en-IN" sz="1400" dirty="0" smtClean="0"/>
              <a:t>4- Establish priority of Digital Opportunities to address. </a:t>
            </a:r>
            <a:endParaRPr lang="en-IN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479932" y="5211529"/>
            <a:ext cx="164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(Maturity- Investment – Budgets)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111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Maturity Map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31988" y="1012874"/>
            <a:ext cx="14067" cy="5486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66425" y="3812345"/>
            <a:ext cx="8102991" cy="42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74224" y="759596"/>
            <a:ext cx="2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Digital Maturity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3655" y="3854548"/>
            <a:ext cx="215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IN" dirty="0"/>
              <a:t>Digital Investments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828" y="3856334"/>
            <a:ext cx="196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Digital Budgets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147582" y="3418451"/>
            <a:ext cx="175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45234" y="2023400"/>
            <a:ext cx="175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59306" y="2994080"/>
            <a:ext cx="175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47582" y="2518119"/>
            <a:ext cx="175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47582" y="1547446"/>
            <a:ext cx="175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47582" y="4248442"/>
            <a:ext cx="175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47582" y="4670470"/>
            <a:ext cx="175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47582" y="5106570"/>
            <a:ext cx="175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147582" y="5528603"/>
            <a:ext cx="175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47582" y="5978770"/>
            <a:ext cx="175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780625" y="3784210"/>
            <a:ext cx="3" cy="9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284717" y="3781862"/>
            <a:ext cx="3" cy="9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805224" y="3781863"/>
            <a:ext cx="3" cy="9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283524" y="3781862"/>
            <a:ext cx="3" cy="9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818101" y="3781862"/>
            <a:ext cx="3" cy="9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27117" y="3795930"/>
            <a:ext cx="3" cy="9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131209" y="3793582"/>
            <a:ext cx="3" cy="9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651716" y="3793583"/>
            <a:ext cx="3" cy="9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30016" y="3793582"/>
            <a:ext cx="3" cy="9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664593" y="3793582"/>
            <a:ext cx="3" cy="9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38757" y="1547446"/>
            <a:ext cx="2489980" cy="954107"/>
          </a:xfrm>
          <a:prstGeom prst="rect">
            <a:avLst/>
          </a:prstGeom>
          <a:solidFill>
            <a:srgbClr val="CCE5BA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Mature in Digital Adoption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Collaborate with these firms to quickly learn Digital Best Practices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7596552" y="5257752"/>
            <a:ext cx="2489981" cy="954107"/>
          </a:xfrm>
          <a:prstGeom prst="rect">
            <a:avLst/>
          </a:prstGeom>
          <a:solidFill>
            <a:srgbClr val="F7AC94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Averse to Digital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Identify causes and convert through Thought leadership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2418473" y="5257752"/>
            <a:ext cx="2489980" cy="1169551"/>
          </a:xfrm>
          <a:prstGeom prst="rect">
            <a:avLst/>
          </a:prstGeom>
          <a:solidFill>
            <a:srgbClr val="89C35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Laggards in Digital Adoption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Need support to quickly move up maturity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352820" y="1553514"/>
            <a:ext cx="2489980" cy="1169551"/>
          </a:xfrm>
          <a:prstGeom prst="rect">
            <a:avLst/>
          </a:prstGeom>
          <a:solidFill>
            <a:srgbClr val="FDC577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Digital adoption discontinuous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Help Stabilize and Optimize digital budgets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441854" y="3920191"/>
            <a:ext cx="539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Low</a:t>
            </a:r>
            <a:endParaRPr lang="en-IN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4302376" y="3916103"/>
            <a:ext cx="679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Industry </a:t>
            </a:r>
            <a:r>
              <a:rPr lang="en-IN" sz="1100" dirty="0" err="1" smtClean="0"/>
              <a:t>Avg</a:t>
            </a:r>
            <a:endParaRPr lang="en-IN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3323501" y="3932484"/>
            <a:ext cx="539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High</a:t>
            </a:r>
            <a:endParaRPr lang="en-IN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6481693" y="3916547"/>
            <a:ext cx="539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Low</a:t>
            </a:r>
            <a:endParaRPr lang="en-IN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7543797" y="3899099"/>
            <a:ext cx="679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Industry </a:t>
            </a:r>
            <a:r>
              <a:rPr lang="en-IN" sz="1100" dirty="0" err="1" smtClean="0"/>
              <a:t>Avg</a:t>
            </a:r>
            <a:endParaRPr lang="en-IN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8631722" y="3916103"/>
            <a:ext cx="539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High</a:t>
            </a:r>
            <a:endParaRPr lang="en-IN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140557" y="4413677"/>
            <a:ext cx="425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7085998" y="2852082"/>
            <a:ext cx="335291" cy="596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5062032" y="2858238"/>
            <a:ext cx="55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III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6828681" y="4370710"/>
            <a:ext cx="56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IV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6349219" y="2873140"/>
            <a:ext cx="935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Enable</a:t>
            </a:r>
            <a:endParaRPr lang="en-IN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6346871" y="3312208"/>
            <a:ext cx="935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Initiate</a:t>
            </a:r>
            <a:endParaRPr lang="en-IN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6384378" y="2391996"/>
            <a:ext cx="935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Stabilize</a:t>
            </a:r>
            <a:endParaRPr lang="en-IN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6356243" y="1886765"/>
            <a:ext cx="935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Optimize</a:t>
            </a:r>
            <a:endParaRPr lang="en-IN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6318737" y="1410068"/>
            <a:ext cx="89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Transform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4206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Assessing Digital Maturity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In increasing order of maturity of Digital adoption: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Initiate- into digital technologies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Enable- Adoption of digital as an enabler/operational support to business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Stabilize- Adoption </a:t>
            </a:r>
            <a:r>
              <a:rPr lang="en-IN" dirty="0"/>
              <a:t>of digital as a means to </a:t>
            </a:r>
            <a:r>
              <a:rPr lang="en-IN" dirty="0" smtClean="0"/>
              <a:t>stabilizing growth </a:t>
            </a:r>
            <a:r>
              <a:rPr lang="en-IN" dirty="0"/>
              <a:t>in existing business areas/ markets)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Optimize- Adoption of digital for (cost, performance etc.) optimization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Transform- Re-imagination</a:t>
            </a:r>
            <a:r>
              <a:rPr lang="en-IN" dirty="0"/>
              <a:t> </a:t>
            </a:r>
            <a:r>
              <a:rPr lang="en-IN" dirty="0" smtClean="0"/>
              <a:t>of business through digital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8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Maturity Map – For </a:t>
            </a:r>
            <a:r>
              <a:rPr lang="en-IN" dirty="0" err="1" smtClean="0"/>
              <a:t>HiTech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31988" y="1012874"/>
            <a:ext cx="14067" cy="5486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66425" y="3812345"/>
            <a:ext cx="8102991" cy="42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74224" y="759596"/>
            <a:ext cx="2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Digital Maturity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3655" y="3854548"/>
            <a:ext cx="215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IN" dirty="0"/>
              <a:t>Digital Investments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828" y="3856334"/>
            <a:ext cx="196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Digital Budgets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147582" y="3418451"/>
            <a:ext cx="175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45234" y="2023400"/>
            <a:ext cx="175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59306" y="2994080"/>
            <a:ext cx="175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47582" y="2518119"/>
            <a:ext cx="175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47582" y="1547446"/>
            <a:ext cx="175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47582" y="4248442"/>
            <a:ext cx="175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47582" y="4670470"/>
            <a:ext cx="175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47582" y="5106570"/>
            <a:ext cx="175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147582" y="5528603"/>
            <a:ext cx="175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47582" y="5978770"/>
            <a:ext cx="175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780625" y="3784210"/>
            <a:ext cx="3" cy="9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284717" y="3781862"/>
            <a:ext cx="3" cy="9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805224" y="3781863"/>
            <a:ext cx="3" cy="9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283524" y="3781862"/>
            <a:ext cx="3" cy="9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818101" y="3781862"/>
            <a:ext cx="3" cy="9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27117" y="3795930"/>
            <a:ext cx="3" cy="9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131209" y="3793582"/>
            <a:ext cx="3" cy="9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651716" y="3793583"/>
            <a:ext cx="3" cy="9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30016" y="3793582"/>
            <a:ext cx="3" cy="9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664593" y="3793582"/>
            <a:ext cx="3" cy="9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49219" y="2873140"/>
            <a:ext cx="935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Enable</a:t>
            </a:r>
            <a:endParaRPr lang="en-IN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346871" y="3312208"/>
            <a:ext cx="935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Initiate</a:t>
            </a:r>
            <a:endParaRPr lang="en-IN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6384378" y="2391996"/>
            <a:ext cx="935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Stabilize</a:t>
            </a:r>
            <a:endParaRPr lang="en-IN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6356243" y="1886765"/>
            <a:ext cx="935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Optimize</a:t>
            </a:r>
            <a:endParaRPr lang="en-IN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5441854" y="3920191"/>
            <a:ext cx="539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Low</a:t>
            </a:r>
            <a:endParaRPr lang="en-IN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4302376" y="3916103"/>
            <a:ext cx="679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Industry </a:t>
            </a:r>
            <a:r>
              <a:rPr lang="en-IN" sz="1100" dirty="0" err="1" smtClean="0"/>
              <a:t>Avg</a:t>
            </a:r>
            <a:endParaRPr lang="en-IN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3323501" y="3932484"/>
            <a:ext cx="539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High</a:t>
            </a:r>
            <a:endParaRPr lang="en-IN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6481693" y="3916547"/>
            <a:ext cx="539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Low</a:t>
            </a:r>
            <a:endParaRPr lang="en-IN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7543797" y="3899099"/>
            <a:ext cx="679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Industry </a:t>
            </a:r>
            <a:r>
              <a:rPr lang="en-IN" sz="1100" dirty="0" err="1" smtClean="0"/>
              <a:t>Avg</a:t>
            </a:r>
            <a:endParaRPr lang="en-IN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8631722" y="3916103"/>
            <a:ext cx="539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High</a:t>
            </a:r>
            <a:endParaRPr lang="en-IN" sz="11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417630" y="1846424"/>
            <a:ext cx="5494600" cy="4092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318737" y="1410068"/>
            <a:ext cx="89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Transform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9992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04786" y="4327713"/>
            <a:ext cx="5495861" cy="224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344565" y="909095"/>
            <a:ext cx="5530443" cy="2878056"/>
          </a:xfrm>
          <a:prstGeom prst="rect">
            <a:avLst/>
          </a:prstGeom>
          <a:solidFill>
            <a:srgbClr val="FACDB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625061" y="4229366"/>
            <a:ext cx="4859868" cy="22634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57299" y="4556760"/>
            <a:ext cx="3860800" cy="29260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Cloud Computing</a:t>
            </a:r>
            <a:endParaRPr lang="en-US" sz="160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36132" y="4914153"/>
            <a:ext cx="3860800" cy="30628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Big Data and Analytics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36132" y="5253078"/>
            <a:ext cx="3860800" cy="34484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Mobility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36132" y="5672639"/>
            <a:ext cx="3860800" cy="30628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Social Experience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14300"/>
            <a:ext cx="10757408" cy="533400"/>
          </a:xfrm>
        </p:spPr>
        <p:txBody>
          <a:bodyPr/>
          <a:lstStyle/>
          <a:p>
            <a:r>
              <a:rPr lang="en-US" dirty="0" smtClean="0"/>
              <a:t>Digital Focus Areas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5468" y="1471286"/>
            <a:ext cx="5232397" cy="445306"/>
          </a:xfrm>
          <a:prstGeom prst="rect">
            <a:avLst/>
          </a:prstGeom>
          <a:solidFill>
            <a:srgbClr val="D6492A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89">
              <a:defRPr/>
            </a:pP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Extending Digital Intelligence  </a:t>
            </a:r>
          </a:p>
          <a:p>
            <a:pPr algn="ctr" defTabSz="685889">
              <a:defRPr/>
            </a:pP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(Products, Services, Machines, Devices)</a:t>
            </a:r>
            <a:endParaRPr lang="en-GB" sz="1600" kern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68535" y="2018134"/>
            <a:ext cx="5232397" cy="445306"/>
          </a:xfrm>
          <a:prstGeom prst="rect">
            <a:avLst/>
          </a:prstGeom>
          <a:solidFill>
            <a:srgbClr val="D6492A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89">
              <a:defRPr/>
            </a:pP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Omni-channel Integration</a:t>
            </a:r>
          </a:p>
          <a:p>
            <a:pPr algn="ctr" defTabSz="685889">
              <a:defRPr/>
            </a:pP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(Mobile, Social, Web) </a:t>
            </a:r>
            <a:endParaRPr lang="en-GB" sz="1600" kern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85468" y="2564444"/>
            <a:ext cx="5232397" cy="445306"/>
          </a:xfrm>
          <a:prstGeom prst="rect">
            <a:avLst/>
          </a:prstGeom>
          <a:solidFill>
            <a:srgbClr val="D6492A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89">
              <a:defRPr/>
            </a:pP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Exceptional Decision-making Experience</a:t>
            </a:r>
            <a:endParaRPr lang="en-GB" sz="1600" kern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96304" y="3096408"/>
            <a:ext cx="5232397" cy="445306"/>
          </a:xfrm>
          <a:prstGeom prst="rect">
            <a:avLst/>
          </a:prstGeom>
          <a:solidFill>
            <a:srgbClr val="D6492A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89">
              <a:defRPr/>
            </a:pP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Efficient, Optimized Processes and Simplified Business Models</a:t>
            </a:r>
            <a:endParaRPr lang="en-GB" sz="1600" kern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7865" y="867797"/>
            <a:ext cx="5080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Customer </a:t>
            </a:r>
            <a:r>
              <a:rPr lang="en-US" dirty="0" smtClean="0">
                <a:solidFill>
                  <a:srgbClr val="000000"/>
                </a:solidFill>
              </a:rPr>
              <a:t>Digital Focus- 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Key Themes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665761" y="2000758"/>
            <a:ext cx="582638" cy="946658"/>
          </a:xfrm>
          <a:prstGeom prst="rightArrow">
            <a:avLst>
              <a:gd name="adj1" fmla="val 99011"/>
              <a:gd name="adj2" fmla="val 97620"/>
            </a:avLst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5061" y="939149"/>
            <a:ext cx="4859868" cy="30417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5061" y="908470"/>
            <a:ext cx="485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Customer </a:t>
            </a:r>
            <a:r>
              <a:rPr lang="en-US" dirty="0" smtClean="0">
                <a:solidFill>
                  <a:srgbClr val="000000"/>
                </a:solidFill>
              </a:rPr>
              <a:t>Business Focus- 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Enterprise Agility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63692" y="1527947"/>
            <a:ext cx="4434969" cy="347472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Empowering the Business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63693" y="1919148"/>
            <a:ext cx="4434969" cy="347472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Boundary-less IT 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63693" y="2750714"/>
            <a:ext cx="4434969" cy="347472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Time-to-Market 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63693" y="3532795"/>
            <a:ext cx="4434969" cy="347472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Differentiating the Experience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9078153" y="3132314"/>
            <a:ext cx="346845" cy="1936377"/>
          </a:xfrm>
          <a:prstGeom prst="rightArrow">
            <a:avLst>
              <a:gd name="adj1" fmla="val 99339"/>
              <a:gd name="adj2" fmla="val 97620"/>
            </a:avLst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85468" y="4414371"/>
            <a:ext cx="5333999" cy="20060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Digital Focus Areas</a:t>
            </a: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28112" y="4740239"/>
            <a:ext cx="4537355" cy="325270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Business and IT Transformation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28113" y="5548407"/>
            <a:ext cx="4537352" cy="355452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Integrated Customer Experience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28113" y="5138720"/>
            <a:ext cx="4537352" cy="346934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Products and Services Innovation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28112" y="5950176"/>
            <a:ext cx="4537353" cy="36919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Collaboration &amp; Self-service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665761" y="4786165"/>
            <a:ext cx="565705" cy="1015403"/>
          </a:xfrm>
          <a:prstGeom prst="rightArrow">
            <a:avLst>
              <a:gd name="adj1" fmla="val 98680"/>
              <a:gd name="adj2" fmla="val 100000"/>
            </a:avLst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8032" y="4185040"/>
            <a:ext cx="397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Technology Enablers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63693" y="2335306"/>
            <a:ext cx="4434969" cy="347472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Simplify the Process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63693" y="3143845"/>
            <a:ext cx="4434969" cy="347472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Optimize cost, Improved Revenue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57299" y="6053639"/>
            <a:ext cx="3860800" cy="30956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Artificial Intelligence &amp; Robotics</a:t>
            </a:r>
          </a:p>
        </p:txBody>
      </p:sp>
    </p:spTree>
    <p:extLst>
      <p:ext uri="{BB962C8B-B14F-4D97-AF65-F5344CB8AC3E}">
        <p14:creationId xmlns:p14="http://schemas.microsoft.com/office/powerpoint/2010/main" val="323712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Sample- Digital Strategy- </a:t>
            </a:r>
            <a:r>
              <a:rPr lang="en-IN" dirty="0" err="1" smtClean="0"/>
              <a:t>HiTech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39988" y="847166"/>
            <a:ext cx="3792070" cy="20928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Where are customers going?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Enterprise Agility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Differentiation in Customer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Empowered Business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Software segment: Move from Products to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Professional Services: </a:t>
            </a:r>
            <a:r>
              <a:rPr lang="en-IN" sz="1400" dirty="0" smtClean="0"/>
              <a:t>Complete Bouquet (One-Stop) of Services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CPE: Convergence &amp; Simplification</a:t>
            </a:r>
            <a:endParaRPr lang="en-IN" sz="1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6835" y="820271"/>
            <a:ext cx="3738282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b="1" dirty="0" smtClean="0"/>
              <a:t>What are customers doing to reach there?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Extending Digital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Omni-channel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Exceptional Decision-making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Efficient, Optimized and simplified processes &amp; Business models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96835" y="3910125"/>
            <a:ext cx="3738282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b="1" dirty="0"/>
              <a:t>W</a:t>
            </a:r>
            <a:r>
              <a:rPr lang="en-IN" b="1" dirty="0" smtClean="0"/>
              <a:t>hat should </a:t>
            </a:r>
            <a:r>
              <a:rPr lang="en-IN" b="1" dirty="0" err="1" smtClean="0"/>
              <a:t>HiTech</a:t>
            </a:r>
            <a:r>
              <a:rPr lang="en-IN" b="1" dirty="0" smtClean="0"/>
              <a:t> do to achieve objectives in Digital?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Business &amp; IT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Products </a:t>
            </a:r>
            <a:r>
              <a:rPr lang="en-IN" dirty="0"/>
              <a:t>&amp; Services Innovation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Integrated Customer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Collaboration</a:t>
            </a:r>
            <a:r>
              <a:rPr lang="en-IN" dirty="0"/>
              <a:t> </a:t>
            </a:r>
            <a:r>
              <a:rPr lang="en-IN" dirty="0" smtClean="0"/>
              <a:t>&amp; </a:t>
            </a:r>
            <a:r>
              <a:rPr lang="en-IN" dirty="0"/>
              <a:t>Self Service</a:t>
            </a:r>
            <a:endParaRPr lang="en-I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0" y="847166"/>
            <a:ext cx="3375212" cy="13542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b="1" dirty="0" err="1" smtClean="0"/>
              <a:t>HiTech</a:t>
            </a:r>
            <a:endParaRPr lang="en-IN" b="1" dirty="0" smtClean="0"/>
          </a:p>
          <a:p>
            <a:pPr lvl="1"/>
            <a:r>
              <a:rPr lang="en-IN" sz="1600" i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Software</a:t>
            </a:r>
          </a:p>
          <a:p>
            <a:pPr lvl="1"/>
            <a:r>
              <a:rPr lang="en-IN" sz="1600" i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Professional Services</a:t>
            </a:r>
          </a:p>
          <a:p>
            <a:pPr lvl="1"/>
            <a:r>
              <a:rPr lang="en-IN" sz="1600" i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Computer Platforms</a:t>
            </a:r>
          </a:p>
          <a:p>
            <a:pPr lvl="1"/>
            <a:r>
              <a:rPr lang="en-IN" sz="1600" i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Electronics</a:t>
            </a:r>
            <a:endParaRPr lang="en-IN" sz="1600" i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8248" y="3910125"/>
            <a:ext cx="3828616" cy="28623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b="1" dirty="0" smtClean="0"/>
              <a:t>How should TCS-</a:t>
            </a:r>
            <a:r>
              <a:rPr lang="en-IN" b="1" dirty="0" err="1" smtClean="0"/>
              <a:t>HiTech</a:t>
            </a:r>
            <a:r>
              <a:rPr lang="en-IN" b="1" dirty="0" smtClean="0"/>
              <a:t> go about to achieve objectives?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Gamification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Processes &amp; Services Re-imagination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Mobile First, Cloud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driven Business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Simplifying Platform Customization &amp; Configuration</a:t>
            </a:r>
            <a:endParaRPr lang="en-IN" dirty="0"/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29647" y="3893709"/>
            <a:ext cx="3127903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b="1" dirty="0" smtClean="0"/>
              <a:t>Digital Strategy for </a:t>
            </a:r>
            <a:r>
              <a:rPr lang="en-IN" b="1" dirty="0" err="1" smtClean="0"/>
              <a:t>HiTech</a:t>
            </a:r>
            <a:r>
              <a:rPr lang="en-IN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Short Term: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Medium Term: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Long Term: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15" name="Right Arrow 14"/>
          <p:cNvSpPr/>
          <p:nvPr/>
        </p:nvSpPr>
        <p:spPr>
          <a:xfrm>
            <a:off x="7732058" y="1400175"/>
            <a:ext cx="627810" cy="493431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>
            <a:off x="9772650" y="3083825"/>
            <a:ext cx="800100" cy="645516"/>
          </a:xfrm>
          <a:prstGeom prst="down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Arrow 16"/>
          <p:cNvSpPr/>
          <p:nvPr/>
        </p:nvSpPr>
        <p:spPr>
          <a:xfrm>
            <a:off x="7956864" y="4672013"/>
            <a:ext cx="403004" cy="371475"/>
          </a:xfrm>
          <a:prstGeom prst="lef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Arrow 17"/>
          <p:cNvSpPr/>
          <p:nvPr/>
        </p:nvSpPr>
        <p:spPr>
          <a:xfrm>
            <a:off x="3478790" y="4672012"/>
            <a:ext cx="403004" cy="371475"/>
          </a:xfrm>
          <a:prstGeom prst="lef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0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Insights used for Devising Strategy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0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 Corporate Them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10.xml><?xml version="1.0" encoding="utf-8"?>
<a:theme xmlns:a="http://schemas.openxmlformats.org/drawingml/2006/main" name="Separator Slide 4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11.xml><?xml version="1.0" encoding="utf-8"?>
<a:theme xmlns:a="http://schemas.openxmlformats.org/drawingml/2006/main" name="Separator Slide 5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12.xml><?xml version="1.0" encoding="utf-8"?>
<a:theme xmlns:a="http://schemas.openxmlformats.org/drawingml/2006/main" name="Separator Slide 6">
  <a:themeElements>
    <a:clrScheme name="TCS Color">
      <a:dk1>
        <a:sysClr val="windowText" lastClr="000000"/>
      </a:dk1>
      <a:lt1>
        <a:sysClr val="window" lastClr="FFFFFF"/>
      </a:lt1>
      <a:dk2>
        <a:srgbClr val="4B84C4"/>
      </a:dk2>
      <a:lt2>
        <a:srgbClr val="EEECE1"/>
      </a:lt2>
      <a:accent1>
        <a:srgbClr val="D6492A"/>
      </a:accent1>
      <a:accent2>
        <a:srgbClr val="B9AFA4"/>
      </a:accent2>
      <a:accent3>
        <a:srgbClr val="9BBB59"/>
      </a:accent3>
      <a:accent4>
        <a:srgbClr val="CDCA2F"/>
      </a:accent4>
      <a:accent5>
        <a:srgbClr val="FFDD3E"/>
      </a:accent5>
      <a:accent6>
        <a:srgbClr val="F1A334"/>
      </a:accent6>
      <a:hlink>
        <a:srgbClr val="000000"/>
      </a:hlink>
      <a:folHlink>
        <a:srgbClr val="A5A5A5"/>
      </a:folHlink>
    </a:clrScheme>
    <a:fontScheme name="T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13.xml><?xml version="1.0" encoding="utf-8"?>
<a:theme xmlns:a="http://schemas.openxmlformats.org/drawingml/2006/main" name="1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14.xml><?xml version="1.0" encoding="utf-8"?>
<a:theme xmlns:a="http://schemas.openxmlformats.org/drawingml/2006/main" name="iCollab_UI_Testing_v1_4Apr2012">
  <a:themeElements>
    <a:clrScheme name="New Color Theme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4F81BD"/>
      </a:accent1>
      <a:accent2>
        <a:srgbClr val="58595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Corp Template 2014 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TCS Font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Template 2014 16x9" id="{CEA997B8-D0AF-4806-90EC-E0A3DD910685}" vid="{1F266326-BEB7-47F2-B1B8-5669FDEDA0D7}"/>
    </a:ext>
  </a:extLst>
</a:theme>
</file>

<file path=ppt/theme/theme7.xml><?xml version="1.0" encoding="utf-8"?>
<a:theme xmlns:a="http://schemas.openxmlformats.org/drawingml/2006/main" name="Separator Slide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8.xml><?xml version="1.0" encoding="utf-8"?>
<a:theme xmlns:a="http://schemas.openxmlformats.org/drawingml/2006/main" name="Separator Slide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9.xml><?xml version="1.0" encoding="utf-8"?>
<a:theme xmlns:a="http://schemas.openxmlformats.org/drawingml/2006/main" name="Separator Slide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TCS Corporate Theme</Template>
  <TotalTime>2226</TotalTime>
  <Words>1059</Words>
  <Application>Microsoft Office PowerPoint</Application>
  <PresentationFormat>Widescreen</PresentationFormat>
  <Paragraphs>283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16</vt:i4>
      </vt:variant>
    </vt:vector>
  </HeadingPairs>
  <TitlesOfParts>
    <vt:vector size="36" baseType="lpstr">
      <vt:lpstr>Meiryo</vt:lpstr>
      <vt:lpstr>Arial</vt:lpstr>
      <vt:lpstr>Calibri</vt:lpstr>
      <vt:lpstr>Courier New</vt:lpstr>
      <vt:lpstr>Myriad Pro</vt:lpstr>
      <vt:lpstr>Wingdings</vt:lpstr>
      <vt:lpstr>TCS Corporate Theme</vt:lpstr>
      <vt:lpstr>Divider 1</vt:lpstr>
      <vt:lpstr>Divider 2</vt:lpstr>
      <vt:lpstr>Divider 3</vt:lpstr>
      <vt:lpstr>Thank You</vt:lpstr>
      <vt:lpstr>Corp Template 2014 16x9</vt:lpstr>
      <vt:lpstr>Separator Slide 1</vt:lpstr>
      <vt:lpstr>Separator Slide 2</vt:lpstr>
      <vt:lpstr>Separator Slide 3</vt:lpstr>
      <vt:lpstr>Separator Slide 4</vt:lpstr>
      <vt:lpstr>Separator Slide 5</vt:lpstr>
      <vt:lpstr>Separator Slide 6</vt:lpstr>
      <vt:lpstr>1_Thank You</vt:lpstr>
      <vt:lpstr>iCollab_UI_Testing_v1_4Apr2012</vt:lpstr>
      <vt:lpstr>Digital Strategy - HiTech</vt:lpstr>
      <vt:lpstr>Approach</vt:lpstr>
      <vt:lpstr>Approach to Strategy Development</vt:lpstr>
      <vt:lpstr>Digital Maturity Map</vt:lpstr>
      <vt:lpstr>Assessing Digital Maturity</vt:lpstr>
      <vt:lpstr>Digital Maturity Map – For HiTech</vt:lpstr>
      <vt:lpstr>Digital Focus Areas</vt:lpstr>
      <vt:lpstr>Sample- Digital Strategy- HiTech</vt:lpstr>
      <vt:lpstr>Insights used for Devising Strategy</vt:lpstr>
      <vt:lpstr>Digital Innovation : Bridging Gaps</vt:lpstr>
      <vt:lpstr>Core Tenants of Digital Strategy</vt:lpstr>
      <vt:lpstr>HiTech Customer Focus Areas in Digital Space</vt:lpstr>
      <vt:lpstr>Digital Strategy : Point of View</vt:lpstr>
      <vt:lpstr>Digital Strategy - HiTech</vt:lpstr>
      <vt:lpstr>Digital Strategy – Professional Services</vt:lpstr>
      <vt:lpstr>Digital Strategy – Computer Platforms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Prasad</dc:creator>
  <cp:lastModifiedBy>Manish Chandra K N</cp:lastModifiedBy>
  <cp:revision>37</cp:revision>
  <dcterms:created xsi:type="dcterms:W3CDTF">2015-02-12T19:09:40Z</dcterms:created>
  <dcterms:modified xsi:type="dcterms:W3CDTF">2015-02-14T12:17:49Z</dcterms:modified>
</cp:coreProperties>
</file>