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8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9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0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  <p:sldMasterId id="2147483681" r:id="rId6"/>
    <p:sldMasterId id="2147483694" r:id="rId7"/>
    <p:sldMasterId id="2147483696" r:id="rId8"/>
    <p:sldMasterId id="2147483709" r:id="rId9"/>
    <p:sldMasterId id="2147483722" r:id="rId10"/>
    <p:sldMasterId id="2147483725" r:id="rId11"/>
  </p:sldMasterIdLst>
  <p:notesMasterIdLst>
    <p:notesMasterId r:id="rId21"/>
  </p:notesMasterIdLst>
  <p:sldIdLst>
    <p:sldId id="256" r:id="rId12"/>
    <p:sldId id="257" r:id="rId13"/>
    <p:sldId id="263" r:id="rId14"/>
    <p:sldId id="259" r:id="rId15"/>
    <p:sldId id="262" r:id="rId16"/>
    <p:sldId id="261" r:id="rId17"/>
    <p:sldId id="260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819" autoAdjust="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15934-1563-494C-9D6A-9B5BEC5DFA62}" type="doc">
      <dgm:prSet loTypeId="urn:microsoft.com/office/officeart/2005/8/layout/arrow2" loCatId="process" qsTypeId="urn:microsoft.com/office/officeart/2005/8/quickstyle/simple1" qsCatId="simple" csTypeId="urn:microsoft.com/office/officeart/2005/8/colors/accent0_2" csCatId="mainScheme" phldr="1"/>
      <dgm:spPr/>
    </dgm:pt>
    <dgm:pt modelId="{66A24602-C90B-4275-99B8-F7813D11B876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BB09C32E-0325-48D1-9666-438D8CC296D5}" type="parTrans" cxnId="{B5DC0EC2-11DC-4D1B-BF92-BBCD12A6DB06}">
      <dgm:prSet/>
      <dgm:spPr/>
      <dgm:t>
        <a:bodyPr/>
        <a:lstStyle/>
        <a:p>
          <a:endParaRPr lang="en-IN"/>
        </a:p>
      </dgm:t>
    </dgm:pt>
    <dgm:pt modelId="{C38ED6FD-076E-4A32-9E96-08111298012C}" type="sibTrans" cxnId="{B5DC0EC2-11DC-4D1B-BF92-BBCD12A6DB06}">
      <dgm:prSet/>
      <dgm:spPr/>
      <dgm:t>
        <a:bodyPr/>
        <a:lstStyle/>
        <a:p>
          <a:endParaRPr lang="en-IN"/>
        </a:p>
      </dgm:t>
    </dgm:pt>
    <dgm:pt modelId="{E585939E-5A8A-44DA-BFCC-4238F20ABE3C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7C39E168-89BA-4660-8B83-F254CE84FED2}" type="parTrans" cxnId="{B6424328-D767-4798-B42E-13EBB823A6F7}">
      <dgm:prSet/>
      <dgm:spPr/>
      <dgm:t>
        <a:bodyPr/>
        <a:lstStyle/>
        <a:p>
          <a:endParaRPr lang="en-IN"/>
        </a:p>
      </dgm:t>
    </dgm:pt>
    <dgm:pt modelId="{30F1DEBF-5B5B-4D02-9444-D726D3D136C7}" type="sibTrans" cxnId="{B6424328-D767-4798-B42E-13EBB823A6F7}">
      <dgm:prSet/>
      <dgm:spPr/>
      <dgm:t>
        <a:bodyPr/>
        <a:lstStyle/>
        <a:p>
          <a:endParaRPr lang="en-IN"/>
        </a:p>
      </dgm:t>
    </dgm:pt>
    <dgm:pt modelId="{B2BD7DB7-E5F6-4F3C-958F-B9A48D325E3D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2D87E726-1673-4033-9CF9-CAD973AAFDF5}" type="parTrans" cxnId="{2719596E-1372-490A-A2A0-49C8E1E02F63}">
      <dgm:prSet/>
      <dgm:spPr/>
      <dgm:t>
        <a:bodyPr/>
        <a:lstStyle/>
        <a:p>
          <a:endParaRPr lang="en-IN"/>
        </a:p>
      </dgm:t>
    </dgm:pt>
    <dgm:pt modelId="{6438D230-0497-4508-9575-1B0A452EDC37}" type="sibTrans" cxnId="{2719596E-1372-490A-A2A0-49C8E1E02F63}">
      <dgm:prSet/>
      <dgm:spPr/>
      <dgm:t>
        <a:bodyPr/>
        <a:lstStyle/>
        <a:p>
          <a:endParaRPr lang="en-IN"/>
        </a:p>
      </dgm:t>
    </dgm:pt>
    <dgm:pt modelId="{8C617794-02D8-4A8C-9443-D59B255482E6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8E330844-74E7-470B-BEDB-CC370C158BD3}" type="parTrans" cxnId="{944F3C8D-B311-49A1-9BF3-69BE99E7077E}">
      <dgm:prSet/>
      <dgm:spPr/>
      <dgm:t>
        <a:bodyPr/>
        <a:lstStyle/>
        <a:p>
          <a:endParaRPr lang="en-IN"/>
        </a:p>
      </dgm:t>
    </dgm:pt>
    <dgm:pt modelId="{4A31F10F-A6FB-47CB-BFAD-ACD87D15E962}" type="sibTrans" cxnId="{944F3C8D-B311-49A1-9BF3-69BE99E7077E}">
      <dgm:prSet/>
      <dgm:spPr/>
      <dgm:t>
        <a:bodyPr/>
        <a:lstStyle/>
        <a:p>
          <a:endParaRPr lang="en-IN"/>
        </a:p>
      </dgm:t>
    </dgm:pt>
    <dgm:pt modelId="{7D1F6B04-32A9-4E84-9708-24A666383A51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D1FED602-68EA-4297-8A73-2901A01D6D91}" type="parTrans" cxnId="{B56684F5-436F-4056-A051-FBAA395651BA}">
      <dgm:prSet/>
      <dgm:spPr/>
      <dgm:t>
        <a:bodyPr/>
        <a:lstStyle/>
        <a:p>
          <a:endParaRPr lang="en-IN"/>
        </a:p>
      </dgm:t>
    </dgm:pt>
    <dgm:pt modelId="{368F9E31-4F67-417B-8C8D-183CB2F8C5AB}" type="sibTrans" cxnId="{B56684F5-436F-4056-A051-FBAA395651BA}">
      <dgm:prSet/>
      <dgm:spPr/>
      <dgm:t>
        <a:bodyPr/>
        <a:lstStyle/>
        <a:p>
          <a:endParaRPr lang="en-IN"/>
        </a:p>
      </dgm:t>
    </dgm:pt>
    <dgm:pt modelId="{C6B3FFAC-5A52-4B90-BEDC-1A7BE296A296}" type="pres">
      <dgm:prSet presAssocID="{E5F15934-1563-494C-9D6A-9B5BEC5DFA62}" presName="arrowDiagram" presStyleCnt="0">
        <dgm:presLayoutVars>
          <dgm:chMax val="5"/>
          <dgm:dir/>
          <dgm:resizeHandles val="exact"/>
        </dgm:presLayoutVars>
      </dgm:prSet>
      <dgm:spPr/>
    </dgm:pt>
    <dgm:pt modelId="{5CC3870A-2411-4C28-B4E2-1F4AB8C47CD0}" type="pres">
      <dgm:prSet presAssocID="{E5F15934-1563-494C-9D6A-9B5BEC5DFA62}" presName="arrow" presStyleLbl="bgShp" presStyleIdx="0" presStyleCnt="1" custScaleX="114139"/>
      <dgm:spPr/>
      <dgm:t>
        <a:bodyPr/>
        <a:lstStyle/>
        <a:p>
          <a:endParaRPr lang="en-IN"/>
        </a:p>
      </dgm:t>
    </dgm:pt>
    <dgm:pt modelId="{60FFE372-C974-4DE4-83E6-D064F6BC90E8}" type="pres">
      <dgm:prSet presAssocID="{E5F15934-1563-494C-9D6A-9B5BEC5DFA62}" presName="arrowDiagram5" presStyleCnt="0"/>
      <dgm:spPr/>
    </dgm:pt>
    <dgm:pt modelId="{8D0C3416-5F70-4A73-9B78-CDE8BD014199}" type="pres">
      <dgm:prSet presAssocID="{66A24602-C90B-4275-99B8-F7813D11B876}" presName="bullet5a" presStyleLbl="node1" presStyleIdx="0" presStyleCnt="5" custLinFactX="-100000" custLinFactNeighborX="-146491" custLinFactNeighborY="39757"/>
      <dgm:spPr/>
    </dgm:pt>
    <dgm:pt modelId="{D63443A8-424F-4FFB-8D47-8742DA7DEF46}" type="pres">
      <dgm:prSet presAssocID="{66A24602-C90B-4275-99B8-F7813D11B876}" presName="textBox5a" presStyleLbl="revTx" presStyleIdx="0" presStyleCnt="5" custScaleX="40148" custScaleY="46230" custLinFactNeighborX="-52489" custLinFactNeighborY="-5069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CF83E7-AC43-457F-B3B3-69CBFF62E46D}" type="pres">
      <dgm:prSet presAssocID="{E585939E-5A8A-44DA-BFCC-4238F20ABE3C}" presName="bullet5b" presStyleLbl="node1" presStyleIdx="1" presStyleCnt="5" custLinFactNeighborX="-71120" custLinFactNeighborY="15240"/>
      <dgm:spPr/>
    </dgm:pt>
    <dgm:pt modelId="{049AAEF0-7E63-43D7-BBBE-17A8CF3EAD7D}" type="pres">
      <dgm:prSet presAssocID="{E585939E-5A8A-44DA-BFCC-4238F20ABE3C}" presName="textBox5b" presStyleLbl="revTx" presStyleIdx="1" presStyleCnt="5" custScaleX="37682" custScaleY="40655" custLinFactNeighborX="-33052" custLinFactNeighborY="-439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F59FB1-230B-4628-AC78-166EC7047486}" type="pres">
      <dgm:prSet presAssocID="{B2BD7DB7-E5F6-4F3C-958F-B9A48D325E3D}" presName="bullet5c" presStyleLbl="node1" presStyleIdx="2" presStyleCnt="5" custLinFactX="7979" custLinFactNeighborX="100000" custLinFactNeighborY="-28100"/>
      <dgm:spPr/>
      <dgm:t>
        <a:bodyPr/>
        <a:lstStyle/>
        <a:p>
          <a:endParaRPr lang="en-IN"/>
        </a:p>
      </dgm:t>
    </dgm:pt>
    <dgm:pt modelId="{F4A5308A-0021-4C87-BC85-DB5C62023832}" type="pres">
      <dgm:prSet presAssocID="{B2BD7DB7-E5F6-4F3C-958F-B9A48D325E3D}" presName="textBox5c" presStyleLbl="revTx" presStyleIdx="2" presStyleCnt="5" custScaleX="39598" custScaleY="34805" custLinFactNeighborX="6004" custLinFactNeighborY="-4327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68A503-12C8-4E7B-906C-BC83DBCB6EB0}" type="pres">
      <dgm:prSet presAssocID="{8C617794-02D8-4A8C-9443-D59B255482E6}" presName="bullet5d" presStyleLbl="node1" presStyleIdx="3" presStyleCnt="5" custLinFactX="17893" custLinFactNeighborX="100000" custLinFactNeighborY="-32446"/>
      <dgm:spPr/>
    </dgm:pt>
    <dgm:pt modelId="{55038DFD-76FC-49C8-A2EF-AC94057FBE58}" type="pres">
      <dgm:prSet presAssocID="{8C617794-02D8-4A8C-9443-D59B255482E6}" presName="textBox5d" presStyleLbl="revTx" presStyleIdx="3" presStyleCnt="5" custLinFactNeighborX="36547" custLinFactNeighborY="-48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B42344-1AC9-4AA2-9F0E-05DC6F586F54}" type="pres">
      <dgm:prSet presAssocID="{7D1F6B04-32A9-4E84-9708-24A666383A51}" presName="bullet5e" presStyleLbl="node1" presStyleIdx="4" presStyleCnt="5" custLinFactNeighborX="96882" custLinFactNeighborY="-4630"/>
      <dgm:spPr/>
      <dgm:t>
        <a:bodyPr/>
        <a:lstStyle/>
        <a:p>
          <a:endParaRPr lang="en-IN"/>
        </a:p>
      </dgm:t>
    </dgm:pt>
    <dgm:pt modelId="{1424ED18-5F48-4685-A99A-813166EC7ABF}" type="pres">
      <dgm:prSet presAssocID="{7D1F6B04-32A9-4E84-9708-24A666383A51}" presName="textBox5e" presStyleLbl="revTx" presStyleIdx="4" presStyleCnt="5" custScaleX="40477" custScaleY="24471" custLinFactNeighborX="14551" custLinFactNeighborY="-385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424328-D767-4798-B42E-13EBB823A6F7}" srcId="{E5F15934-1563-494C-9D6A-9B5BEC5DFA62}" destId="{E585939E-5A8A-44DA-BFCC-4238F20ABE3C}" srcOrd="1" destOrd="0" parTransId="{7C39E168-89BA-4660-8B83-F254CE84FED2}" sibTransId="{30F1DEBF-5B5B-4D02-9444-D726D3D136C7}"/>
    <dgm:cxn modelId="{AAB80628-5059-48C3-825C-8D79C34385CE}" type="presOf" srcId="{7D1F6B04-32A9-4E84-9708-24A666383A51}" destId="{1424ED18-5F48-4685-A99A-813166EC7ABF}" srcOrd="0" destOrd="0" presId="urn:microsoft.com/office/officeart/2005/8/layout/arrow2"/>
    <dgm:cxn modelId="{F6E237EC-17E7-433C-B755-B4DE3B50E974}" type="presOf" srcId="{B2BD7DB7-E5F6-4F3C-958F-B9A48D325E3D}" destId="{F4A5308A-0021-4C87-BC85-DB5C62023832}" srcOrd="0" destOrd="0" presId="urn:microsoft.com/office/officeart/2005/8/layout/arrow2"/>
    <dgm:cxn modelId="{DEE0E4E2-EB25-476F-8B8E-EE7702AEF1CC}" type="presOf" srcId="{8C617794-02D8-4A8C-9443-D59B255482E6}" destId="{55038DFD-76FC-49C8-A2EF-AC94057FBE58}" srcOrd="0" destOrd="0" presId="urn:microsoft.com/office/officeart/2005/8/layout/arrow2"/>
    <dgm:cxn modelId="{DB7A2C71-EC11-4D31-91FB-7B839CBE8240}" type="presOf" srcId="{66A24602-C90B-4275-99B8-F7813D11B876}" destId="{D63443A8-424F-4FFB-8D47-8742DA7DEF46}" srcOrd="0" destOrd="0" presId="urn:microsoft.com/office/officeart/2005/8/layout/arrow2"/>
    <dgm:cxn modelId="{944F3C8D-B311-49A1-9BF3-69BE99E7077E}" srcId="{E5F15934-1563-494C-9D6A-9B5BEC5DFA62}" destId="{8C617794-02D8-4A8C-9443-D59B255482E6}" srcOrd="3" destOrd="0" parTransId="{8E330844-74E7-470B-BEDB-CC370C158BD3}" sibTransId="{4A31F10F-A6FB-47CB-BFAD-ACD87D15E962}"/>
    <dgm:cxn modelId="{3D5E9DB5-81F0-4DE2-99F2-8B19BDCFF212}" type="presOf" srcId="{E5F15934-1563-494C-9D6A-9B5BEC5DFA62}" destId="{C6B3FFAC-5A52-4B90-BEDC-1A7BE296A296}" srcOrd="0" destOrd="0" presId="urn:microsoft.com/office/officeart/2005/8/layout/arrow2"/>
    <dgm:cxn modelId="{B56684F5-436F-4056-A051-FBAA395651BA}" srcId="{E5F15934-1563-494C-9D6A-9B5BEC5DFA62}" destId="{7D1F6B04-32A9-4E84-9708-24A666383A51}" srcOrd="4" destOrd="0" parTransId="{D1FED602-68EA-4297-8A73-2901A01D6D91}" sibTransId="{368F9E31-4F67-417B-8C8D-183CB2F8C5AB}"/>
    <dgm:cxn modelId="{9C9D0D95-1A92-4B25-8268-CC44812E4C14}" type="presOf" srcId="{E585939E-5A8A-44DA-BFCC-4238F20ABE3C}" destId="{049AAEF0-7E63-43D7-BBBE-17A8CF3EAD7D}" srcOrd="0" destOrd="0" presId="urn:microsoft.com/office/officeart/2005/8/layout/arrow2"/>
    <dgm:cxn modelId="{2719596E-1372-490A-A2A0-49C8E1E02F63}" srcId="{E5F15934-1563-494C-9D6A-9B5BEC5DFA62}" destId="{B2BD7DB7-E5F6-4F3C-958F-B9A48D325E3D}" srcOrd="2" destOrd="0" parTransId="{2D87E726-1673-4033-9CF9-CAD973AAFDF5}" sibTransId="{6438D230-0497-4508-9575-1B0A452EDC37}"/>
    <dgm:cxn modelId="{B5DC0EC2-11DC-4D1B-BF92-BBCD12A6DB06}" srcId="{E5F15934-1563-494C-9D6A-9B5BEC5DFA62}" destId="{66A24602-C90B-4275-99B8-F7813D11B876}" srcOrd="0" destOrd="0" parTransId="{BB09C32E-0325-48D1-9666-438D8CC296D5}" sibTransId="{C38ED6FD-076E-4A32-9E96-08111298012C}"/>
    <dgm:cxn modelId="{5231A4AC-1B70-440B-8640-8C5AEA4DACCE}" type="presParOf" srcId="{C6B3FFAC-5A52-4B90-BEDC-1A7BE296A296}" destId="{5CC3870A-2411-4C28-B4E2-1F4AB8C47CD0}" srcOrd="0" destOrd="0" presId="urn:microsoft.com/office/officeart/2005/8/layout/arrow2"/>
    <dgm:cxn modelId="{77DABF11-DAFC-41D5-B184-DF2BE6A8555F}" type="presParOf" srcId="{C6B3FFAC-5A52-4B90-BEDC-1A7BE296A296}" destId="{60FFE372-C974-4DE4-83E6-D064F6BC90E8}" srcOrd="1" destOrd="0" presId="urn:microsoft.com/office/officeart/2005/8/layout/arrow2"/>
    <dgm:cxn modelId="{E7560707-2B4F-4F0B-9991-6FCA04AD88F3}" type="presParOf" srcId="{60FFE372-C974-4DE4-83E6-D064F6BC90E8}" destId="{8D0C3416-5F70-4A73-9B78-CDE8BD014199}" srcOrd="0" destOrd="0" presId="urn:microsoft.com/office/officeart/2005/8/layout/arrow2"/>
    <dgm:cxn modelId="{FD399B60-7B78-4A20-B8D9-94D4B4A7BFAA}" type="presParOf" srcId="{60FFE372-C974-4DE4-83E6-D064F6BC90E8}" destId="{D63443A8-424F-4FFB-8D47-8742DA7DEF46}" srcOrd="1" destOrd="0" presId="urn:microsoft.com/office/officeart/2005/8/layout/arrow2"/>
    <dgm:cxn modelId="{433C1558-4D72-4C32-932B-06C7C48B5605}" type="presParOf" srcId="{60FFE372-C974-4DE4-83E6-D064F6BC90E8}" destId="{1BCF83E7-AC43-457F-B3B3-69CBFF62E46D}" srcOrd="2" destOrd="0" presId="urn:microsoft.com/office/officeart/2005/8/layout/arrow2"/>
    <dgm:cxn modelId="{85E40F46-262D-4B6B-A222-C489F91090CB}" type="presParOf" srcId="{60FFE372-C974-4DE4-83E6-D064F6BC90E8}" destId="{049AAEF0-7E63-43D7-BBBE-17A8CF3EAD7D}" srcOrd="3" destOrd="0" presId="urn:microsoft.com/office/officeart/2005/8/layout/arrow2"/>
    <dgm:cxn modelId="{3C1B2936-9065-4EAB-B894-34A563637B9B}" type="presParOf" srcId="{60FFE372-C974-4DE4-83E6-D064F6BC90E8}" destId="{92F59FB1-230B-4628-AC78-166EC7047486}" srcOrd="4" destOrd="0" presId="urn:microsoft.com/office/officeart/2005/8/layout/arrow2"/>
    <dgm:cxn modelId="{5F40BFF3-7616-4FA4-A9BE-D9B0E0B9932A}" type="presParOf" srcId="{60FFE372-C974-4DE4-83E6-D064F6BC90E8}" destId="{F4A5308A-0021-4C87-BC85-DB5C62023832}" srcOrd="5" destOrd="0" presId="urn:microsoft.com/office/officeart/2005/8/layout/arrow2"/>
    <dgm:cxn modelId="{2BB2C14B-51BA-431D-B28C-70CE8BFDABE9}" type="presParOf" srcId="{60FFE372-C974-4DE4-83E6-D064F6BC90E8}" destId="{0868A503-12C8-4E7B-906C-BC83DBCB6EB0}" srcOrd="6" destOrd="0" presId="urn:microsoft.com/office/officeart/2005/8/layout/arrow2"/>
    <dgm:cxn modelId="{1D7B9E42-8969-4E34-8419-DAB6705A7058}" type="presParOf" srcId="{60FFE372-C974-4DE4-83E6-D064F6BC90E8}" destId="{55038DFD-76FC-49C8-A2EF-AC94057FBE58}" srcOrd="7" destOrd="0" presId="urn:microsoft.com/office/officeart/2005/8/layout/arrow2"/>
    <dgm:cxn modelId="{1DA38691-3769-4310-A060-12075FE1C7B4}" type="presParOf" srcId="{60FFE372-C974-4DE4-83E6-D064F6BC90E8}" destId="{FAB42344-1AC9-4AA2-9F0E-05DC6F586F54}" srcOrd="8" destOrd="0" presId="urn:microsoft.com/office/officeart/2005/8/layout/arrow2"/>
    <dgm:cxn modelId="{B875B543-D073-415C-95CE-E41FE7E0048E}" type="presParOf" srcId="{60FFE372-C974-4DE4-83E6-D064F6BC90E8}" destId="{1424ED18-5F48-4685-A99A-813166EC7AB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3870A-2411-4C28-B4E2-1F4AB8C47CD0}">
      <dsp:nvSpPr>
        <dsp:cNvPr id="0" name=""/>
        <dsp:cNvSpPr/>
      </dsp:nvSpPr>
      <dsp:spPr>
        <a:xfrm>
          <a:off x="248897" y="0"/>
          <a:ext cx="8917075" cy="4882793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C3416-5F70-4A73-9B78-CDE8BD014199}">
      <dsp:nvSpPr>
        <dsp:cNvPr id="0" name=""/>
        <dsp:cNvSpPr/>
      </dsp:nvSpPr>
      <dsp:spPr>
        <a:xfrm>
          <a:off x="1127816" y="3702283"/>
          <a:ext cx="179686" cy="179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443A8-424F-4FFB-8D47-8742DA7DEF46}">
      <dsp:nvSpPr>
        <dsp:cNvPr id="0" name=""/>
        <dsp:cNvSpPr/>
      </dsp:nvSpPr>
      <dsp:spPr>
        <a:xfrm>
          <a:off x="1429654" y="3443968"/>
          <a:ext cx="410888" cy="5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12" tIns="0" rIns="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1</a:t>
          </a:r>
          <a:endParaRPr lang="en-IN" sz="4000" kern="1200" dirty="0"/>
        </a:p>
      </dsp:txBody>
      <dsp:txXfrm>
        <a:off x="1429654" y="3443968"/>
        <a:ext cx="410888" cy="537241"/>
      </dsp:txXfrm>
    </dsp:sp>
    <dsp:sp modelId="{1BCF83E7-AC43-457F-B3B3-69CBFF62E46D}">
      <dsp:nvSpPr>
        <dsp:cNvPr id="0" name=""/>
        <dsp:cNvSpPr/>
      </dsp:nvSpPr>
      <dsp:spPr>
        <a:xfrm>
          <a:off x="2343356" y="2739141"/>
          <a:ext cx="281248" cy="2812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AAEF0-7E63-43D7-BBBE-17A8CF3EAD7D}">
      <dsp:nvSpPr>
        <dsp:cNvPr id="0" name=""/>
        <dsp:cNvSpPr/>
      </dsp:nvSpPr>
      <dsp:spPr>
        <a:xfrm>
          <a:off x="2659455" y="2545149"/>
          <a:ext cx="488686" cy="83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28" tIns="0" rIns="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2</a:t>
          </a:r>
          <a:endParaRPr lang="en-IN" sz="4000" kern="1200" dirty="0"/>
        </a:p>
      </dsp:txBody>
      <dsp:txXfrm>
        <a:off x="2659455" y="2545149"/>
        <a:ext cx="488686" cy="831756"/>
      </dsp:txXfrm>
    </dsp:sp>
    <dsp:sp modelId="{92F59FB1-230B-4628-AC78-166EC7047486}">
      <dsp:nvSpPr>
        <dsp:cNvPr id="0" name=""/>
        <dsp:cNvSpPr/>
      </dsp:nvSpPr>
      <dsp:spPr>
        <a:xfrm>
          <a:off x="4198295" y="1845789"/>
          <a:ext cx="374998" cy="374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5308A-0021-4C87-BC85-DB5C62023832}">
      <dsp:nvSpPr>
        <dsp:cNvPr id="0" name=""/>
        <dsp:cNvSpPr/>
      </dsp:nvSpPr>
      <dsp:spPr>
        <a:xfrm>
          <a:off x="4526776" y="1845796"/>
          <a:ext cx="597061" cy="95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04" tIns="0" rIns="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3</a:t>
          </a:r>
          <a:endParaRPr lang="en-IN" sz="4000" kern="1200" dirty="0"/>
        </a:p>
      </dsp:txBody>
      <dsp:txXfrm>
        <a:off x="4526776" y="1845796"/>
        <a:ext cx="597061" cy="955094"/>
      </dsp:txXfrm>
    </dsp:sp>
    <dsp:sp modelId="{0868A503-12C8-4E7B-906C-BC83DBCB6EB0}">
      <dsp:nvSpPr>
        <dsp:cNvPr id="0" name=""/>
        <dsp:cNvSpPr/>
      </dsp:nvSpPr>
      <dsp:spPr>
        <a:xfrm>
          <a:off x="5817537" y="1211975"/>
          <a:ext cx="484373" cy="484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38DFD-76FC-49C8-A2EF-AC94057FBE58}">
      <dsp:nvSpPr>
        <dsp:cNvPr id="0" name=""/>
        <dsp:cNvSpPr/>
      </dsp:nvSpPr>
      <dsp:spPr>
        <a:xfrm>
          <a:off x="6059726" y="1454160"/>
          <a:ext cx="1562494" cy="327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659" tIns="0" rIns="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4</a:t>
          </a:r>
          <a:endParaRPr lang="en-IN" sz="4000" kern="1200" dirty="0"/>
        </a:p>
      </dsp:txBody>
      <dsp:txXfrm>
        <a:off x="6059726" y="1454160"/>
        <a:ext cx="1562494" cy="3271471"/>
      </dsp:txXfrm>
    </dsp:sp>
    <dsp:sp modelId="{FAB42344-1AC9-4AA2-9F0E-05DC6F586F54}">
      <dsp:nvSpPr>
        <dsp:cNvPr id="0" name=""/>
        <dsp:cNvSpPr/>
      </dsp:nvSpPr>
      <dsp:spPr>
        <a:xfrm>
          <a:off x="7340524" y="951889"/>
          <a:ext cx="617185" cy="617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4ED18-5F48-4685-A99A-813166EC7ABF}">
      <dsp:nvSpPr>
        <dsp:cNvPr id="0" name=""/>
        <dsp:cNvSpPr/>
      </dsp:nvSpPr>
      <dsp:spPr>
        <a:xfrm>
          <a:off x="7743556" y="1261331"/>
          <a:ext cx="632450" cy="879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034" tIns="0" rIns="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5</a:t>
          </a:r>
          <a:endParaRPr lang="en-IN" sz="4000" kern="1200" dirty="0"/>
        </a:p>
      </dsp:txBody>
      <dsp:txXfrm>
        <a:off x="7743556" y="1261331"/>
        <a:ext cx="632450" cy="879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6615D-6C86-4EB0-99A3-52DC2D2F023A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D905B-DB50-43B3-B4E0-210D3E75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6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Customer Objectives: What are the major customers in </a:t>
            </a:r>
            <a:r>
              <a:rPr lang="en-IN" dirty="0" err="1" smtClean="0"/>
              <a:t>HiTech</a:t>
            </a:r>
            <a:r>
              <a:rPr lang="en-IN" dirty="0" smtClean="0"/>
              <a:t> Segments attempting to achieve in their businesses</a:t>
            </a:r>
          </a:p>
          <a:p>
            <a:r>
              <a:rPr lang="en-IN" dirty="0" smtClean="0"/>
              <a:t>Digital Needs: How do the </a:t>
            </a:r>
            <a:r>
              <a:rPr lang="en-IN" dirty="0" err="1" smtClean="0"/>
              <a:t>HiTech</a:t>
            </a:r>
            <a:r>
              <a:rPr lang="en-IN" dirty="0" smtClean="0"/>
              <a:t> customers expect from digital to achieve their business</a:t>
            </a:r>
            <a:r>
              <a:rPr lang="en-IN" baseline="0" dirty="0" smtClean="0"/>
              <a:t> objectives </a:t>
            </a:r>
          </a:p>
          <a:p>
            <a:r>
              <a:rPr lang="en-IN" baseline="0" dirty="0" smtClean="0"/>
              <a:t>Digital Focus Areas for </a:t>
            </a:r>
            <a:r>
              <a:rPr lang="en-IN" baseline="0" dirty="0" err="1" smtClean="0"/>
              <a:t>HiTech</a:t>
            </a:r>
            <a:r>
              <a:rPr lang="en-IN" baseline="0" dirty="0" smtClean="0"/>
              <a:t>: Areas TCS- </a:t>
            </a:r>
            <a:r>
              <a:rPr lang="en-IN" baseline="0" dirty="0" err="1" smtClean="0"/>
              <a:t>HiTech</a:t>
            </a:r>
            <a:r>
              <a:rPr lang="en-IN" baseline="0" dirty="0" smtClean="0"/>
              <a:t> should focus on to meet the Digital Needs of the customers (Note: The entries in the list “Digital Needs” map to one or more of the “Digital Focus Areas”)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905B-DB50-43B3-B4E0-210D3E754DE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20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Customer Objectives: What are the major customers in </a:t>
            </a:r>
            <a:r>
              <a:rPr lang="en-IN" dirty="0" err="1" smtClean="0"/>
              <a:t>HiTech</a:t>
            </a:r>
            <a:r>
              <a:rPr lang="en-IN" dirty="0" smtClean="0"/>
              <a:t> Segments attempting to achieve in their businesses</a:t>
            </a:r>
          </a:p>
          <a:p>
            <a:r>
              <a:rPr lang="en-IN" dirty="0" smtClean="0"/>
              <a:t>Digital Needs: How do the </a:t>
            </a:r>
            <a:r>
              <a:rPr lang="en-IN" dirty="0" err="1" smtClean="0"/>
              <a:t>HiTech</a:t>
            </a:r>
            <a:r>
              <a:rPr lang="en-IN" dirty="0" smtClean="0"/>
              <a:t> customers expect from digital to achieve their business</a:t>
            </a:r>
            <a:r>
              <a:rPr lang="en-IN" baseline="0" dirty="0" smtClean="0"/>
              <a:t> objectives </a:t>
            </a:r>
          </a:p>
          <a:p>
            <a:r>
              <a:rPr lang="en-IN" baseline="0" dirty="0" smtClean="0"/>
              <a:t>Digital Focus Areas for </a:t>
            </a:r>
            <a:r>
              <a:rPr lang="en-IN" baseline="0" dirty="0" err="1" smtClean="0"/>
              <a:t>HiTech</a:t>
            </a:r>
            <a:r>
              <a:rPr lang="en-IN" baseline="0" dirty="0" smtClean="0"/>
              <a:t>: Areas TCS- </a:t>
            </a:r>
            <a:r>
              <a:rPr lang="en-IN" baseline="0" dirty="0" err="1" smtClean="0"/>
              <a:t>HiTech</a:t>
            </a:r>
            <a:r>
              <a:rPr lang="en-IN" baseline="0" dirty="0" smtClean="0"/>
              <a:t> should focus on to meet the Digital Needs of the customers (Note: The entries in the list “Digital Needs” map to one or more of the “Digital Focus Areas”)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905B-DB50-43B3-B4E0-210D3E754DE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8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>
              <a:latin typeface="Myriad Pro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448733" y="6334125"/>
            <a:ext cx="3251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chemeClr val="bg1"/>
                </a:solidFill>
                <a:latin typeface="Myriad Pro"/>
              </a:rPr>
              <a:t>Copyright © 2012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10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10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10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6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10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7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7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9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10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>
              <a:gd name="T0" fmla="*/ 166179846 w 835"/>
              <a:gd name="T1" fmla="*/ 1699533 h 727"/>
              <a:gd name="T2" fmla="*/ 196640556 w 835"/>
              <a:gd name="T3" fmla="*/ 10197782 h 727"/>
              <a:gd name="T4" fmla="*/ 221009590 w 835"/>
              <a:gd name="T5" fmla="*/ 24134538 h 727"/>
              <a:gd name="T6" fmla="*/ 238608608 w 835"/>
              <a:gd name="T7" fmla="*/ 42150756 h 727"/>
              <a:gd name="T8" fmla="*/ 203747997 w 835"/>
              <a:gd name="T9" fmla="*/ 39771409 h 727"/>
              <a:gd name="T10" fmla="*/ 161779946 w 835"/>
              <a:gd name="T11" fmla="*/ 35352040 h 727"/>
              <a:gd name="T12" fmla="*/ 150272606 w 835"/>
              <a:gd name="T13" fmla="*/ 36031853 h 727"/>
              <a:gd name="T14" fmla="*/ 146211294 w 835"/>
              <a:gd name="T15" fmla="*/ 40451223 h 727"/>
              <a:gd name="T16" fmla="*/ 136396312 w 835"/>
              <a:gd name="T17" fmla="*/ 141068836 h 727"/>
              <a:gd name="T18" fmla="*/ 136057724 w 835"/>
              <a:gd name="T19" fmla="*/ 39091013 h 727"/>
              <a:gd name="T20" fmla="*/ 131319236 w 835"/>
              <a:gd name="T21" fmla="*/ 35691947 h 727"/>
              <a:gd name="T22" fmla="*/ 112027860 w 835"/>
              <a:gd name="T23" fmla="*/ 36031853 h 727"/>
              <a:gd name="T24" fmla="*/ 65997915 w 835"/>
              <a:gd name="T25" fmla="*/ 42150756 h 727"/>
              <a:gd name="T26" fmla="*/ 47383133 w 835"/>
              <a:gd name="T27" fmla="*/ 37391480 h 727"/>
              <a:gd name="T28" fmla="*/ 66675091 w 835"/>
              <a:gd name="T29" fmla="*/ 20055658 h 727"/>
              <a:gd name="T30" fmla="*/ 92735902 w 835"/>
              <a:gd name="T31" fmla="*/ 7478529 h 727"/>
              <a:gd name="T32" fmla="*/ 124211795 w 835"/>
              <a:gd name="T33" fmla="*/ 679813 h 727"/>
              <a:gd name="T34" fmla="*/ 68028862 w 835"/>
              <a:gd name="T35" fmla="*/ 176420876 h 727"/>
              <a:gd name="T36" fmla="*/ 33845428 w 835"/>
              <a:gd name="T37" fmla="*/ 176420876 h 727"/>
              <a:gd name="T38" fmla="*/ 0 w 835"/>
              <a:gd name="T39" fmla="*/ 176420876 h 727"/>
              <a:gd name="T40" fmla="*/ 47721722 w 835"/>
              <a:gd name="T41" fmla="*/ 247124956 h 727"/>
              <a:gd name="T42" fmla="*/ 88336002 w 835"/>
              <a:gd name="T43" fmla="*/ 247124956 h 727"/>
              <a:gd name="T44" fmla="*/ 102550884 w 835"/>
              <a:gd name="T45" fmla="*/ 176420876 h 727"/>
              <a:gd name="T46" fmla="*/ 117104354 w 835"/>
              <a:gd name="T47" fmla="*/ 247124956 h 727"/>
              <a:gd name="T48" fmla="*/ 197317733 w 835"/>
              <a:gd name="T49" fmla="*/ 176420876 h 727"/>
              <a:gd name="T50" fmla="*/ 163472305 w 835"/>
              <a:gd name="T51" fmla="*/ 176420876 h 727"/>
              <a:gd name="T52" fmla="*/ 137750082 w 835"/>
              <a:gd name="T53" fmla="*/ 196816440 h 727"/>
              <a:gd name="T54" fmla="*/ 185471804 w 835"/>
              <a:gd name="T55" fmla="*/ 196816440 h 727"/>
              <a:gd name="T56" fmla="*/ 198671503 w 835"/>
              <a:gd name="T57" fmla="*/ 247124956 h 727"/>
              <a:gd name="T58" fmla="*/ 248085583 w 835"/>
              <a:gd name="T59" fmla="*/ 176420876 h 727"/>
              <a:gd name="T60" fmla="*/ 240978142 w 835"/>
              <a:gd name="T61" fmla="*/ 204634293 h 727"/>
              <a:gd name="T62" fmla="*/ 247408407 w 835"/>
              <a:gd name="T63" fmla="*/ 67305013 h 727"/>
              <a:gd name="T64" fmla="*/ 244362278 w 835"/>
              <a:gd name="T65" fmla="*/ 87360671 h 727"/>
              <a:gd name="T66" fmla="*/ 231839755 w 835"/>
              <a:gd name="T67" fmla="*/ 107416329 h 727"/>
              <a:gd name="T68" fmla="*/ 210517432 w 835"/>
              <a:gd name="T69" fmla="*/ 124072338 h 727"/>
              <a:gd name="T70" fmla="*/ 183102851 w 835"/>
              <a:gd name="T71" fmla="*/ 135289840 h 727"/>
              <a:gd name="T72" fmla="*/ 160426176 w 835"/>
              <a:gd name="T73" fmla="*/ 62206414 h 727"/>
              <a:gd name="T74" fmla="*/ 161441940 w 835"/>
              <a:gd name="T75" fmla="*/ 53708165 h 727"/>
              <a:gd name="T76" fmla="*/ 165503252 w 835"/>
              <a:gd name="T77" fmla="*/ 49628702 h 727"/>
              <a:gd name="T78" fmla="*/ 188179345 w 835"/>
              <a:gd name="T79" fmla="*/ 50308515 h 727"/>
              <a:gd name="T80" fmla="*/ 226424673 w 835"/>
              <a:gd name="T81" fmla="*/ 55407698 h 727"/>
              <a:gd name="T82" fmla="*/ 99843343 w 835"/>
              <a:gd name="T83" fmla="*/ 135629747 h 727"/>
              <a:gd name="T84" fmla="*/ 72090174 w 835"/>
              <a:gd name="T85" fmla="*/ 124072338 h 727"/>
              <a:gd name="T86" fmla="*/ 50767851 w 835"/>
              <a:gd name="T87" fmla="*/ 107416329 h 727"/>
              <a:gd name="T88" fmla="*/ 37906739 w 835"/>
              <a:gd name="T89" fmla="*/ 87360671 h 727"/>
              <a:gd name="T90" fmla="*/ 34860610 w 835"/>
              <a:gd name="T91" fmla="*/ 67305013 h 727"/>
              <a:gd name="T92" fmla="*/ 46029363 w 835"/>
              <a:gd name="T93" fmla="*/ 57107231 h 727"/>
              <a:gd name="T94" fmla="*/ 84613279 w 835"/>
              <a:gd name="T95" fmla="*/ 51328818 h 727"/>
              <a:gd name="T96" fmla="*/ 115750583 w 835"/>
              <a:gd name="T97" fmla="*/ 48948889 h 727"/>
              <a:gd name="T98" fmla="*/ 120827659 w 835"/>
              <a:gd name="T99" fmla="*/ 52008631 h 727"/>
              <a:gd name="T100" fmla="*/ 122519436 w 835"/>
              <a:gd name="T101" fmla="*/ 59486578 h 727"/>
              <a:gd name="T102" fmla="*/ 107289372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858638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7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5"/>
            <a:ext cx="11161184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65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4188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8"/>
            <a:ext cx="27432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8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97584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2" y="6518754"/>
            <a:ext cx="34466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3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221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2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75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235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448733" y="6334125"/>
            <a:ext cx="3251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FFFFF"/>
                </a:solidFill>
                <a:latin typeface="Myriad Pro"/>
              </a:rPr>
              <a:t>Copyright © 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10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10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10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6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10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7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7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9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10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>
              <a:gd name="T0" fmla="*/ 166179846 w 835"/>
              <a:gd name="T1" fmla="*/ 1699533 h 727"/>
              <a:gd name="T2" fmla="*/ 196640556 w 835"/>
              <a:gd name="T3" fmla="*/ 10197782 h 727"/>
              <a:gd name="T4" fmla="*/ 221009590 w 835"/>
              <a:gd name="T5" fmla="*/ 24134538 h 727"/>
              <a:gd name="T6" fmla="*/ 238608608 w 835"/>
              <a:gd name="T7" fmla="*/ 42150756 h 727"/>
              <a:gd name="T8" fmla="*/ 203747997 w 835"/>
              <a:gd name="T9" fmla="*/ 39771409 h 727"/>
              <a:gd name="T10" fmla="*/ 161779946 w 835"/>
              <a:gd name="T11" fmla="*/ 35352040 h 727"/>
              <a:gd name="T12" fmla="*/ 150272606 w 835"/>
              <a:gd name="T13" fmla="*/ 36031853 h 727"/>
              <a:gd name="T14" fmla="*/ 146211294 w 835"/>
              <a:gd name="T15" fmla="*/ 40451223 h 727"/>
              <a:gd name="T16" fmla="*/ 136396312 w 835"/>
              <a:gd name="T17" fmla="*/ 141068836 h 727"/>
              <a:gd name="T18" fmla="*/ 136057724 w 835"/>
              <a:gd name="T19" fmla="*/ 39091013 h 727"/>
              <a:gd name="T20" fmla="*/ 131319236 w 835"/>
              <a:gd name="T21" fmla="*/ 35691947 h 727"/>
              <a:gd name="T22" fmla="*/ 112027860 w 835"/>
              <a:gd name="T23" fmla="*/ 36031853 h 727"/>
              <a:gd name="T24" fmla="*/ 65997915 w 835"/>
              <a:gd name="T25" fmla="*/ 42150756 h 727"/>
              <a:gd name="T26" fmla="*/ 47383133 w 835"/>
              <a:gd name="T27" fmla="*/ 37391480 h 727"/>
              <a:gd name="T28" fmla="*/ 66675091 w 835"/>
              <a:gd name="T29" fmla="*/ 20055658 h 727"/>
              <a:gd name="T30" fmla="*/ 92735902 w 835"/>
              <a:gd name="T31" fmla="*/ 7478529 h 727"/>
              <a:gd name="T32" fmla="*/ 124211795 w 835"/>
              <a:gd name="T33" fmla="*/ 679813 h 727"/>
              <a:gd name="T34" fmla="*/ 68028862 w 835"/>
              <a:gd name="T35" fmla="*/ 176420876 h 727"/>
              <a:gd name="T36" fmla="*/ 33845428 w 835"/>
              <a:gd name="T37" fmla="*/ 176420876 h 727"/>
              <a:gd name="T38" fmla="*/ 0 w 835"/>
              <a:gd name="T39" fmla="*/ 176420876 h 727"/>
              <a:gd name="T40" fmla="*/ 47721722 w 835"/>
              <a:gd name="T41" fmla="*/ 247124956 h 727"/>
              <a:gd name="T42" fmla="*/ 88336002 w 835"/>
              <a:gd name="T43" fmla="*/ 247124956 h 727"/>
              <a:gd name="T44" fmla="*/ 102550884 w 835"/>
              <a:gd name="T45" fmla="*/ 176420876 h 727"/>
              <a:gd name="T46" fmla="*/ 117104354 w 835"/>
              <a:gd name="T47" fmla="*/ 247124956 h 727"/>
              <a:gd name="T48" fmla="*/ 197317733 w 835"/>
              <a:gd name="T49" fmla="*/ 176420876 h 727"/>
              <a:gd name="T50" fmla="*/ 163472305 w 835"/>
              <a:gd name="T51" fmla="*/ 176420876 h 727"/>
              <a:gd name="T52" fmla="*/ 137750082 w 835"/>
              <a:gd name="T53" fmla="*/ 196816440 h 727"/>
              <a:gd name="T54" fmla="*/ 185471804 w 835"/>
              <a:gd name="T55" fmla="*/ 196816440 h 727"/>
              <a:gd name="T56" fmla="*/ 198671503 w 835"/>
              <a:gd name="T57" fmla="*/ 247124956 h 727"/>
              <a:gd name="T58" fmla="*/ 248085583 w 835"/>
              <a:gd name="T59" fmla="*/ 176420876 h 727"/>
              <a:gd name="T60" fmla="*/ 240978142 w 835"/>
              <a:gd name="T61" fmla="*/ 204634293 h 727"/>
              <a:gd name="T62" fmla="*/ 247408407 w 835"/>
              <a:gd name="T63" fmla="*/ 67305013 h 727"/>
              <a:gd name="T64" fmla="*/ 244362278 w 835"/>
              <a:gd name="T65" fmla="*/ 87360671 h 727"/>
              <a:gd name="T66" fmla="*/ 231839755 w 835"/>
              <a:gd name="T67" fmla="*/ 107416329 h 727"/>
              <a:gd name="T68" fmla="*/ 210517432 w 835"/>
              <a:gd name="T69" fmla="*/ 124072338 h 727"/>
              <a:gd name="T70" fmla="*/ 183102851 w 835"/>
              <a:gd name="T71" fmla="*/ 135289840 h 727"/>
              <a:gd name="T72" fmla="*/ 160426176 w 835"/>
              <a:gd name="T73" fmla="*/ 62206414 h 727"/>
              <a:gd name="T74" fmla="*/ 161441940 w 835"/>
              <a:gd name="T75" fmla="*/ 53708165 h 727"/>
              <a:gd name="T76" fmla="*/ 165503252 w 835"/>
              <a:gd name="T77" fmla="*/ 49628702 h 727"/>
              <a:gd name="T78" fmla="*/ 188179345 w 835"/>
              <a:gd name="T79" fmla="*/ 50308515 h 727"/>
              <a:gd name="T80" fmla="*/ 226424673 w 835"/>
              <a:gd name="T81" fmla="*/ 55407698 h 727"/>
              <a:gd name="T82" fmla="*/ 99843343 w 835"/>
              <a:gd name="T83" fmla="*/ 135629747 h 727"/>
              <a:gd name="T84" fmla="*/ 72090174 w 835"/>
              <a:gd name="T85" fmla="*/ 124072338 h 727"/>
              <a:gd name="T86" fmla="*/ 50767851 w 835"/>
              <a:gd name="T87" fmla="*/ 107416329 h 727"/>
              <a:gd name="T88" fmla="*/ 37906739 w 835"/>
              <a:gd name="T89" fmla="*/ 87360671 h 727"/>
              <a:gd name="T90" fmla="*/ 34860610 w 835"/>
              <a:gd name="T91" fmla="*/ 67305013 h 727"/>
              <a:gd name="T92" fmla="*/ 46029363 w 835"/>
              <a:gd name="T93" fmla="*/ 57107231 h 727"/>
              <a:gd name="T94" fmla="*/ 84613279 w 835"/>
              <a:gd name="T95" fmla="*/ 51328818 h 727"/>
              <a:gd name="T96" fmla="*/ 115750583 w 835"/>
              <a:gd name="T97" fmla="*/ 48948889 h 727"/>
              <a:gd name="T98" fmla="*/ 120827659 w 835"/>
              <a:gd name="T99" fmla="*/ 52008631 h 727"/>
              <a:gd name="T100" fmla="*/ 122519436 w 835"/>
              <a:gd name="T101" fmla="*/ 59486578 h 727"/>
              <a:gd name="T102" fmla="*/ 107289372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858638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5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13322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614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0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627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37452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0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4" y="1187450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4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55161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6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648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7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7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3839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1"/>
            <a:ext cx="73152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723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5"/>
            <a:ext cx="11161184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626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6117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0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0788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8"/>
            <a:ext cx="27432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8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40845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06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448733" y="6334125"/>
            <a:ext cx="3251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FFFFF"/>
                </a:solidFill>
                <a:latin typeface="Myriad Pro"/>
              </a:rPr>
              <a:t>Copyright © 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10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10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10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6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10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7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7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9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10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>
              <a:gd name="T0" fmla="*/ 166179846 w 835"/>
              <a:gd name="T1" fmla="*/ 1699533 h 727"/>
              <a:gd name="T2" fmla="*/ 196640556 w 835"/>
              <a:gd name="T3" fmla="*/ 10197782 h 727"/>
              <a:gd name="T4" fmla="*/ 221009590 w 835"/>
              <a:gd name="T5" fmla="*/ 24134538 h 727"/>
              <a:gd name="T6" fmla="*/ 238608608 w 835"/>
              <a:gd name="T7" fmla="*/ 42150756 h 727"/>
              <a:gd name="T8" fmla="*/ 203747997 w 835"/>
              <a:gd name="T9" fmla="*/ 39771409 h 727"/>
              <a:gd name="T10" fmla="*/ 161779946 w 835"/>
              <a:gd name="T11" fmla="*/ 35352040 h 727"/>
              <a:gd name="T12" fmla="*/ 150272606 w 835"/>
              <a:gd name="T13" fmla="*/ 36031853 h 727"/>
              <a:gd name="T14" fmla="*/ 146211294 w 835"/>
              <a:gd name="T15" fmla="*/ 40451223 h 727"/>
              <a:gd name="T16" fmla="*/ 136396312 w 835"/>
              <a:gd name="T17" fmla="*/ 141068836 h 727"/>
              <a:gd name="T18" fmla="*/ 136057724 w 835"/>
              <a:gd name="T19" fmla="*/ 39091013 h 727"/>
              <a:gd name="T20" fmla="*/ 131319236 w 835"/>
              <a:gd name="T21" fmla="*/ 35691947 h 727"/>
              <a:gd name="T22" fmla="*/ 112027860 w 835"/>
              <a:gd name="T23" fmla="*/ 36031853 h 727"/>
              <a:gd name="T24" fmla="*/ 65997915 w 835"/>
              <a:gd name="T25" fmla="*/ 42150756 h 727"/>
              <a:gd name="T26" fmla="*/ 47383133 w 835"/>
              <a:gd name="T27" fmla="*/ 37391480 h 727"/>
              <a:gd name="T28" fmla="*/ 66675091 w 835"/>
              <a:gd name="T29" fmla="*/ 20055658 h 727"/>
              <a:gd name="T30" fmla="*/ 92735902 w 835"/>
              <a:gd name="T31" fmla="*/ 7478529 h 727"/>
              <a:gd name="T32" fmla="*/ 124211795 w 835"/>
              <a:gd name="T33" fmla="*/ 679813 h 727"/>
              <a:gd name="T34" fmla="*/ 68028862 w 835"/>
              <a:gd name="T35" fmla="*/ 176420876 h 727"/>
              <a:gd name="T36" fmla="*/ 33845428 w 835"/>
              <a:gd name="T37" fmla="*/ 176420876 h 727"/>
              <a:gd name="T38" fmla="*/ 0 w 835"/>
              <a:gd name="T39" fmla="*/ 176420876 h 727"/>
              <a:gd name="T40" fmla="*/ 47721722 w 835"/>
              <a:gd name="T41" fmla="*/ 247124956 h 727"/>
              <a:gd name="T42" fmla="*/ 88336002 w 835"/>
              <a:gd name="T43" fmla="*/ 247124956 h 727"/>
              <a:gd name="T44" fmla="*/ 102550884 w 835"/>
              <a:gd name="T45" fmla="*/ 176420876 h 727"/>
              <a:gd name="T46" fmla="*/ 117104354 w 835"/>
              <a:gd name="T47" fmla="*/ 247124956 h 727"/>
              <a:gd name="T48" fmla="*/ 197317733 w 835"/>
              <a:gd name="T49" fmla="*/ 176420876 h 727"/>
              <a:gd name="T50" fmla="*/ 163472305 w 835"/>
              <a:gd name="T51" fmla="*/ 176420876 h 727"/>
              <a:gd name="T52" fmla="*/ 137750082 w 835"/>
              <a:gd name="T53" fmla="*/ 196816440 h 727"/>
              <a:gd name="T54" fmla="*/ 185471804 w 835"/>
              <a:gd name="T55" fmla="*/ 196816440 h 727"/>
              <a:gd name="T56" fmla="*/ 198671503 w 835"/>
              <a:gd name="T57" fmla="*/ 247124956 h 727"/>
              <a:gd name="T58" fmla="*/ 248085583 w 835"/>
              <a:gd name="T59" fmla="*/ 176420876 h 727"/>
              <a:gd name="T60" fmla="*/ 240978142 w 835"/>
              <a:gd name="T61" fmla="*/ 204634293 h 727"/>
              <a:gd name="T62" fmla="*/ 247408407 w 835"/>
              <a:gd name="T63" fmla="*/ 67305013 h 727"/>
              <a:gd name="T64" fmla="*/ 244362278 w 835"/>
              <a:gd name="T65" fmla="*/ 87360671 h 727"/>
              <a:gd name="T66" fmla="*/ 231839755 w 835"/>
              <a:gd name="T67" fmla="*/ 107416329 h 727"/>
              <a:gd name="T68" fmla="*/ 210517432 w 835"/>
              <a:gd name="T69" fmla="*/ 124072338 h 727"/>
              <a:gd name="T70" fmla="*/ 183102851 w 835"/>
              <a:gd name="T71" fmla="*/ 135289840 h 727"/>
              <a:gd name="T72" fmla="*/ 160426176 w 835"/>
              <a:gd name="T73" fmla="*/ 62206414 h 727"/>
              <a:gd name="T74" fmla="*/ 161441940 w 835"/>
              <a:gd name="T75" fmla="*/ 53708165 h 727"/>
              <a:gd name="T76" fmla="*/ 165503252 w 835"/>
              <a:gd name="T77" fmla="*/ 49628702 h 727"/>
              <a:gd name="T78" fmla="*/ 188179345 w 835"/>
              <a:gd name="T79" fmla="*/ 50308515 h 727"/>
              <a:gd name="T80" fmla="*/ 226424673 w 835"/>
              <a:gd name="T81" fmla="*/ 55407698 h 727"/>
              <a:gd name="T82" fmla="*/ 99843343 w 835"/>
              <a:gd name="T83" fmla="*/ 135629747 h 727"/>
              <a:gd name="T84" fmla="*/ 72090174 w 835"/>
              <a:gd name="T85" fmla="*/ 124072338 h 727"/>
              <a:gd name="T86" fmla="*/ 50767851 w 835"/>
              <a:gd name="T87" fmla="*/ 107416329 h 727"/>
              <a:gd name="T88" fmla="*/ 37906739 w 835"/>
              <a:gd name="T89" fmla="*/ 87360671 h 727"/>
              <a:gd name="T90" fmla="*/ 34860610 w 835"/>
              <a:gd name="T91" fmla="*/ 67305013 h 727"/>
              <a:gd name="T92" fmla="*/ 46029363 w 835"/>
              <a:gd name="T93" fmla="*/ 57107231 h 727"/>
              <a:gd name="T94" fmla="*/ 84613279 w 835"/>
              <a:gd name="T95" fmla="*/ 51328818 h 727"/>
              <a:gd name="T96" fmla="*/ 115750583 w 835"/>
              <a:gd name="T97" fmla="*/ 48948889 h 727"/>
              <a:gd name="T98" fmla="*/ 120827659 w 835"/>
              <a:gd name="T99" fmla="*/ 52008631 h 727"/>
              <a:gd name="T100" fmla="*/ 122519436 w 835"/>
              <a:gd name="T101" fmla="*/ 59486578 h 727"/>
              <a:gd name="T102" fmla="*/ 107289372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858638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119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10375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0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48710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969622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0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4" y="1187450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4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430976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876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3305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7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7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277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515254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1"/>
            <a:ext cx="73152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8668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5"/>
            <a:ext cx="11161184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8844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21817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8"/>
            <a:ext cx="27432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8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00427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448733" y="6334125"/>
            <a:ext cx="3251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FFFFF"/>
                </a:solidFill>
                <a:latin typeface="Myriad Pro"/>
              </a:rPr>
              <a:t>Copyright © 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10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10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10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6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10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7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7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9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10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>
              <a:gd name="T0" fmla="*/ 166179846 w 835"/>
              <a:gd name="T1" fmla="*/ 1699533 h 727"/>
              <a:gd name="T2" fmla="*/ 196640556 w 835"/>
              <a:gd name="T3" fmla="*/ 10197782 h 727"/>
              <a:gd name="T4" fmla="*/ 221009590 w 835"/>
              <a:gd name="T5" fmla="*/ 24134538 h 727"/>
              <a:gd name="T6" fmla="*/ 238608608 w 835"/>
              <a:gd name="T7" fmla="*/ 42150756 h 727"/>
              <a:gd name="T8" fmla="*/ 203747997 w 835"/>
              <a:gd name="T9" fmla="*/ 39771409 h 727"/>
              <a:gd name="T10" fmla="*/ 161779946 w 835"/>
              <a:gd name="T11" fmla="*/ 35352040 h 727"/>
              <a:gd name="T12" fmla="*/ 150272606 w 835"/>
              <a:gd name="T13" fmla="*/ 36031853 h 727"/>
              <a:gd name="T14" fmla="*/ 146211294 w 835"/>
              <a:gd name="T15" fmla="*/ 40451223 h 727"/>
              <a:gd name="T16" fmla="*/ 136396312 w 835"/>
              <a:gd name="T17" fmla="*/ 141068836 h 727"/>
              <a:gd name="T18" fmla="*/ 136057724 w 835"/>
              <a:gd name="T19" fmla="*/ 39091013 h 727"/>
              <a:gd name="T20" fmla="*/ 131319236 w 835"/>
              <a:gd name="T21" fmla="*/ 35691947 h 727"/>
              <a:gd name="T22" fmla="*/ 112027860 w 835"/>
              <a:gd name="T23" fmla="*/ 36031853 h 727"/>
              <a:gd name="T24" fmla="*/ 65997915 w 835"/>
              <a:gd name="T25" fmla="*/ 42150756 h 727"/>
              <a:gd name="T26" fmla="*/ 47383133 w 835"/>
              <a:gd name="T27" fmla="*/ 37391480 h 727"/>
              <a:gd name="T28" fmla="*/ 66675091 w 835"/>
              <a:gd name="T29" fmla="*/ 20055658 h 727"/>
              <a:gd name="T30" fmla="*/ 92735902 w 835"/>
              <a:gd name="T31" fmla="*/ 7478529 h 727"/>
              <a:gd name="T32" fmla="*/ 124211795 w 835"/>
              <a:gd name="T33" fmla="*/ 679813 h 727"/>
              <a:gd name="T34" fmla="*/ 68028862 w 835"/>
              <a:gd name="T35" fmla="*/ 176420876 h 727"/>
              <a:gd name="T36" fmla="*/ 33845428 w 835"/>
              <a:gd name="T37" fmla="*/ 176420876 h 727"/>
              <a:gd name="T38" fmla="*/ 0 w 835"/>
              <a:gd name="T39" fmla="*/ 176420876 h 727"/>
              <a:gd name="T40" fmla="*/ 47721722 w 835"/>
              <a:gd name="T41" fmla="*/ 247124956 h 727"/>
              <a:gd name="T42" fmla="*/ 88336002 w 835"/>
              <a:gd name="T43" fmla="*/ 247124956 h 727"/>
              <a:gd name="T44" fmla="*/ 102550884 w 835"/>
              <a:gd name="T45" fmla="*/ 176420876 h 727"/>
              <a:gd name="T46" fmla="*/ 117104354 w 835"/>
              <a:gd name="T47" fmla="*/ 247124956 h 727"/>
              <a:gd name="T48" fmla="*/ 197317733 w 835"/>
              <a:gd name="T49" fmla="*/ 176420876 h 727"/>
              <a:gd name="T50" fmla="*/ 163472305 w 835"/>
              <a:gd name="T51" fmla="*/ 176420876 h 727"/>
              <a:gd name="T52" fmla="*/ 137750082 w 835"/>
              <a:gd name="T53" fmla="*/ 196816440 h 727"/>
              <a:gd name="T54" fmla="*/ 185471804 w 835"/>
              <a:gd name="T55" fmla="*/ 196816440 h 727"/>
              <a:gd name="T56" fmla="*/ 198671503 w 835"/>
              <a:gd name="T57" fmla="*/ 247124956 h 727"/>
              <a:gd name="T58" fmla="*/ 248085583 w 835"/>
              <a:gd name="T59" fmla="*/ 176420876 h 727"/>
              <a:gd name="T60" fmla="*/ 240978142 w 835"/>
              <a:gd name="T61" fmla="*/ 204634293 h 727"/>
              <a:gd name="T62" fmla="*/ 247408407 w 835"/>
              <a:gd name="T63" fmla="*/ 67305013 h 727"/>
              <a:gd name="T64" fmla="*/ 244362278 w 835"/>
              <a:gd name="T65" fmla="*/ 87360671 h 727"/>
              <a:gd name="T66" fmla="*/ 231839755 w 835"/>
              <a:gd name="T67" fmla="*/ 107416329 h 727"/>
              <a:gd name="T68" fmla="*/ 210517432 w 835"/>
              <a:gd name="T69" fmla="*/ 124072338 h 727"/>
              <a:gd name="T70" fmla="*/ 183102851 w 835"/>
              <a:gd name="T71" fmla="*/ 135289840 h 727"/>
              <a:gd name="T72" fmla="*/ 160426176 w 835"/>
              <a:gd name="T73" fmla="*/ 62206414 h 727"/>
              <a:gd name="T74" fmla="*/ 161441940 w 835"/>
              <a:gd name="T75" fmla="*/ 53708165 h 727"/>
              <a:gd name="T76" fmla="*/ 165503252 w 835"/>
              <a:gd name="T77" fmla="*/ 49628702 h 727"/>
              <a:gd name="T78" fmla="*/ 188179345 w 835"/>
              <a:gd name="T79" fmla="*/ 50308515 h 727"/>
              <a:gd name="T80" fmla="*/ 226424673 w 835"/>
              <a:gd name="T81" fmla="*/ 55407698 h 727"/>
              <a:gd name="T82" fmla="*/ 99843343 w 835"/>
              <a:gd name="T83" fmla="*/ 135629747 h 727"/>
              <a:gd name="T84" fmla="*/ 72090174 w 835"/>
              <a:gd name="T85" fmla="*/ 124072338 h 727"/>
              <a:gd name="T86" fmla="*/ 50767851 w 835"/>
              <a:gd name="T87" fmla="*/ 107416329 h 727"/>
              <a:gd name="T88" fmla="*/ 37906739 w 835"/>
              <a:gd name="T89" fmla="*/ 87360671 h 727"/>
              <a:gd name="T90" fmla="*/ 34860610 w 835"/>
              <a:gd name="T91" fmla="*/ 67305013 h 727"/>
              <a:gd name="T92" fmla="*/ 46029363 w 835"/>
              <a:gd name="T93" fmla="*/ 57107231 h 727"/>
              <a:gd name="T94" fmla="*/ 84613279 w 835"/>
              <a:gd name="T95" fmla="*/ 51328818 h 727"/>
              <a:gd name="T96" fmla="*/ 115750583 w 835"/>
              <a:gd name="T97" fmla="*/ 48948889 h 727"/>
              <a:gd name="T98" fmla="*/ 120827659 w 835"/>
              <a:gd name="T99" fmla="*/ 52008631 h 727"/>
              <a:gd name="T100" fmla="*/ 122519436 w 835"/>
              <a:gd name="T101" fmla="*/ 59486578 h 727"/>
              <a:gd name="T102" fmla="*/ 107289372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858638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885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55825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0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9729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467643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0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4" y="1187450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4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721279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0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4" y="1187450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4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140481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1619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7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7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7574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1"/>
            <a:ext cx="73152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29163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5"/>
            <a:ext cx="11161184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1185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074626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8"/>
            <a:ext cx="27432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8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72421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3100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4438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59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346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7645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218" y="1189039"/>
            <a:ext cx="551603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452" y="1189039"/>
            <a:ext cx="551603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590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06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07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1154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362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3888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13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4668" y="331789"/>
            <a:ext cx="2808817" cy="5381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218" y="331789"/>
            <a:ext cx="8223249" cy="5381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6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7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7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15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1"/>
            <a:ext cx="73152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70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7.wmf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w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7200" y="331788"/>
            <a:ext cx="100584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218" y="1189038"/>
            <a:ext cx="1123738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1" y="6311901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8666EB5-DF04-4BB1-9F6A-FD9FFF39EFEA}" type="slidenum">
              <a:rPr lang="en-US" sz="1200" smtClean="0">
                <a:solidFill>
                  <a:schemeClr val="tx1"/>
                </a:solidFill>
                <a:latin typeface="Myriad Pro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endParaRPr lang="en-US" sz="1200" dirty="0">
              <a:solidFill>
                <a:schemeClr val="tx1"/>
              </a:solidFill>
              <a:latin typeface="Myriad Pro" pitchFamily="34" charset="0"/>
            </a:endParaRPr>
          </a:p>
        </p:txBody>
      </p:sp>
      <p:grpSp>
        <p:nvGrpSpPr>
          <p:cNvPr id="1031" name="Group 8"/>
          <p:cNvGrpSpPr>
            <a:grpSpLocks noChangeAspect="1"/>
          </p:cNvGrpSpPr>
          <p:nvPr/>
        </p:nvGrpSpPr>
        <p:grpSpPr bwMode="auto">
          <a:xfrm>
            <a:off x="567268" y="6426200"/>
            <a:ext cx="3230033" cy="279400"/>
            <a:chOff x="240" y="3744"/>
            <a:chExt cx="2055" cy="237"/>
          </a:xfrm>
        </p:grpSpPr>
        <p:sp>
          <p:nvSpPr>
            <p:cNvPr id="103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5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9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9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9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5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6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9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6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6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8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9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7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8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032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1033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946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23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73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0400" y="2933700"/>
            <a:ext cx="10769600" cy="554038"/>
          </a:xfrm>
          <a:prstGeom prst="rect">
            <a:avLst/>
          </a:prstGeom>
          <a:noFill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3000" dirty="0">
                <a:solidFill>
                  <a:prstClr val="white"/>
                </a:solidFill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567267" y="5899150"/>
            <a:ext cx="1826684" cy="579438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20485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20487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0">
            <a:gsLst>
              <a:gs pos="0">
                <a:srgbClr val="0067AC"/>
              </a:gs>
              <a:gs pos="100000">
                <a:srgbClr val="56BBED"/>
              </a:gs>
            </a:gsLst>
            <a:lin ang="912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972801" y="6311901"/>
            <a:ext cx="88476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fld id="{98AC0EF6-3E3C-4934-94E2-3900EF14E654}" type="slidenum">
              <a:rPr lang="en-US" sz="1200" smtClean="0">
                <a:solidFill>
                  <a:srgbClr val="000000"/>
                </a:solidFill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r>
              <a:rPr lang="en-US" sz="1200" smtClean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567267" y="6426201"/>
            <a:ext cx="3227917" cy="277813"/>
            <a:chOff x="268" y="4048"/>
            <a:chExt cx="1525" cy="175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268" y="4048"/>
              <a:ext cx="1525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sz="18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946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727201" y="331789"/>
            <a:ext cx="10056284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217" y="1189039"/>
            <a:ext cx="1123526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0"/>
            <a:r>
              <a:rPr lang="en-GB" smtClean="0"/>
              <a:t>Ninth Outline LevelClick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0200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2pPr>
      <a:lvl3pPr marL="1143000" indent="-228600" algn="l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3pPr>
      <a:lvl4pPr marL="1600200" indent="-228600" algn="l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4pPr>
      <a:lvl5pPr marL="2057400" indent="-228600" algn="l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5pPr>
      <a:lvl6pPr marL="2514600" indent="-228600" algn="l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6pPr>
      <a:lvl7pPr marL="2971800" indent="-228600" algn="l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7pPr>
      <a:lvl8pPr marL="3429000" indent="-228600" algn="l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8pPr>
      <a:lvl9pPr marL="3886200" indent="-228600" algn="l" defTabSz="457200" rtl="0" eaLnBrk="1" fontAlgn="base" hangingPunct="1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9pPr>
    </p:titleStyle>
    <p:bodyStyle>
      <a:lvl1pPr marL="342900" indent="-342900" algn="l" defTabSz="457200" rtl="0" eaLnBrk="1" fontAlgn="base" hangingPunct="1">
        <a:lnSpc>
          <a:spcPct val="11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1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3201"/>
            <a:ext cx="10972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051" name="Freeform 6"/>
          <p:cNvSpPr>
            <a:spLocks noEditPoints="1"/>
          </p:cNvSpPr>
          <p:nvPr/>
        </p:nvSpPr>
        <p:spPr bwMode="auto">
          <a:xfrm>
            <a:off x="0" y="1525588"/>
            <a:ext cx="1644651" cy="900112"/>
          </a:xfrm>
          <a:custGeom>
            <a:avLst/>
            <a:gdLst>
              <a:gd name="T0" fmla="*/ 258736147 w 2331"/>
              <a:gd name="T1" fmla="*/ 358701776 h 1701"/>
              <a:gd name="T2" fmla="*/ 652720998 w 2331"/>
              <a:gd name="T3" fmla="*/ 358701776 h 1701"/>
              <a:gd name="T4" fmla="*/ 652720998 w 2331"/>
              <a:gd name="T5" fmla="*/ 476309002 h 1701"/>
              <a:gd name="T6" fmla="*/ 258736147 w 2331"/>
              <a:gd name="T7" fmla="*/ 476309002 h 1701"/>
              <a:gd name="T8" fmla="*/ 258736147 w 2331"/>
              <a:gd name="T9" fmla="*/ 358701776 h 1701"/>
              <a:gd name="T10" fmla="*/ 0 w 2331"/>
              <a:gd name="T11" fmla="*/ 358701776 h 1701"/>
              <a:gd name="T12" fmla="*/ 196852196 w 2331"/>
              <a:gd name="T13" fmla="*/ 358701776 h 1701"/>
              <a:gd name="T14" fmla="*/ 196852196 w 2331"/>
              <a:gd name="T15" fmla="*/ 476309002 h 1701"/>
              <a:gd name="T16" fmla="*/ 0 w 2331"/>
              <a:gd name="T17" fmla="*/ 476309002 h 1701"/>
              <a:gd name="T18" fmla="*/ 0 w 2331"/>
              <a:gd name="T19" fmla="*/ 358701776 h 1701"/>
              <a:gd name="T20" fmla="*/ 258736147 w 2331"/>
              <a:gd name="T21" fmla="*/ 179491117 h 1701"/>
              <a:gd name="T22" fmla="*/ 652720998 w 2331"/>
              <a:gd name="T23" fmla="*/ 179491117 h 1701"/>
              <a:gd name="T24" fmla="*/ 652720998 w 2331"/>
              <a:gd name="T25" fmla="*/ 296817885 h 1701"/>
              <a:gd name="T26" fmla="*/ 258736147 w 2331"/>
              <a:gd name="T27" fmla="*/ 296817885 h 1701"/>
              <a:gd name="T28" fmla="*/ 258736147 w 2331"/>
              <a:gd name="T29" fmla="*/ 179491117 h 1701"/>
              <a:gd name="T30" fmla="*/ 0 w 2331"/>
              <a:gd name="T31" fmla="*/ 179491117 h 1701"/>
              <a:gd name="T32" fmla="*/ 196852196 w 2331"/>
              <a:gd name="T33" fmla="*/ 179491117 h 1701"/>
              <a:gd name="T34" fmla="*/ 196852196 w 2331"/>
              <a:gd name="T35" fmla="*/ 296817885 h 1701"/>
              <a:gd name="T36" fmla="*/ 0 w 2331"/>
              <a:gd name="T37" fmla="*/ 296817885 h 1701"/>
              <a:gd name="T38" fmla="*/ 0 w 2331"/>
              <a:gd name="T39" fmla="*/ 179491117 h 1701"/>
              <a:gd name="T40" fmla="*/ 258736147 w 2331"/>
              <a:gd name="T41" fmla="*/ 0 h 1701"/>
              <a:gd name="T42" fmla="*/ 652720998 w 2331"/>
              <a:gd name="T43" fmla="*/ 0 h 1701"/>
              <a:gd name="T44" fmla="*/ 652720998 w 2331"/>
              <a:gd name="T45" fmla="*/ 117327297 h 1701"/>
              <a:gd name="T46" fmla="*/ 258736147 w 2331"/>
              <a:gd name="T47" fmla="*/ 117327297 h 1701"/>
              <a:gd name="T48" fmla="*/ 258736147 w 2331"/>
              <a:gd name="T49" fmla="*/ 0 h 1701"/>
              <a:gd name="T50" fmla="*/ 0 w 2331"/>
              <a:gd name="T51" fmla="*/ 0 h 1701"/>
              <a:gd name="T52" fmla="*/ 196852196 w 2331"/>
              <a:gd name="T53" fmla="*/ 0 h 1701"/>
              <a:gd name="T54" fmla="*/ 196852196 w 2331"/>
              <a:gd name="T55" fmla="*/ 117327297 h 1701"/>
              <a:gd name="T56" fmla="*/ 0 w 2331"/>
              <a:gd name="T57" fmla="*/ 117327297 h 1701"/>
              <a:gd name="T58" fmla="*/ 0 w 2331"/>
              <a:gd name="T59" fmla="*/ 0 h 17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2" name="Freeform 9"/>
          <p:cNvSpPr>
            <a:spLocks noEditPoints="1"/>
          </p:cNvSpPr>
          <p:nvPr/>
        </p:nvSpPr>
        <p:spPr bwMode="auto">
          <a:xfrm>
            <a:off x="10900833" y="431801"/>
            <a:ext cx="645584" cy="423863"/>
          </a:xfrm>
          <a:custGeom>
            <a:avLst/>
            <a:gdLst>
              <a:gd name="T0" fmla="*/ 165095931 w 835"/>
              <a:gd name="T1" fmla="*/ 1699533 h 727"/>
              <a:gd name="T2" fmla="*/ 195357971 w 835"/>
              <a:gd name="T3" fmla="*/ 10197782 h 727"/>
              <a:gd name="T4" fmla="*/ 219567371 w 835"/>
              <a:gd name="T5" fmla="*/ 24134538 h 727"/>
              <a:gd name="T6" fmla="*/ 237052066 w 835"/>
              <a:gd name="T7" fmla="*/ 42150756 h 727"/>
              <a:gd name="T8" fmla="*/ 202418997 w 835"/>
              <a:gd name="T9" fmla="*/ 39771409 h 727"/>
              <a:gd name="T10" fmla="*/ 160724902 w 835"/>
              <a:gd name="T11" fmla="*/ 35352040 h 727"/>
              <a:gd name="T12" fmla="*/ 149292266 w 835"/>
              <a:gd name="T13" fmla="*/ 36031853 h 727"/>
              <a:gd name="T14" fmla="*/ 145257560 w 835"/>
              <a:gd name="T15" fmla="*/ 40451223 h 727"/>
              <a:gd name="T16" fmla="*/ 135506535 w 835"/>
              <a:gd name="T17" fmla="*/ 141068836 h 727"/>
              <a:gd name="T18" fmla="*/ 135170213 w 835"/>
              <a:gd name="T19" fmla="*/ 39091013 h 727"/>
              <a:gd name="T20" fmla="*/ 130462862 w 835"/>
              <a:gd name="T21" fmla="*/ 35691947 h 727"/>
              <a:gd name="T22" fmla="*/ 111297135 w 835"/>
              <a:gd name="T23" fmla="*/ 36031853 h 727"/>
              <a:gd name="T24" fmla="*/ 65567753 w 835"/>
              <a:gd name="T25" fmla="*/ 42150756 h 727"/>
              <a:gd name="T26" fmla="*/ 47074091 w 835"/>
              <a:gd name="T27" fmla="*/ 37391480 h 727"/>
              <a:gd name="T28" fmla="*/ 66240398 w 835"/>
              <a:gd name="T29" fmla="*/ 20055658 h 727"/>
              <a:gd name="T30" fmla="*/ 92130829 w 835"/>
              <a:gd name="T31" fmla="*/ 7478529 h 727"/>
              <a:gd name="T32" fmla="*/ 123401835 w 835"/>
              <a:gd name="T33" fmla="*/ 679813 h 727"/>
              <a:gd name="T34" fmla="*/ 67585107 w 835"/>
              <a:gd name="T35" fmla="*/ 176420876 h 727"/>
              <a:gd name="T36" fmla="*/ 33624682 w 835"/>
              <a:gd name="T37" fmla="*/ 176420876 h 727"/>
              <a:gd name="T38" fmla="*/ 0 w 835"/>
              <a:gd name="T39" fmla="*/ 176420876 h 727"/>
              <a:gd name="T40" fmla="*/ 47410413 w 835"/>
              <a:gd name="T41" fmla="*/ 247124956 h 727"/>
              <a:gd name="T42" fmla="*/ 87759800 w 835"/>
              <a:gd name="T43" fmla="*/ 247124956 h 727"/>
              <a:gd name="T44" fmla="*/ 101881853 w 835"/>
              <a:gd name="T45" fmla="*/ 176420876 h 727"/>
              <a:gd name="T46" fmla="*/ 116340809 w 835"/>
              <a:gd name="T47" fmla="*/ 247124956 h 727"/>
              <a:gd name="T48" fmla="*/ 196030615 w 835"/>
              <a:gd name="T49" fmla="*/ 176420876 h 727"/>
              <a:gd name="T50" fmla="*/ 162405933 w 835"/>
              <a:gd name="T51" fmla="*/ 176420876 h 727"/>
              <a:gd name="T52" fmla="*/ 136851244 w 835"/>
              <a:gd name="T53" fmla="*/ 196816440 h 727"/>
              <a:gd name="T54" fmla="*/ 184261657 w 835"/>
              <a:gd name="T55" fmla="*/ 196816440 h 727"/>
              <a:gd name="T56" fmla="*/ 197375324 w 835"/>
              <a:gd name="T57" fmla="*/ 247124956 h 727"/>
              <a:gd name="T58" fmla="*/ 246467348 w 835"/>
              <a:gd name="T59" fmla="*/ 176420876 h 727"/>
              <a:gd name="T60" fmla="*/ 239405742 w 835"/>
              <a:gd name="T61" fmla="*/ 204634293 h 727"/>
              <a:gd name="T62" fmla="*/ 245794704 w 835"/>
              <a:gd name="T63" fmla="*/ 67305013 h 727"/>
              <a:gd name="T64" fmla="*/ 242768384 w 835"/>
              <a:gd name="T65" fmla="*/ 87360671 h 727"/>
              <a:gd name="T66" fmla="*/ 230327362 w 835"/>
              <a:gd name="T67" fmla="*/ 107416329 h 727"/>
              <a:gd name="T68" fmla="*/ 209144282 w 835"/>
              <a:gd name="T69" fmla="*/ 124072338 h 727"/>
              <a:gd name="T70" fmla="*/ 181907982 w 835"/>
              <a:gd name="T71" fmla="*/ 135289840 h 727"/>
              <a:gd name="T72" fmla="*/ 159379613 w 835"/>
              <a:gd name="T73" fmla="*/ 62206414 h 727"/>
              <a:gd name="T74" fmla="*/ 160388580 w 835"/>
              <a:gd name="T75" fmla="*/ 53708165 h 727"/>
              <a:gd name="T76" fmla="*/ 164423286 w 835"/>
              <a:gd name="T77" fmla="*/ 49628702 h 727"/>
              <a:gd name="T78" fmla="*/ 186951655 w 835"/>
              <a:gd name="T79" fmla="*/ 50308515 h 727"/>
              <a:gd name="T80" fmla="*/ 224947366 w 835"/>
              <a:gd name="T81" fmla="*/ 55407698 h 727"/>
              <a:gd name="T82" fmla="*/ 99191855 w 835"/>
              <a:gd name="T83" fmla="*/ 135629747 h 727"/>
              <a:gd name="T84" fmla="*/ 71619813 w 835"/>
              <a:gd name="T85" fmla="*/ 124072338 h 727"/>
              <a:gd name="T86" fmla="*/ 50436733 w 835"/>
              <a:gd name="T87" fmla="*/ 107416329 h 727"/>
              <a:gd name="T88" fmla="*/ 37659389 w 835"/>
              <a:gd name="T89" fmla="*/ 87360671 h 727"/>
              <a:gd name="T90" fmla="*/ 34633069 w 835"/>
              <a:gd name="T91" fmla="*/ 67305013 h 727"/>
              <a:gd name="T92" fmla="*/ 45729382 w 835"/>
              <a:gd name="T93" fmla="*/ 57107231 h 727"/>
              <a:gd name="T94" fmla="*/ 84060835 w 835"/>
              <a:gd name="T95" fmla="*/ 51328818 h 727"/>
              <a:gd name="T96" fmla="*/ 114995520 w 835"/>
              <a:gd name="T97" fmla="*/ 48948889 h 727"/>
              <a:gd name="T98" fmla="*/ 120039193 w 835"/>
              <a:gd name="T99" fmla="*/ 52008631 h 727"/>
              <a:gd name="T100" fmla="*/ 121720224 w 835"/>
              <a:gd name="T101" fmla="*/ 59486578 h 727"/>
              <a:gd name="T102" fmla="*/ 106589204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2053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" y="6308726"/>
            <a:ext cx="3454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43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38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3201"/>
            <a:ext cx="10972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075" name="Freeform 12"/>
          <p:cNvSpPr>
            <a:spLocks noEditPoints="1"/>
          </p:cNvSpPr>
          <p:nvPr/>
        </p:nvSpPr>
        <p:spPr bwMode="auto">
          <a:xfrm>
            <a:off x="0" y="1525588"/>
            <a:ext cx="1644651" cy="900112"/>
          </a:xfrm>
          <a:custGeom>
            <a:avLst/>
            <a:gdLst>
              <a:gd name="T0" fmla="*/ 258736147 w 2331"/>
              <a:gd name="T1" fmla="*/ 358701776 h 1701"/>
              <a:gd name="T2" fmla="*/ 652720998 w 2331"/>
              <a:gd name="T3" fmla="*/ 358701776 h 1701"/>
              <a:gd name="T4" fmla="*/ 652720998 w 2331"/>
              <a:gd name="T5" fmla="*/ 476309002 h 1701"/>
              <a:gd name="T6" fmla="*/ 258736147 w 2331"/>
              <a:gd name="T7" fmla="*/ 476309002 h 1701"/>
              <a:gd name="T8" fmla="*/ 258736147 w 2331"/>
              <a:gd name="T9" fmla="*/ 358701776 h 1701"/>
              <a:gd name="T10" fmla="*/ 0 w 2331"/>
              <a:gd name="T11" fmla="*/ 358701776 h 1701"/>
              <a:gd name="T12" fmla="*/ 196852196 w 2331"/>
              <a:gd name="T13" fmla="*/ 358701776 h 1701"/>
              <a:gd name="T14" fmla="*/ 196852196 w 2331"/>
              <a:gd name="T15" fmla="*/ 476309002 h 1701"/>
              <a:gd name="T16" fmla="*/ 0 w 2331"/>
              <a:gd name="T17" fmla="*/ 476309002 h 1701"/>
              <a:gd name="T18" fmla="*/ 0 w 2331"/>
              <a:gd name="T19" fmla="*/ 358701776 h 1701"/>
              <a:gd name="T20" fmla="*/ 258736147 w 2331"/>
              <a:gd name="T21" fmla="*/ 179491117 h 1701"/>
              <a:gd name="T22" fmla="*/ 652720998 w 2331"/>
              <a:gd name="T23" fmla="*/ 179491117 h 1701"/>
              <a:gd name="T24" fmla="*/ 652720998 w 2331"/>
              <a:gd name="T25" fmla="*/ 296817885 h 1701"/>
              <a:gd name="T26" fmla="*/ 258736147 w 2331"/>
              <a:gd name="T27" fmla="*/ 296817885 h 1701"/>
              <a:gd name="T28" fmla="*/ 258736147 w 2331"/>
              <a:gd name="T29" fmla="*/ 179491117 h 1701"/>
              <a:gd name="T30" fmla="*/ 0 w 2331"/>
              <a:gd name="T31" fmla="*/ 179491117 h 1701"/>
              <a:gd name="T32" fmla="*/ 196852196 w 2331"/>
              <a:gd name="T33" fmla="*/ 179491117 h 1701"/>
              <a:gd name="T34" fmla="*/ 196852196 w 2331"/>
              <a:gd name="T35" fmla="*/ 296817885 h 1701"/>
              <a:gd name="T36" fmla="*/ 0 w 2331"/>
              <a:gd name="T37" fmla="*/ 296817885 h 1701"/>
              <a:gd name="T38" fmla="*/ 0 w 2331"/>
              <a:gd name="T39" fmla="*/ 179491117 h 1701"/>
              <a:gd name="T40" fmla="*/ 258736147 w 2331"/>
              <a:gd name="T41" fmla="*/ 0 h 1701"/>
              <a:gd name="T42" fmla="*/ 652720998 w 2331"/>
              <a:gd name="T43" fmla="*/ 0 h 1701"/>
              <a:gd name="T44" fmla="*/ 652720998 w 2331"/>
              <a:gd name="T45" fmla="*/ 117327297 h 1701"/>
              <a:gd name="T46" fmla="*/ 258736147 w 2331"/>
              <a:gd name="T47" fmla="*/ 117327297 h 1701"/>
              <a:gd name="T48" fmla="*/ 258736147 w 2331"/>
              <a:gd name="T49" fmla="*/ 0 h 1701"/>
              <a:gd name="T50" fmla="*/ 0 w 2331"/>
              <a:gd name="T51" fmla="*/ 0 h 1701"/>
              <a:gd name="T52" fmla="*/ 196852196 w 2331"/>
              <a:gd name="T53" fmla="*/ 0 h 1701"/>
              <a:gd name="T54" fmla="*/ 196852196 w 2331"/>
              <a:gd name="T55" fmla="*/ 117327297 h 1701"/>
              <a:gd name="T56" fmla="*/ 0 w 2331"/>
              <a:gd name="T57" fmla="*/ 117327297 h 1701"/>
              <a:gd name="T58" fmla="*/ 0 w 2331"/>
              <a:gd name="T59" fmla="*/ 0 h 17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076" name="Freeform 9"/>
          <p:cNvSpPr>
            <a:spLocks noEditPoints="1"/>
          </p:cNvSpPr>
          <p:nvPr/>
        </p:nvSpPr>
        <p:spPr bwMode="auto">
          <a:xfrm>
            <a:off x="10900833" y="431801"/>
            <a:ext cx="645584" cy="423863"/>
          </a:xfrm>
          <a:custGeom>
            <a:avLst/>
            <a:gdLst>
              <a:gd name="T0" fmla="*/ 165095931 w 835"/>
              <a:gd name="T1" fmla="*/ 1699533 h 727"/>
              <a:gd name="T2" fmla="*/ 195357971 w 835"/>
              <a:gd name="T3" fmla="*/ 10197782 h 727"/>
              <a:gd name="T4" fmla="*/ 219567371 w 835"/>
              <a:gd name="T5" fmla="*/ 24134538 h 727"/>
              <a:gd name="T6" fmla="*/ 237052066 w 835"/>
              <a:gd name="T7" fmla="*/ 42150756 h 727"/>
              <a:gd name="T8" fmla="*/ 202418997 w 835"/>
              <a:gd name="T9" fmla="*/ 39771409 h 727"/>
              <a:gd name="T10" fmla="*/ 160724902 w 835"/>
              <a:gd name="T11" fmla="*/ 35352040 h 727"/>
              <a:gd name="T12" fmla="*/ 149292266 w 835"/>
              <a:gd name="T13" fmla="*/ 36031853 h 727"/>
              <a:gd name="T14" fmla="*/ 145257560 w 835"/>
              <a:gd name="T15" fmla="*/ 40451223 h 727"/>
              <a:gd name="T16" fmla="*/ 135506535 w 835"/>
              <a:gd name="T17" fmla="*/ 141068836 h 727"/>
              <a:gd name="T18" fmla="*/ 135170213 w 835"/>
              <a:gd name="T19" fmla="*/ 39091013 h 727"/>
              <a:gd name="T20" fmla="*/ 130462862 w 835"/>
              <a:gd name="T21" fmla="*/ 35691947 h 727"/>
              <a:gd name="T22" fmla="*/ 111297135 w 835"/>
              <a:gd name="T23" fmla="*/ 36031853 h 727"/>
              <a:gd name="T24" fmla="*/ 65567753 w 835"/>
              <a:gd name="T25" fmla="*/ 42150756 h 727"/>
              <a:gd name="T26" fmla="*/ 47074091 w 835"/>
              <a:gd name="T27" fmla="*/ 37391480 h 727"/>
              <a:gd name="T28" fmla="*/ 66240398 w 835"/>
              <a:gd name="T29" fmla="*/ 20055658 h 727"/>
              <a:gd name="T30" fmla="*/ 92130829 w 835"/>
              <a:gd name="T31" fmla="*/ 7478529 h 727"/>
              <a:gd name="T32" fmla="*/ 123401835 w 835"/>
              <a:gd name="T33" fmla="*/ 679813 h 727"/>
              <a:gd name="T34" fmla="*/ 67585107 w 835"/>
              <a:gd name="T35" fmla="*/ 176420876 h 727"/>
              <a:gd name="T36" fmla="*/ 33624682 w 835"/>
              <a:gd name="T37" fmla="*/ 176420876 h 727"/>
              <a:gd name="T38" fmla="*/ 0 w 835"/>
              <a:gd name="T39" fmla="*/ 176420876 h 727"/>
              <a:gd name="T40" fmla="*/ 47410413 w 835"/>
              <a:gd name="T41" fmla="*/ 247124956 h 727"/>
              <a:gd name="T42" fmla="*/ 87759800 w 835"/>
              <a:gd name="T43" fmla="*/ 247124956 h 727"/>
              <a:gd name="T44" fmla="*/ 101881853 w 835"/>
              <a:gd name="T45" fmla="*/ 176420876 h 727"/>
              <a:gd name="T46" fmla="*/ 116340809 w 835"/>
              <a:gd name="T47" fmla="*/ 247124956 h 727"/>
              <a:gd name="T48" fmla="*/ 196030615 w 835"/>
              <a:gd name="T49" fmla="*/ 176420876 h 727"/>
              <a:gd name="T50" fmla="*/ 162405933 w 835"/>
              <a:gd name="T51" fmla="*/ 176420876 h 727"/>
              <a:gd name="T52" fmla="*/ 136851244 w 835"/>
              <a:gd name="T53" fmla="*/ 196816440 h 727"/>
              <a:gd name="T54" fmla="*/ 184261657 w 835"/>
              <a:gd name="T55" fmla="*/ 196816440 h 727"/>
              <a:gd name="T56" fmla="*/ 197375324 w 835"/>
              <a:gd name="T57" fmla="*/ 247124956 h 727"/>
              <a:gd name="T58" fmla="*/ 246467348 w 835"/>
              <a:gd name="T59" fmla="*/ 176420876 h 727"/>
              <a:gd name="T60" fmla="*/ 239405742 w 835"/>
              <a:gd name="T61" fmla="*/ 204634293 h 727"/>
              <a:gd name="T62" fmla="*/ 245794704 w 835"/>
              <a:gd name="T63" fmla="*/ 67305013 h 727"/>
              <a:gd name="T64" fmla="*/ 242768384 w 835"/>
              <a:gd name="T65" fmla="*/ 87360671 h 727"/>
              <a:gd name="T66" fmla="*/ 230327362 w 835"/>
              <a:gd name="T67" fmla="*/ 107416329 h 727"/>
              <a:gd name="T68" fmla="*/ 209144282 w 835"/>
              <a:gd name="T69" fmla="*/ 124072338 h 727"/>
              <a:gd name="T70" fmla="*/ 181907982 w 835"/>
              <a:gd name="T71" fmla="*/ 135289840 h 727"/>
              <a:gd name="T72" fmla="*/ 159379613 w 835"/>
              <a:gd name="T73" fmla="*/ 62206414 h 727"/>
              <a:gd name="T74" fmla="*/ 160388580 w 835"/>
              <a:gd name="T75" fmla="*/ 53708165 h 727"/>
              <a:gd name="T76" fmla="*/ 164423286 w 835"/>
              <a:gd name="T77" fmla="*/ 49628702 h 727"/>
              <a:gd name="T78" fmla="*/ 186951655 w 835"/>
              <a:gd name="T79" fmla="*/ 50308515 h 727"/>
              <a:gd name="T80" fmla="*/ 224947366 w 835"/>
              <a:gd name="T81" fmla="*/ 55407698 h 727"/>
              <a:gd name="T82" fmla="*/ 99191855 w 835"/>
              <a:gd name="T83" fmla="*/ 135629747 h 727"/>
              <a:gd name="T84" fmla="*/ 71619813 w 835"/>
              <a:gd name="T85" fmla="*/ 124072338 h 727"/>
              <a:gd name="T86" fmla="*/ 50436733 w 835"/>
              <a:gd name="T87" fmla="*/ 107416329 h 727"/>
              <a:gd name="T88" fmla="*/ 37659389 w 835"/>
              <a:gd name="T89" fmla="*/ 87360671 h 727"/>
              <a:gd name="T90" fmla="*/ 34633069 w 835"/>
              <a:gd name="T91" fmla="*/ 67305013 h 727"/>
              <a:gd name="T92" fmla="*/ 45729382 w 835"/>
              <a:gd name="T93" fmla="*/ 57107231 h 727"/>
              <a:gd name="T94" fmla="*/ 84060835 w 835"/>
              <a:gd name="T95" fmla="*/ 51328818 h 727"/>
              <a:gd name="T96" fmla="*/ 114995520 w 835"/>
              <a:gd name="T97" fmla="*/ 48948889 h 727"/>
              <a:gd name="T98" fmla="*/ 120039193 w 835"/>
              <a:gd name="T99" fmla="*/ 52008631 h 727"/>
              <a:gd name="T100" fmla="*/ 121720224 w 835"/>
              <a:gd name="T101" fmla="*/ 59486578 h 727"/>
              <a:gd name="T102" fmla="*/ 106589204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3077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7" y="6308726"/>
            <a:ext cx="345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82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3201"/>
            <a:ext cx="10972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pic>
        <p:nvPicPr>
          <p:cNvPr id="4099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1"/>
            <a:ext cx="164253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Freeform 9"/>
          <p:cNvSpPr>
            <a:spLocks noEditPoints="1"/>
          </p:cNvSpPr>
          <p:nvPr/>
        </p:nvSpPr>
        <p:spPr bwMode="auto">
          <a:xfrm>
            <a:off x="10900833" y="431801"/>
            <a:ext cx="645584" cy="423863"/>
          </a:xfrm>
          <a:custGeom>
            <a:avLst/>
            <a:gdLst>
              <a:gd name="T0" fmla="*/ 165095931 w 835"/>
              <a:gd name="T1" fmla="*/ 1699533 h 727"/>
              <a:gd name="T2" fmla="*/ 195357971 w 835"/>
              <a:gd name="T3" fmla="*/ 10197782 h 727"/>
              <a:gd name="T4" fmla="*/ 219567371 w 835"/>
              <a:gd name="T5" fmla="*/ 24134538 h 727"/>
              <a:gd name="T6" fmla="*/ 237052066 w 835"/>
              <a:gd name="T7" fmla="*/ 42150756 h 727"/>
              <a:gd name="T8" fmla="*/ 202418997 w 835"/>
              <a:gd name="T9" fmla="*/ 39771409 h 727"/>
              <a:gd name="T10" fmla="*/ 160724902 w 835"/>
              <a:gd name="T11" fmla="*/ 35352040 h 727"/>
              <a:gd name="T12" fmla="*/ 149292266 w 835"/>
              <a:gd name="T13" fmla="*/ 36031853 h 727"/>
              <a:gd name="T14" fmla="*/ 145257560 w 835"/>
              <a:gd name="T15" fmla="*/ 40451223 h 727"/>
              <a:gd name="T16" fmla="*/ 135506535 w 835"/>
              <a:gd name="T17" fmla="*/ 141068836 h 727"/>
              <a:gd name="T18" fmla="*/ 135170213 w 835"/>
              <a:gd name="T19" fmla="*/ 39091013 h 727"/>
              <a:gd name="T20" fmla="*/ 130462862 w 835"/>
              <a:gd name="T21" fmla="*/ 35691947 h 727"/>
              <a:gd name="T22" fmla="*/ 111297135 w 835"/>
              <a:gd name="T23" fmla="*/ 36031853 h 727"/>
              <a:gd name="T24" fmla="*/ 65567753 w 835"/>
              <a:gd name="T25" fmla="*/ 42150756 h 727"/>
              <a:gd name="T26" fmla="*/ 47074091 w 835"/>
              <a:gd name="T27" fmla="*/ 37391480 h 727"/>
              <a:gd name="T28" fmla="*/ 66240398 w 835"/>
              <a:gd name="T29" fmla="*/ 20055658 h 727"/>
              <a:gd name="T30" fmla="*/ 92130829 w 835"/>
              <a:gd name="T31" fmla="*/ 7478529 h 727"/>
              <a:gd name="T32" fmla="*/ 123401835 w 835"/>
              <a:gd name="T33" fmla="*/ 679813 h 727"/>
              <a:gd name="T34" fmla="*/ 67585107 w 835"/>
              <a:gd name="T35" fmla="*/ 176420876 h 727"/>
              <a:gd name="T36" fmla="*/ 33624682 w 835"/>
              <a:gd name="T37" fmla="*/ 176420876 h 727"/>
              <a:gd name="T38" fmla="*/ 0 w 835"/>
              <a:gd name="T39" fmla="*/ 176420876 h 727"/>
              <a:gd name="T40" fmla="*/ 47410413 w 835"/>
              <a:gd name="T41" fmla="*/ 247124956 h 727"/>
              <a:gd name="T42" fmla="*/ 87759800 w 835"/>
              <a:gd name="T43" fmla="*/ 247124956 h 727"/>
              <a:gd name="T44" fmla="*/ 101881853 w 835"/>
              <a:gd name="T45" fmla="*/ 176420876 h 727"/>
              <a:gd name="T46" fmla="*/ 116340809 w 835"/>
              <a:gd name="T47" fmla="*/ 247124956 h 727"/>
              <a:gd name="T48" fmla="*/ 196030615 w 835"/>
              <a:gd name="T49" fmla="*/ 176420876 h 727"/>
              <a:gd name="T50" fmla="*/ 162405933 w 835"/>
              <a:gd name="T51" fmla="*/ 176420876 h 727"/>
              <a:gd name="T52" fmla="*/ 136851244 w 835"/>
              <a:gd name="T53" fmla="*/ 196816440 h 727"/>
              <a:gd name="T54" fmla="*/ 184261657 w 835"/>
              <a:gd name="T55" fmla="*/ 196816440 h 727"/>
              <a:gd name="T56" fmla="*/ 197375324 w 835"/>
              <a:gd name="T57" fmla="*/ 247124956 h 727"/>
              <a:gd name="T58" fmla="*/ 246467348 w 835"/>
              <a:gd name="T59" fmla="*/ 176420876 h 727"/>
              <a:gd name="T60" fmla="*/ 239405742 w 835"/>
              <a:gd name="T61" fmla="*/ 204634293 h 727"/>
              <a:gd name="T62" fmla="*/ 245794704 w 835"/>
              <a:gd name="T63" fmla="*/ 67305013 h 727"/>
              <a:gd name="T64" fmla="*/ 242768384 w 835"/>
              <a:gd name="T65" fmla="*/ 87360671 h 727"/>
              <a:gd name="T66" fmla="*/ 230327362 w 835"/>
              <a:gd name="T67" fmla="*/ 107416329 h 727"/>
              <a:gd name="T68" fmla="*/ 209144282 w 835"/>
              <a:gd name="T69" fmla="*/ 124072338 h 727"/>
              <a:gd name="T70" fmla="*/ 181907982 w 835"/>
              <a:gd name="T71" fmla="*/ 135289840 h 727"/>
              <a:gd name="T72" fmla="*/ 159379613 w 835"/>
              <a:gd name="T73" fmla="*/ 62206414 h 727"/>
              <a:gd name="T74" fmla="*/ 160388580 w 835"/>
              <a:gd name="T75" fmla="*/ 53708165 h 727"/>
              <a:gd name="T76" fmla="*/ 164423286 w 835"/>
              <a:gd name="T77" fmla="*/ 49628702 h 727"/>
              <a:gd name="T78" fmla="*/ 186951655 w 835"/>
              <a:gd name="T79" fmla="*/ 50308515 h 727"/>
              <a:gd name="T80" fmla="*/ 224947366 w 835"/>
              <a:gd name="T81" fmla="*/ 55407698 h 727"/>
              <a:gd name="T82" fmla="*/ 99191855 w 835"/>
              <a:gd name="T83" fmla="*/ 135629747 h 727"/>
              <a:gd name="T84" fmla="*/ 71619813 w 835"/>
              <a:gd name="T85" fmla="*/ 124072338 h 727"/>
              <a:gd name="T86" fmla="*/ 50436733 w 835"/>
              <a:gd name="T87" fmla="*/ 107416329 h 727"/>
              <a:gd name="T88" fmla="*/ 37659389 w 835"/>
              <a:gd name="T89" fmla="*/ 87360671 h 727"/>
              <a:gd name="T90" fmla="*/ 34633069 w 835"/>
              <a:gd name="T91" fmla="*/ 67305013 h 727"/>
              <a:gd name="T92" fmla="*/ 45729382 w 835"/>
              <a:gd name="T93" fmla="*/ 57107231 h 727"/>
              <a:gd name="T94" fmla="*/ 84060835 w 835"/>
              <a:gd name="T95" fmla="*/ 51328818 h 727"/>
              <a:gd name="T96" fmla="*/ 114995520 w 835"/>
              <a:gd name="T97" fmla="*/ 48948889 h 727"/>
              <a:gd name="T98" fmla="*/ 120039193 w 835"/>
              <a:gd name="T99" fmla="*/ 52008631 h 727"/>
              <a:gd name="T100" fmla="*/ 121720224 w 835"/>
              <a:gd name="T101" fmla="*/ 59486578 h 727"/>
              <a:gd name="T102" fmla="*/ 106589204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4101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7" y="6308726"/>
            <a:ext cx="345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39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660400" y="2933700"/>
            <a:ext cx="10769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3000" smtClean="0">
                <a:solidFill>
                  <a:schemeClr val="bg1"/>
                </a:solidFill>
                <a:latin typeface="Myriad Pro"/>
              </a:rPr>
              <a:t>Thank You</a:t>
            </a:r>
          </a:p>
        </p:txBody>
      </p:sp>
      <p:sp>
        <p:nvSpPr>
          <p:cNvPr id="5123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>
              <a:latin typeface="Myriad Pro"/>
            </a:endParaRPr>
          </a:p>
        </p:txBody>
      </p:sp>
      <p:sp>
        <p:nvSpPr>
          <p:cNvPr id="5124" name="Freeform 6"/>
          <p:cNvSpPr>
            <a:spLocks noChangeAspect="1" noEditPoints="1"/>
          </p:cNvSpPr>
          <p:nvPr/>
        </p:nvSpPr>
        <p:spPr bwMode="auto">
          <a:xfrm>
            <a:off x="567267" y="5899150"/>
            <a:ext cx="1826684" cy="579438"/>
          </a:xfrm>
          <a:custGeom>
            <a:avLst/>
            <a:gdLst>
              <a:gd name="T0" fmla="*/ 75573252 w 13427"/>
              <a:gd name="T1" fmla="*/ 4710537 h 5676"/>
              <a:gd name="T2" fmla="*/ 76624816 w 13427"/>
              <a:gd name="T3" fmla="*/ 10817503 h 5676"/>
              <a:gd name="T4" fmla="*/ 87472988 w 13427"/>
              <a:gd name="T5" fmla="*/ 48793355 h 5676"/>
              <a:gd name="T6" fmla="*/ 2456983 w 13427"/>
              <a:gd name="T7" fmla="*/ 45885752 h 5676"/>
              <a:gd name="T8" fmla="*/ 6767111 w 13427"/>
              <a:gd name="T9" fmla="*/ 55390128 h 5676"/>
              <a:gd name="T10" fmla="*/ 104075 w 13427"/>
              <a:gd name="T11" fmla="*/ 47751163 h 5676"/>
              <a:gd name="T12" fmla="*/ 13357295 w 13427"/>
              <a:gd name="T13" fmla="*/ 46333908 h 5676"/>
              <a:gd name="T14" fmla="*/ 25434061 w 13427"/>
              <a:gd name="T15" fmla="*/ 55338064 h 5676"/>
              <a:gd name="T16" fmla="*/ 34845490 w 13427"/>
              <a:gd name="T17" fmla="*/ 52076123 h 5676"/>
              <a:gd name="T18" fmla="*/ 29452678 w 13427"/>
              <a:gd name="T19" fmla="*/ 47980447 h 5676"/>
              <a:gd name="T20" fmla="*/ 38333223 w 13427"/>
              <a:gd name="T21" fmla="*/ 52492938 h 5676"/>
              <a:gd name="T22" fmla="*/ 42039513 w 13427"/>
              <a:gd name="T23" fmla="*/ 53868644 h 5676"/>
              <a:gd name="T24" fmla="*/ 38322815 w 13427"/>
              <a:gd name="T25" fmla="*/ 46844541 h 5676"/>
              <a:gd name="T26" fmla="*/ 49452092 w 13427"/>
              <a:gd name="T27" fmla="*/ 53670598 h 5676"/>
              <a:gd name="T28" fmla="*/ 59498684 w 13427"/>
              <a:gd name="T29" fmla="*/ 48553658 h 5676"/>
              <a:gd name="T30" fmla="*/ 64183686 w 13427"/>
              <a:gd name="T31" fmla="*/ 50815161 h 5676"/>
              <a:gd name="T32" fmla="*/ 62798980 w 13427"/>
              <a:gd name="T33" fmla="*/ 52555517 h 5676"/>
              <a:gd name="T34" fmla="*/ 71283938 w 13427"/>
              <a:gd name="T35" fmla="*/ 43634764 h 5676"/>
              <a:gd name="T36" fmla="*/ 82163435 w 13427"/>
              <a:gd name="T37" fmla="*/ 46781962 h 5676"/>
              <a:gd name="T38" fmla="*/ 86254904 w 13427"/>
              <a:gd name="T39" fmla="*/ 47855392 h 5676"/>
              <a:gd name="T40" fmla="*/ 90221483 w 13427"/>
              <a:gd name="T41" fmla="*/ 57745346 h 5676"/>
              <a:gd name="T42" fmla="*/ 137549836 w 13427"/>
              <a:gd name="T43" fmla="*/ 33838526 h 5676"/>
              <a:gd name="T44" fmla="*/ 138236934 w 13427"/>
              <a:gd name="T45" fmla="*/ 24698902 h 5676"/>
              <a:gd name="T46" fmla="*/ 135592514 w 13427"/>
              <a:gd name="T47" fmla="*/ 32608802 h 5676"/>
              <a:gd name="T48" fmla="*/ 128762958 w 13427"/>
              <a:gd name="T49" fmla="*/ 24605085 h 5676"/>
              <a:gd name="T50" fmla="*/ 119091137 w 13427"/>
              <a:gd name="T51" fmla="*/ 24740553 h 5676"/>
              <a:gd name="T52" fmla="*/ 115832472 w 13427"/>
              <a:gd name="T53" fmla="*/ 31650014 h 5676"/>
              <a:gd name="T54" fmla="*/ 119726198 w 13427"/>
              <a:gd name="T55" fmla="*/ 31868886 h 5676"/>
              <a:gd name="T56" fmla="*/ 104099357 w 13427"/>
              <a:gd name="T57" fmla="*/ 23166903 h 5676"/>
              <a:gd name="T58" fmla="*/ 98029751 w 13427"/>
              <a:gd name="T59" fmla="*/ 32421169 h 5676"/>
              <a:gd name="T60" fmla="*/ 101038535 w 13427"/>
              <a:gd name="T61" fmla="*/ 32306527 h 5676"/>
              <a:gd name="T62" fmla="*/ 80008371 w 13427"/>
              <a:gd name="T63" fmla="*/ 25574286 h 5676"/>
              <a:gd name="T64" fmla="*/ 80216521 w 13427"/>
              <a:gd name="T65" fmla="*/ 28044146 h 5676"/>
              <a:gd name="T66" fmla="*/ 69534868 w 13427"/>
              <a:gd name="T67" fmla="*/ 33296655 h 5676"/>
              <a:gd name="T68" fmla="*/ 71138234 w 13427"/>
              <a:gd name="T69" fmla="*/ 24302912 h 5676"/>
              <a:gd name="T70" fmla="*/ 69691083 w 13427"/>
              <a:gd name="T71" fmla="*/ 25543048 h 5676"/>
              <a:gd name="T72" fmla="*/ 59956818 w 13427"/>
              <a:gd name="T73" fmla="*/ 33921930 h 5676"/>
              <a:gd name="T74" fmla="*/ 62590830 w 13427"/>
              <a:gd name="T75" fmla="*/ 26074506 h 5676"/>
              <a:gd name="T76" fmla="*/ 61299791 w 13427"/>
              <a:gd name="T77" fmla="*/ 32629628 h 5676"/>
              <a:gd name="T78" fmla="*/ 52471284 w 13427"/>
              <a:gd name="T79" fmla="*/ 27033294 h 5676"/>
              <a:gd name="T80" fmla="*/ 54199539 w 13427"/>
              <a:gd name="T81" fmla="*/ 30191007 h 5676"/>
              <a:gd name="T82" fmla="*/ 42643351 w 13427"/>
              <a:gd name="T83" fmla="*/ 25845222 h 5676"/>
              <a:gd name="T84" fmla="*/ 43673998 w 13427"/>
              <a:gd name="T85" fmla="*/ 31743831 h 5676"/>
              <a:gd name="T86" fmla="*/ 35303624 w 13427"/>
              <a:gd name="T87" fmla="*/ 25980689 h 5676"/>
              <a:gd name="T88" fmla="*/ 31763854 w 13427"/>
              <a:gd name="T89" fmla="*/ 27231340 h 5676"/>
              <a:gd name="T90" fmla="*/ 22945754 w 13427"/>
              <a:gd name="T91" fmla="*/ 33869764 h 5676"/>
              <a:gd name="T92" fmla="*/ 24090985 w 13427"/>
              <a:gd name="T93" fmla="*/ 24761378 h 5676"/>
              <a:gd name="T94" fmla="*/ 21456973 w 13427"/>
              <a:gd name="T95" fmla="*/ 32671279 h 5676"/>
              <a:gd name="T96" fmla="*/ 12711827 w 13427"/>
              <a:gd name="T97" fmla="*/ 33953168 h 5676"/>
              <a:gd name="T98" fmla="*/ 6600591 w 13427"/>
              <a:gd name="T99" fmla="*/ 27721147 h 5676"/>
              <a:gd name="T100" fmla="*/ 5996753 w 13427"/>
              <a:gd name="T101" fmla="*/ 29346860 h 5676"/>
              <a:gd name="T102" fmla="*/ 4653677 w 13427"/>
              <a:gd name="T103" fmla="*/ 26230901 h 5676"/>
              <a:gd name="T104" fmla="*/ 23893141 w 13427"/>
              <a:gd name="T105" fmla="*/ 7378443 h 5676"/>
              <a:gd name="T106" fmla="*/ 19177019 w 13427"/>
              <a:gd name="T107" fmla="*/ 385577 h 5676"/>
              <a:gd name="T108" fmla="*/ 21290453 w 13427"/>
              <a:gd name="T109" fmla="*/ 11338548 h 5676"/>
              <a:gd name="T110" fmla="*/ 26037798 w 13427"/>
              <a:gd name="T111" fmla="*/ 8326716 h 5676"/>
              <a:gd name="T112" fmla="*/ 27661978 w 13427"/>
              <a:gd name="T113" fmla="*/ 7086580 h 5676"/>
              <a:gd name="T114" fmla="*/ 38760032 w 13427"/>
              <a:gd name="T115" fmla="*/ 3793400 h 5676"/>
              <a:gd name="T116" fmla="*/ 51825815 w 13427"/>
              <a:gd name="T117" fmla="*/ 229284 h 5676"/>
              <a:gd name="T118" fmla="*/ 57562279 w 13427"/>
              <a:gd name="T119" fmla="*/ 5679738 h 5676"/>
              <a:gd name="T120" fmla="*/ 57624724 w 13427"/>
              <a:gd name="T121" fmla="*/ 12505795 h 5676"/>
              <a:gd name="T122" fmla="*/ 63194668 w 13427"/>
              <a:gd name="T123" fmla="*/ 8816523 h 5676"/>
              <a:gd name="T124" fmla="*/ 64902006 w 13427"/>
              <a:gd name="T125" fmla="*/ 6648939 h 56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5125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51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12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10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10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10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6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13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10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7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7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9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10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13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13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5126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>
              <a:gd name="T0" fmla="*/ 166179846 w 835"/>
              <a:gd name="T1" fmla="*/ 1699533 h 727"/>
              <a:gd name="T2" fmla="*/ 196640556 w 835"/>
              <a:gd name="T3" fmla="*/ 10197782 h 727"/>
              <a:gd name="T4" fmla="*/ 221009590 w 835"/>
              <a:gd name="T5" fmla="*/ 24134538 h 727"/>
              <a:gd name="T6" fmla="*/ 238608608 w 835"/>
              <a:gd name="T7" fmla="*/ 42150756 h 727"/>
              <a:gd name="T8" fmla="*/ 203747997 w 835"/>
              <a:gd name="T9" fmla="*/ 39771409 h 727"/>
              <a:gd name="T10" fmla="*/ 161779946 w 835"/>
              <a:gd name="T11" fmla="*/ 35352040 h 727"/>
              <a:gd name="T12" fmla="*/ 150272606 w 835"/>
              <a:gd name="T13" fmla="*/ 36031853 h 727"/>
              <a:gd name="T14" fmla="*/ 146211294 w 835"/>
              <a:gd name="T15" fmla="*/ 40451223 h 727"/>
              <a:gd name="T16" fmla="*/ 136396312 w 835"/>
              <a:gd name="T17" fmla="*/ 141068836 h 727"/>
              <a:gd name="T18" fmla="*/ 136057724 w 835"/>
              <a:gd name="T19" fmla="*/ 39091013 h 727"/>
              <a:gd name="T20" fmla="*/ 131319236 w 835"/>
              <a:gd name="T21" fmla="*/ 35691947 h 727"/>
              <a:gd name="T22" fmla="*/ 112027860 w 835"/>
              <a:gd name="T23" fmla="*/ 36031853 h 727"/>
              <a:gd name="T24" fmla="*/ 65997915 w 835"/>
              <a:gd name="T25" fmla="*/ 42150756 h 727"/>
              <a:gd name="T26" fmla="*/ 47383133 w 835"/>
              <a:gd name="T27" fmla="*/ 37391480 h 727"/>
              <a:gd name="T28" fmla="*/ 66675091 w 835"/>
              <a:gd name="T29" fmla="*/ 20055658 h 727"/>
              <a:gd name="T30" fmla="*/ 92735902 w 835"/>
              <a:gd name="T31" fmla="*/ 7478529 h 727"/>
              <a:gd name="T32" fmla="*/ 124211795 w 835"/>
              <a:gd name="T33" fmla="*/ 679813 h 727"/>
              <a:gd name="T34" fmla="*/ 68028862 w 835"/>
              <a:gd name="T35" fmla="*/ 176420876 h 727"/>
              <a:gd name="T36" fmla="*/ 33845428 w 835"/>
              <a:gd name="T37" fmla="*/ 176420876 h 727"/>
              <a:gd name="T38" fmla="*/ 0 w 835"/>
              <a:gd name="T39" fmla="*/ 176420876 h 727"/>
              <a:gd name="T40" fmla="*/ 47721722 w 835"/>
              <a:gd name="T41" fmla="*/ 247124956 h 727"/>
              <a:gd name="T42" fmla="*/ 88336002 w 835"/>
              <a:gd name="T43" fmla="*/ 247124956 h 727"/>
              <a:gd name="T44" fmla="*/ 102550884 w 835"/>
              <a:gd name="T45" fmla="*/ 176420876 h 727"/>
              <a:gd name="T46" fmla="*/ 117104354 w 835"/>
              <a:gd name="T47" fmla="*/ 247124956 h 727"/>
              <a:gd name="T48" fmla="*/ 197317733 w 835"/>
              <a:gd name="T49" fmla="*/ 176420876 h 727"/>
              <a:gd name="T50" fmla="*/ 163472305 w 835"/>
              <a:gd name="T51" fmla="*/ 176420876 h 727"/>
              <a:gd name="T52" fmla="*/ 137750082 w 835"/>
              <a:gd name="T53" fmla="*/ 196816440 h 727"/>
              <a:gd name="T54" fmla="*/ 185471804 w 835"/>
              <a:gd name="T55" fmla="*/ 196816440 h 727"/>
              <a:gd name="T56" fmla="*/ 198671503 w 835"/>
              <a:gd name="T57" fmla="*/ 247124956 h 727"/>
              <a:gd name="T58" fmla="*/ 248085583 w 835"/>
              <a:gd name="T59" fmla="*/ 176420876 h 727"/>
              <a:gd name="T60" fmla="*/ 240978142 w 835"/>
              <a:gd name="T61" fmla="*/ 204634293 h 727"/>
              <a:gd name="T62" fmla="*/ 247408407 w 835"/>
              <a:gd name="T63" fmla="*/ 67305013 h 727"/>
              <a:gd name="T64" fmla="*/ 244362278 w 835"/>
              <a:gd name="T65" fmla="*/ 87360671 h 727"/>
              <a:gd name="T66" fmla="*/ 231839755 w 835"/>
              <a:gd name="T67" fmla="*/ 107416329 h 727"/>
              <a:gd name="T68" fmla="*/ 210517432 w 835"/>
              <a:gd name="T69" fmla="*/ 124072338 h 727"/>
              <a:gd name="T70" fmla="*/ 183102851 w 835"/>
              <a:gd name="T71" fmla="*/ 135289840 h 727"/>
              <a:gd name="T72" fmla="*/ 160426176 w 835"/>
              <a:gd name="T73" fmla="*/ 62206414 h 727"/>
              <a:gd name="T74" fmla="*/ 161441940 w 835"/>
              <a:gd name="T75" fmla="*/ 53708165 h 727"/>
              <a:gd name="T76" fmla="*/ 165503252 w 835"/>
              <a:gd name="T77" fmla="*/ 49628702 h 727"/>
              <a:gd name="T78" fmla="*/ 188179345 w 835"/>
              <a:gd name="T79" fmla="*/ 50308515 h 727"/>
              <a:gd name="T80" fmla="*/ 226424673 w 835"/>
              <a:gd name="T81" fmla="*/ 55407698 h 727"/>
              <a:gd name="T82" fmla="*/ 99843343 w 835"/>
              <a:gd name="T83" fmla="*/ 135629747 h 727"/>
              <a:gd name="T84" fmla="*/ 72090174 w 835"/>
              <a:gd name="T85" fmla="*/ 124072338 h 727"/>
              <a:gd name="T86" fmla="*/ 50767851 w 835"/>
              <a:gd name="T87" fmla="*/ 107416329 h 727"/>
              <a:gd name="T88" fmla="*/ 37906739 w 835"/>
              <a:gd name="T89" fmla="*/ 87360671 h 727"/>
              <a:gd name="T90" fmla="*/ 34860610 w 835"/>
              <a:gd name="T91" fmla="*/ 67305013 h 727"/>
              <a:gd name="T92" fmla="*/ 46029363 w 835"/>
              <a:gd name="T93" fmla="*/ 57107231 h 727"/>
              <a:gd name="T94" fmla="*/ 84613279 w 835"/>
              <a:gd name="T95" fmla="*/ 51328818 h 727"/>
              <a:gd name="T96" fmla="*/ 115750583 w 835"/>
              <a:gd name="T97" fmla="*/ 48948889 h 727"/>
              <a:gd name="T98" fmla="*/ 120827659 w 835"/>
              <a:gd name="T99" fmla="*/ 52008631 h 727"/>
              <a:gd name="T100" fmla="*/ 122519436 w 835"/>
              <a:gd name="T101" fmla="*/ 59486578 h 727"/>
              <a:gd name="T102" fmla="*/ 107289372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5127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3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1727200" y="331788"/>
            <a:ext cx="100584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218" y="1189038"/>
            <a:ext cx="1123738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1" y="6311901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A0ACE6D-C468-4458-9C35-F8B67C1C5865}" type="slidenum">
              <a:rPr lang="en-US" sz="1200" smtClean="0">
                <a:solidFill>
                  <a:srgbClr val="000000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6151" name="Group 8"/>
          <p:cNvGrpSpPr>
            <a:grpSpLocks noChangeAspect="1"/>
          </p:cNvGrpSpPr>
          <p:nvPr/>
        </p:nvGrpSpPr>
        <p:grpSpPr bwMode="auto">
          <a:xfrm>
            <a:off x="567268" y="6426200"/>
            <a:ext cx="3230033" cy="279400"/>
            <a:chOff x="240" y="3744"/>
            <a:chExt cx="2055" cy="237"/>
          </a:xfrm>
        </p:grpSpPr>
        <p:sp>
          <p:nvSpPr>
            <p:cNvPr id="615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55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9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9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9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5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56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9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6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6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8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9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57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58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152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6153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946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9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3201"/>
            <a:ext cx="10972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7171" name="Freeform 6"/>
          <p:cNvSpPr>
            <a:spLocks noEditPoints="1"/>
          </p:cNvSpPr>
          <p:nvPr/>
        </p:nvSpPr>
        <p:spPr bwMode="auto">
          <a:xfrm>
            <a:off x="0" y="1525588"/>
            <a:ext cx="1644651" cy="900112"/>
          </a:xfrm>
          <a:custGeom>
            <a:avLst/>
            <a:gdLst>
              <a:gd name="T0" fmla="*/ 258736147 w 2331"/>
              <a:gd name="T1" fmla="*/ 358701776 h 1701"/>
              <a:gd name="T2" fmla="*/ 652720998 w 2331"/>
              <a:gd name="T3" fmla="*/ 358701776 h 1701"/>
              <a:gd name="T4" fmla="*/ 652720998 w 2331"/>
              <a:gd name="T5" fmla="*/ 476309002 h 1701"/>
              <a:gd name="T6" fmla="*/ 258736147 w 2331"/>
              <a:gd name="T7" fmla="*/ 476309002 h 1701"/>
              <a:gd name="T8" fmla="*/ 258736147 w 2331"/>
              <a:gd name="T9" fmla="*/ 358701776 h 1701"/>
              <a:gd name="T10" fmla="*/ 0 w 2331"/>
              <a:gd name="T11" fmla="*/ 358701776 h 1701"/>
              <a:gd name="T12" fmla="*/ 196852196 w 2331"/>
              <a:gd name="T13" fmla="*/ 358701776 h 1701"/>
              <a:gd name="T14" fmla="*/ 196852196 w 2331"/>
              <a:gd name="T15" fmla="*/ 476309002 h 1701"/>
              <a:gd name="T16" fmla="*/ 0 w 2331"/>
              <a:gd name="T17" fmla="*/ 476309002 h 1701"/>
              <a:gd name="T18" fmla="*/ 0 w 2331"/>
              <a:gd name="T19" fmla="*/ 358701776 h 1701"/>
              <a:gd name="T20" fmla="*/ 258736147 w 2331"/>
              <a:gd name="T21" fmla="*/ 179491117 h 1701"/>
              <a:gd name="T22" fmla="*/ 652720998 w 2331"/>
              <a:gd name="T23" fmla="*/ 179491117 h 1701"/>
              <a:gd name="T24" fmla="*/ 652720998 w 2331"/>
              <a:gd name="T25" fmla="*/ 296817885 h 1701"/>
              <a:gd name="T26" fmla="*/ 258736147 w 2331"/>
              <a:gd name="T27" fmla="*/ 296817885 h 1701"/>
              <a:gd name="T28" fmla="*/ 258736147 w 2331"/>
              <a:gd name="T29" fmla="*/ 179491117 h 1701"/>
              <a:gd name="T30" fmla="*/ 0 w 2331"/>
              <a:gd name="T31" fmla="*/ 179491117 h 1701"/>
              <a:gd name="T32" fmla="*/ 196852196 w 2331"/>
              <a:gd name="T33" fmla="*/ 179491117 h 1701"/>
              <a:gd name="T34" fmla="*/ 196852196 w 2331"/>
              <a:gd name="T35" fmla="*/ 296817885 h 1701"/>
              <a:gd name="T36" fmla="*/ 0 w 2331"/>
              <a:gd name="T37" fmla="*/ 296817885 h 1701"/>
              <a:gd name="T38" fmla="*/ 0 w 2331"/>
              <a:gd name="T39" fmla="*/ 179491117 h 1701"/>
              <a:gd name="T40" fmla="*/ 258736147 w 2331"/>
              <a:gd name="T41" fmla="*/ 0 h 1701"/>
              <a:gd name="T42" fmla="*/ 652720998 w 2331"/>
              <a:gd name="T43" fmla="*/ 0 h 1701"/>
              <a:gd name="T44" fmla="*/ 652720998 w 2331"/>
              <a:gd name="T45" fmla="*/ 117327297 h 1701"/>
              <a:gd name="T46" fmla="*/ 258736147 w 2331"/>
              <a:gd name="T47" fmla="*/ 117327297 h 1701"/>
              <a:gd name="T48" fmla="*/ 258736147 w 2331"/>
              <a:gd name="T49" fmla="*/ 0 h 1701"/>
              <a:gd name="T50" fmla="*/ 0 w 2331"/>
              <a:gd name="T51" fmla="*/ 0 h 1701"/>
              <a:gd name="T52" fmla="*/ 196852196 w 2331"/>
              <a:gd name="T53" fmla="*/ 0 h 1701"/>
              <a:gd name="T54" fmla="*/ 196852196 w 2331"/>
              <a:gd name="T55" fmla="*/ 117327297 h 1701"/>
              <a:gd name="T56" fmla="*/ 0 w 2331"/>
              <a:gd name="T57" fmla="*/ 117327297 h 1701"/>
              <a:gd name="T58" fmla="*/ 0 w 2331"/>
              <a:gd name="T59" fmla="*/ 0 h 17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172" name="Freeform 9"/>
          <p:cNvSpPr>
            <a:spLocks noEditPoints="1"/>
          </p:cNvSpPr>
          <p:nvPr/>
        </p:nvSpPr>
        <p:spPr bwMode="auto">
          <a:xfrm>
            <a:off x="10900833" y="431801"/>
            <a:ext cx="645584" cy="423863"/>
          </a:xfrm>
          <a:custGeom>
            <a:avLst/>
            <a:gdLst>
              <a:gd name="T0" fmla="*/ 165095931 w 835"/>
              <a:gd name="T1" fmla="*/ 1699533 h 727"/>
              <a:gd name="T2" fmla="*/ 195357971 w 835"/>
              <a:gd name="T3" fmla="*/ 10197782 h 727"/>
              <a:gd name="T4" fmla="*/ 219567371 w 835"/>
              <a:gd name="T5" fmla="*/ 24134538 h 727"/>
              <a:gd name="T6" fmla="*/ 237052066 w 835"/>
              <a:gd name="T7" fmla="*/ 42150756 h 727"/>
              <a:gd name="T8" fmla="*/ 202418997 w 835"/>
              <a:gd name="T9" fmla="*/ 39771409 h 727"/>
              <a:gd name="T10" fmla="*/ 160724902 w 835"/>
              <a:gd name="T11" fmla="*/ 35352040 h 727"/>
              <a:gd name="T12" fmla="*/ 149292266 w 835"/>
              <a:gd name="T13" fmla="*/ 36031853 h 727"/>
              <a:gd name="T14" fmla="*/ 145257560 w 835"/>
              <a:gd name="T15" fmla="*/ 40451223 h 727"/>
              <a:gd name="T16" fmla="*/ 135506535 w 835"/>
              <a:gd name="T17" fmla="*/ 141068836 h 727"/>
              <a:gd name="T18" fmla="*/ 135170213 w 835"/>
              <a:gd name="T19" fmla="*/ 39091013 h 727"/>
              <a:gd name="T20" fmla="*/ 130462862 w 835"/>
              <a:gd name="T21" fmla="*/ 35691947 h 727"/>
              <a:gd name="T22" fmla="*/ 111297135 w 835"/>
              <a:gd name="T23" fmla="*/ 36031853 h 727"/>
              <a:gd name="T24" fmla="*/ 65567753 w 835"/>
              <a:gd name="T25" fmla="*/ 42150756 h 727"/>
              <a:gd name="T26" fmla="*/ 47074091 w 835"/>
              <a:gd name="T27" fmla="*/ 37391480 h 727"/>
              <a:gd name="T28" fmla="*/ 66240398 w 835"/>
              <a:gd name="T29" fmla="*/ 20055658 h 727"/>
              <a:gd name="T30" fmla="*/ 92130829 w 835"/>
              <a:gd name="T31" fmla="*/ 7478529 h 727"/>
              <a:gd name="T32" fmla="*/ 123401835 w 835"/>
              <a:gd name="T33" fmla="*/ 679813 h 727"/>
              <a:gd name="T34" fmla="*/ 67585107 w 835"/>
              <a:gd name="T35" fmla="*/ 176420876 h 727"/>
              <a:gd name="T36" fmla="*/ 33624682 w 835"/>
              <a:gd name="T37" fmla="*/ 176420876 h 727"/>
              <a:gd name="T38" fmla="*/ 0 w 835"/>
              <a:gd name="T39" fmla="*/ 176420876 h 727"/>
              <a:gd name="T40" fmla="*/ 47410413 w 835"/>
              <a:gd name="T41" fmla="*/ 247124956 h 727"/>
              <a:gd name="T42" fmla="*/ 87759800 w 835"/>
              <a:gd name="T43" fmla="*/ 247124956 h 727"/>
              <a:gd name="T44" fmla="*/ 101881853 w 835"/>
              <a:gd name="T45" fmla="*/ 176420876 h 727"/>
              <a:gd name="T46" fmla="*/ 116340809 w 835"/>
              <a:gd name="T47" fmla="*/ 247124956 h 727"/>
              <a:gd name="T48" fmla="*/ 196030615 w 835"/>
              <a:gd name="T49" fmla="*/ 176420876 h 727"/>
              <a:gd name="T50" fmla="*/ 162405933 w 835"/>
              <a:gd name="T51" fmla="*/ 176420876 h 727"/>
              <a:gd name="T52" fmla="*/ 136851244 w 835"/>
              <a:gd name="T53" fmla="*/ 196816440 h 727"/>
              <a:gd name="T54" fmla="*/ 184261657 w 835"/>
              <a:gd name="T55" fmla="*/ 196816440 h 727"/>
              <a:gd name="T56" fmla="*/ 197375324 w 835"/>
              <a:gd name="T57" fmla="*/ 247124956 h 727"/>
              <a:gd name="T58" fmla="*/ 246467348 w 835"/>
              <a:gd name="T59" fmla="*/ 176420876 h 727"/>
              <a:gd name="T60" fmla="*/ 239405742 w 835"/>
              <a:gd name="T61" fmla="*/ 204634293 h 727"/>
              <a:gd name="T62" fmla="*/ 245794704 w 835"/>
              <a:gd name="T63" fmla="*/ 67305013 h 727"/>
              <a:gd name="T64" fmla="*/ 242768384 w 835"/>
              <a:gd name="T65" fmla="*/ 87360671 h 727"/>
              <a:gd name="T66" fmla="*/ 230327362 w 835"/>
              <a:gd name="T67" fmla="*/ 107416329 h 727"/>
              <a:gd name="T68" fmla="*/ 209144282 w 835"/>
              <a:gd name="T69" fmla="*/ 124072338 h 727"/>
              <a:gd name="T70" fmla="*/ 181907982 w 835"/>
              <a:gd name="T71" fmla="*/ 135289840 h 727"/>
              <a:gd name="T72" fmla="*/ 159379613 w 835"/>
              <a:gd name="T73" fmla="*/ 62206414 h 727"/>
              <a:gd name="T74" fmla="*/ 160388580 w 835"/>
              <a:gd name="T75" fmla="*/ 53708165 h 727"/>
              <a:gd name="T76" fmla="*/ 164423286 w 835"/>
              <a:gd name="T77" fmla="*/ 49628702 h 727"/>
              <a:gd name="T78" fmla="*/ 186951655 w 835"/>
              <a:gd name="T79" fmla="*/ 50308515 h 727"/>
              <a:gd name="T80" fmla="*/ 224947366 w 835"/>
              <a:gd name="T81" fmla="*/ 55407698 h 727"/>
              <a:gd name="T82" fmla="*/ 99191855 w 835"/>
              <a:gd name="T83" fmla="*/ 135629747 h 727"/>
              <a:gd name="T84" fmla="*/ 71619813 w 835"/>
              <a:gd name="T85" fmla="*/ 124072338 h 727"/>
              <a:gd name="T86" fmla="*/ 50436733 w 835"/>
              <a:gd name="T87" fmla="*/ 107416329 h 727"/>
              <a:gd name="T88" fmla="*/ 37659389 w 835"/>
              <a:gd name="T89" fmla="*/ 87360671 h 727"/>
              <a:gd name="T90" fmla="*/ 34633069 w 835"/>
              <a:gd name="T91" fmla="*/ 67305013 h 727"/>
              <a:gd name="T92" fmla="*/ 45729382 w 835"/>
              <a:gd name="T93" fmla="*/ 57107231 h 727"/>
              <a:gd name="T94" fmla="*/ 84060835 w 835"/>
              <a:gd name="T95" fmla="*/ 51328818 h 727"/>
              <a:gd name="T96" fmla="*/ 114995520 w 835"/>
              <a:gd name="T97" fmla="*/ 48948889 h 727"/>
              <a:gd name="T98" fmla="*/ 120039193 w 835"/>
              <a:gd name="T99" fmla="*/ 52008631 h 727"/>
              <a:gd name="T100" fmla="*/ 121720224 w 835"/>
              <a:gd name="T101" fmla="*/ 59486578 h 727"/>
              <a:gd name="T102" fmla="*/ 106589204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173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" y="6308726"/>
            <a:ext cx="3454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7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196" name="Title Placeholder 1"/>
          <p:cNvSpPr>
            <a:spLocks noGrp="1"/>
          </p:cNvSpPr>
          <p:nvPr>
            <p:ph type="title"/>
          </p:nvPr>
        </p:nvSpPr>
        <p:spPr bwMode="auto">
          <a:xfrm>
            <a:off x="1727200" y="331788"/>
            <a:ext cx="100584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819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218" y="1189038"/>
            <a:ext cx="1123738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1" y="6311901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ABC0FBC-0DE6-4464-B7C5-2854FD894999}" type="slidenum">
              <a:rPr lang="en-US" sz="1200" smtClean="0">
                <a:solidFill>
                  <a:srgbClr val="000000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199" name="Group 8"/>
          <p:cNvGrpSpPr>
            <a:grpSpLocks noChangeAspect="1"/>
          </p:cNvGrpSpPr>
          <p:nvPr/>
        </p:nvGrpSpPr>
        <p:grpSpPr bwMode="auto">
          <a:xfrm>
            <a:off x="567268" y="6426200"/>
            <a:ext cx="3230033" cy="279400"/>
            <a:chOff x="240" y="3744"/>
            <a:chExt cx="2055" cy="237"/>
          </a:xfrm>
        </p:grpSpPr>
        <p:sp>
          <p:nvSpPr>
            <p:cNvPr id="8202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203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9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9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9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5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204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9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6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6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8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9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205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206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8200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8201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946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9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220" name="Title Placeholder 1"/>
          <p:cNvSpPr>
            <a:spLocks noGrp="1"/>
          </p:cNvSpPr>
          <p:nvPr>
            <p:ph type="title"/>
          </p:nvPr>
        </p:nvSpPr>
        <p:spPr bwMode="auto">
          <a:xfrm>
            <a:off x="1727200" y="331788"/>
            <a:ext cx="100584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218" y="1189038"/>
            <a:ext cx="1123738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1" y="6311901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C2888F-90B0-42A3-83BB-68F76AE13586}" type="slidenum">
              <a:rPr lang="en-US" sz="1200" smtClean="0">
                <a:solidFill>
                  <a:srgbClr val="000000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9223" name="Group 8"/>
          <p:cNvGrpSpPr>
            <a:grpSpLocks noChangeAspect="1"/>
          </p:cNvGrpSpPr>
          <p:nvPr/>
        </p:nvGrpSpPr>
        <p:grpSpPr bwMode="auto">
          <a:xfrm>
            <a:off x="567268" y="6426200"/>
            <a:ext cx="3230033" cy="279400"/>
            <a:chOff x="240" y="3744"/>
            <a:chExt cx="2055" cy="237"/>
          </a:xfrm>
        </p:grpSpPr>
        <p:sp>
          <p:nvSpPr>
            <p:cNvPr id="922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922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9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9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9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5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922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9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6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6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8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9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922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923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9224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9225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946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57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Digital Strategy – FY16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HiTech</a:t>
            </a:r>
            <a:r>
              <a:rPr lang="en-IN" dirty="0" smtClean="0"/>
              <a:t> ISU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603225" y="4980563"/>
            <a:ext cx="302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First Draft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3225" y="5638800"/>
            <a:ext cx="302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February 2015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to Strategy Development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48762491"/>
              </p:ext>
            </p:extLst>
          </p:nvPr>
        </p:nvGraphicFramePr>
        <p:xfrm>
          <a:off x="1065561" y="703389"/>
          <a:ext cx="9414870" cy="4882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7242" y="6054690"/>
            <a:ext cx="1860563" cy="523220"/>
          </a:xfrm>
          <a:prstGeom prst="rect">
            <a:avLst/>
          </a:prstGeom>
          <a:solidFill>
            <a:srgbClr val="FEF5CA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IN" sz="1400" dirty="0" smtClean="0"/>
              <a:t>1- Identify </a:t>
            </a:r>
            <a:r>
              <a:rPr lang="en-IN" sz="1400" dirty="0"/>
              <a:t>C</a:t>
            </a:r>
            <a:r>
              <a:rPr lang="en-IN" sz="1400" dirty="0" smtClean="0"/>
              <a:t>ustomer Objectives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107805" y="5197956"/>
            <a:ext cx="2118360" cy="738664"/>
          </a:xfrm>
          <a:prstGeom prst="rect">
            <a:avLst/>
          </a:prstGeom>
          <a:solidFill>
            <a:srgbClr val="FEF5CA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IN" sz="1400" dirty="0" smtClean="0"/>
              <a:t>2- Identify </a:t>
            </a:r>
            <a:r>
              <a:rPr lang="en-IN" sz="1400" dirty="0"/>
              <a:t>D</a:t>
            </a:r>
            <a:r>
              <a:rPr lang="en-IN" sz="1400" dirty="0" smtClean="0"/>
              <a:t>igital needs of customers that meet </a:t>
            </a:r>
            <a:r>
              <a:rPr lang="en-IN" sz="1400" dirty="0"/>
              <a:t>these </a:t>
            </a:r>
            <a:r>
              <a:rPr lang="en-IN" sz="1400" dirty="0"/>
              <a:t>o</a:t>
            </a:r>
            <a:r>
              <a:rPr lang="en-IN" sz="1400" dirty="0" smtClean="0"/>
              <a:t>bjectives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26165" y="4294841"/>
            <a:ext cx="2330622" cy="738664"/>
          </a:xfrm>
          <a:prstGeom prst="rect">
            <a:avLst/>
          </a:prstGeom>
          <a:solidFill>
            <a:srgbClr val="FEF5CA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IN" sz="1400" dirty="0" smtClean="0"/>
              <a:t>3- </a:t>
            </a:r>
            <a:r>
              <a:rPr lang="en-IN" sz="1400" dirty="0" smtClean="0"/>
              <a:t>Identify Opportunities for TCS </a:t>
            </a:r>
            <a:r>
              <a:rPr lang="en-IN" sz="1400" dirty="0" smtClean="0"/>
              <a:t>among these Digital Needs of Customers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574305" y="2549177"/>
            <a:ext cx="2305052" cy="738664"/>
          </a:xfrm>
          <a:prstGeom prst="rect">
            <a:avLst/>
          </a:prstGeom>
          <a:solidFill>
            <a:srgbClr val="FEF5CA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IN" sz="1400" dirty="0"/>
              <a:t>5</a:t>
            </a:r>
            <a:r>
              <a:rPr lang="en-IN" sz="1400" dirty="0" smtClean="0"/>
              <a:t>- </a:t>
            </a:r>
            <a:r>
              <a:rPr lang="en-IN" sz="1400" dirty="0" smtClean="0"/>
              <a:t>Establish priorities &amp; </a:t>
            </a:r>
            <a:r>
              <a:rPr lang="en-IN" sz="1400" dirty="0" smtClean="0"/>
              <a:t>Devise </a:t>
            </a:r>
            <a:r>
              <a:rPr lang="en-IN" sz="1400" dirty="0"/>
              <a:t>Internal &amp; External </a:t>
            </a:r>
            <a:r>
              <a:rPr lang="en-IN" sz="1400" dirty="0" smtClean="0"/>
              <a:t>Digital Plan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02106" y="6009900"/>
            <a:ext cx="144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(Digital maturity assessment)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6787" y="3357896"/>
            <a:ext cx="2017518" cy="738664"/>
          </a:xfrm>
          <a:prstGeom prst="rect">
            <a:avLst/>
          </a:prstGeom>
          <a:solidFill>
            <a:srgbClr val="FEF5CA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/>
            <a:r>
              <a:rPr lang="en-IN" sz="1400" dirty="0" smtClean="0"/>
              <a:t>4- Areas of Digital Opportunities to address. 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81637" y="5211529"/>
            <a:ext cx="164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(Maturity- Investment – Budgets)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051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8455599" y="1658891"/>
            <a:ext cx="3706905" cy="4470843"/>
          </a:xfrm>
          <a:prstGeom prst="rect">
            <a:avLst/>
          </a:prstGeom>
          <a:solidFill>
            <a:srgbClr val="FEF5CA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485095" y="1786288"/>
            <a:ext cx="3677409" cy="13925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4224185" y="1658891"/>
            <a:ext cx="3828431" cy="4475993"/>
          </a:xfrm>
          <a:prstGeom prst="rect">
            <a:avLst/>
          </a:prstGeom>
          <a:solidFill>
            <a:srgbClr val="DCC5E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18266" y="1658891"/>
            <a:ext cx="3715715" cy="4475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Objectives, Opportunities &amp; Focus Areas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05352" y="6459762"/>
            <a:ext cx="3446648" cy="256109"/>
          </a:xfrm>
        </p:spPr>
        <p:txBody>
          <a:bodyPr/>
          <a:lstStyle/>
          <a:p>
            <a:r>
              <a:rPr lang="en-IN" dirty="0" smtClean="0"/>
              <a:t>Internal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01857" y="2406691"/>
            <a:ext cx="3300549" cy="406563"/>
          </a:xfrm>
          <a:prstGeom prst="rect">
            <a:avLst/>
          </a:prstGeom>
          <a:gradFill flip="none" rotWithShape="1">
            <a:gsLst>
              <a:gs pos="0">
                <a:srgbClr val="0063BE">
                  <a:shade val="30000"/>
                  <a:satMod val="115000"/>
                </a:srgbClr>
              </a:gs>
              <a:gs pos="50000">
                <a:srgbClr val="0063BE">
                  <a:shade val="67500"/>
                  <a:satMod val="115000"/>
                </a:srgbClr>
              </a:gs>
              <a:gs pos="100000">
                <a:srgbClr val="0063BE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Increasing speed of business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977" y="2960804"/>
            <a:ext cx="3300549" cy="584730"/>
          </a:xfrm>
          <a:prstGeom prst="rect">
            <a:avLst/>
          </a:prstGeom>
          <a:gradFill flip="none" rotWithShape="1">
            <a:gsLst>
              <a:gs pos="0">
                <a:srgbClr val="0063BE">
                  <a:shade val="30000"/>
                  <a:satMod val="115000"/>
                </a:srgbClr>
              </a:gs>
              <a:gs pos="50000">
                <a:srgbClr val="0063BE">
                  <a:shade val="67500"/>
                  <a:satMod val="115000"/>
                </a:srgbClr>
              </a:gs>
              <a:gs pos="100000">
                <a:srgbClr val="0063BE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 smtClean="0"/>
              <a:t>Blurring boundaries between Production and Consumption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22977" y="3662553"/>
            <a:ext cx="3300549" cy="436058"/>
          </a:xfrm>
          <a:prstGeom prst="rect">
            <a:avLst/>
          </a:prstGeom>
          <a:gradFill flip="none" rotWithShape="1">
            <a:gsLst>
              <a:gs pos="0">
                <a:srgbClr val="0063BE">
                  <a:shade val="30000"/>
                  <a:satMod val="115000"/>
                </a:srgbClr>
              </a:gs>
              <a:gs pos="50000">
                <a:srgbClr val="0063BE">
                  <a:shade val="67500"/>
                  <a:satMod val="115000"/>
                </a:srgbClr>
              </a:gs>
              <a:gs pos="100000">
                <a:srgbClr val="0063BE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 smtClean="0"/>
              <a:t>Ecosystem Proliferation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977" y="4211166"/>
            <a:ext cx="3300549" cy="537529"/>
          </a:xfrm>
          <a:prstGeom prst="rect">
            <a:avLst/>
          </a:prstGeom>
          <a:gradFill flip="none" rotWithShape="1">
            <a:gsLst>
              <a:gs pos="0">
                <a:srgbClr val="0063BE">
                  <a:shade val="30000"/>
                  <a:satMod val="115000"/>
                </a:srgbClr>
              </a:gs>
              <a:gs pos="50000">
                <a:srgbClr val="0063BE">
                  <a:shade val="67500"/>
                  <a:satMod val="115000"/>
                </a:srgbClr>
              </a:gs>
              <a:gs pos="100000">
                <a:srgbClr val="0063BE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 smtClean="0"/>
              <a:t>Empowering the Business Stakeholders</a:t>
            </a:r>
            <a:endParaRPr lang="en-US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723" y="4867870"/>
            <a:ext cx="3300549" cy="432390"/>
          </a:xfrm>
          <a:prstGeom prst="rect">
            <a:avLst/>
          </a:prstGeom>
          <a:gradFill flip="none" rotWithShape="1">
            <a:gsLst>
              <a:gs pos="0">
                <a:srgbClr val="0063BE">
                  <a:shade val="30000"/>
                  <a:satMod val="115000"/>
                </a:srgbClr>
              </a:gs>
              <a:gs pos="50000">
                <a:srgbClr val="0063BE">
                  <a:shade val="67500"/>
                  <a:satMod val="115000"/>
                </a:srgbClr>
              </a:gs>
              <a:gs pos="100000">
                <a:srgbClr val="0063BE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 smtClean="0"/>
              <a:t>Products &amp; Services Innovation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22976" y="5420948"/>
            <a:ext cx="3300549" cy="370421"/>
          </a:xfrm>
          <a:prstGeom prst="rect">
            <a:avLst/>
          </a:prstGeom>
          <a:gradFill flip="none" rotWithShape="1">
            <a:gsLst>
              <a:gs pos="0">
                <a:srgbClr val="0063BE">
                  <a:shade val="30000"/>
                  <a:satMod val="115000"/>
                </a:srgbClr>
              </a:gs>
              <a:gs pos="50000">
                <a:srgbClr val="0063BE">
                  <a:shade val="67500"/>
                  <a:satMod val="115000"/>
                </a:srgbClr>
              </a:gs>
              <a:gs pos="100000">
                <a:srgbClr val="0063BE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 smtClean="0"/>
              <a:t>Innovative Pricing &amp; Business Models</a:t>
            </a:r>
            <a:endParaRPr lang="en-US" sz="1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355190" y="2502659"/>
            <a:ext cx="3574836" cy="56929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Extending Digital Intelligence </a:t>
            </a: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across Products</a:t>
            </a: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, </a:t>
            </a: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Services &amp; Devices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55190" y="3178842"/>
            <a:ext cx="3574836" cy="60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Omni-channel </a:t>
            </a: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Integration across Mobile</a:t>
            </a: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, Social, </a:t>
            </a: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Web, Physical channels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4161" y="3941961"/>
            <a:ext cx="3574836" cy="46631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Exceptional Decision-making Experience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4161" y="4575029"/>
            <a:ext cx="3574836" cy="48050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Process &amp; Business Model Simplification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087" y="1215568"/>
            <a:ext cx="355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Digital Focus Areas for </a:t>
            </a:r>
            <a:r>
              <a:rPr lang="en-IN" b="1" dirty="0" err="1" smtClean="0"/>
              <a:t>HiTech</a:t>
            </a:r>
            <a:r>
              <a:rPr lang="en-IN" dirty="0"/>
              <a:t>	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55190" y="5222288"/>
            <a:ext cx="3574836" cy="56908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Enterprise Knowledge Consolidation &amp; Real time Availability 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1138" y="1832736"/>
            <a:ext cx="337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Customer Objectives</a:t>
            </a:r>
            <a:endParaRPr lang="en-IN" sz="2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355189" y="1786288"/>
            <a:ext cx="3697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Digital Needs- Opportunities</a:t>
            </a:r>
            <a:endParaRPr lang="en-IN" sz="2000" b="1" dirty="0"/>
          </a:p>
        </p:txBody>
      </p:sp>
      <p:sp>
        <p:nvSpPr>
          <p:cNvPr id="80" name="Right Arrow 79"/>
          <p:cNvSpPr/>
          <p:nvPr/>
        </p:nvSpPr>
        <p:spPr>
          <a:xfrm>
            <a:off x="3748729" y="3588813"/>
            <a:ext cx="519700" cy="548613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619383" y="1906476"/>
            <a:ext cx="3415733" cy="338554"/>
          </a:xfrm>
          <a:prstGeom prst="rect">
            <a:avLst/>
          </a:prstGeom>
          <a:solidFill>
            <a:srgbClr val="C07F5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Simplification in Configuration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10227" y="2310393"/>
            <a:ext cx="3415733" cy="338554"/>
          </a:xfrm>
          <a:prstGeom prst="rect">
            <a:avLst/>
          </a:prstGeom>
          <a:solidFill>
            <a:srgbClr val="C07F5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Workplace Solutions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13482" y="2751405"/>
            <a:ext cx="3415733" cy="338554"/>
          </a:xfrm>
          <a:prstGeom prst="rect">
            <a:avLst/>
          </a:prstGeom>
          <a:solidFill>
            <a:srgbClr val="C07F5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Digital Simplification of Processes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895" y="3337542"/>
            <a:ext cx="3415733" cy="338554"/>
          </a:xfrm>
          <a:prstGeom prst="rect">
            <a:avLst/>
          </a:prstGeom>
          <a:solidFill>
            <a:srgbClr val="C07F5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 err="1" smtClean="0">
                <a:latin typeface="Calibri" panose="020F0502020204030204" pitchFamily="34" charset="0"/>
              </a:rPr>
              <a:t>Gamification</a:t>
            </a:r>
            <a:r>
              <a:rPr lang="en-IN" sz="1600" dirty="0" smtClean="0">
                <a:latin typeface="Calibri" panose="020F0502020204030204" pitchFamily="34" charset="0"/>
              </a:rPr>
              <a:t> Solutions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29895" y="3760960"/>
            <a:ext cx="3415733" cy="338554"/>
          </a:xfrm>
          <a:prstGeom prst="rect">
            <a:avLst/>
          </a:prstGeom>
          <a:solidFill>
            <a:srgbClr val="C07F5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SSN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29895" y="4170775"/>
            <a:ext cx="3415733" cy="338554"/>
          </a:xfrm>
          <a:prstGeom prst="rect">
            <a:avLst/>
          </a:prstGeom>
          <a:solidFill>
            <a:srgbClr val="C07F5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Digital Supply Chain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10227" y="4778415"/>
            <a:ext cx="3415733" cy="338554"/>
          </a:xfrm>
          <a:prstGeom prst="rect">
            <a:avLst/>
          </a:prstGeom>
          <a:solidFill>
            <a:srgbClr val="C07F5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Real Time Data Analytics-</a:t>
            </a:r>
            <a:r>
              <a:rPr lang="en-IN" sz="1600" dirty="0" err="1" smtClean="0">
                <a:latin typeface="Calibri" panose="020F0502020204030204" pitchFamily="34" charset="0"/>
              </a:rPr>
              <a:t>aaS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1071" y="5203332"/>
            <a:ext cx="3415733" cy="338554"/>
          </a:xfrm>
          <a:prstGeom prst="rect">
            <a:avLst/>
          </a:prstGeom>
          <a:solidFill>
            <a:srgbClr val="C07F5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SDDC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04326" y="5614848"/>
            <a:ext cx="3415733" cy="338554"/>
          </a:xfrm>
          <a:prstGeom prst="rect">
            <a:avLst/>
          </a:prstGeom>
          <a:solidFill>
            <a:srgbClr val="C07F5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Self Provisioning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475267" y="3236551"/>
            <a:ext cx="3677409" cy="13925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8475264" y="4681883"/>
            <a:ext cx="3677409" cy="1392554"/>
          </a:xfrm>
          <a:prstGeom prst="rect">
            <a:avLst/>
          </a:prstGeom>
          <a:noFill/>
          <a:ln>
            <a:solidFill>
              <a:srgbClr val="D6492A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ight Arrow 81"/>
          <p:cNvSpPr/>
          <p:nvPr/>
        </p:nvSpPr>
        <p:spPr>
          <a:xfrm>
            <a:off x="8046283" y="3592953"/>
            <a:ext cx="519700" cy="548613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9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Digital Strategy- </a:t>
            </a:r>
            <a:r>
              <a:rPr lang="en-IN" dirty="0" err="1" smtClean="0"/>
              <a:t>HiTech</a:t>
            </a:r>
            <a:endParaRPr lang="en-IN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04742" y="2670732"/>
            <a:ext cx="2905432" cy="1935162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45720" rIns="45720"/>
          <a:lstStyle>
            <a:lvl1pPr marL="114300" indent="-1143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>
                <a:schemeClr val="tx2"/>
              </a:buClr>
            </a:pPr>
            <a:r>
              <a:rPr lang="en-US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Experience</a:t>
            </a:r>
            <a:endParaRPr lang="en-US" alt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303636" y="4649993"/>
            <a:ext cx="2782427" cy="1935163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720" rIns="45720"/>
          <a:lstStyle>
            <a:lvl1pPr marL="114300" indent="-1143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>
                <a:schemeClr val="tx2"/>
              </a:buClr>
            </a:pPr>
            <a:r>
              <a:rPr lang="en-US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Engagement</a:t>
            </a:r>
            <a:endParaRPr lang="en-US" alt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120364" y="4638465"/>
            <a:ext cx="2971210" cy="1935163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45720" rIns="45720"/>
          <a:lstStyle>
            <a:lvl1pPr marL="114300" indent="-1143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>
                <a:schemeClr val="tx2"/>
              </a:buClr>
            </a:pPr>
            <a:r>
              <a:rPr lang="en-US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Empowerment</a:t>
            </a:r>
            <a:endParaRPr lang="en-US" alt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1890" y="3238933"/>
            <a:ext cx="3011502" cy="3443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Simplification in Configuration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2734" y="3642850"/>
            <a:ext cx="3011502" cy="3443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Workplace Solutions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5989" y="4083862"/>
            <a:ext cx="3011502" cy="3443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Digital Simplification of Processes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5216" y="5240084"/>
            <a:ext cx="2388420" cy="33909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err="1" smtClean="0">
                <a:latin typeface="Calibri" panose="020F0502020204030204" pitchFamily="34" charset="0"/>
              </a:rPr>
              <a:t>Gamification</a:t>
            </a:r>
            <a:r>
              <a:rPr lang="en-IN" sz="1600" dirty="0" smtClean="0">
                <a:latin typeface="Calibri" panose="020F0502020204030204" pitchFamily="34" charset="0"/>
              </a:rPr>
              <a:t> Solutions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5216" y="5663502"/>
            <a:ext cx="2388420" cy="33909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SSN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5216" y="6073317"/>
            <a:ext cx="2388420" cy="33909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Digital Supply Chain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00730" y="5237421"/>
            <a:ext cx="2748124" cy="33855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Real Time Data Analytics-</a:t>
            </a:r>
            <a:r>
              <a:rPr lang="en-IN" sz="1600" dirty="0" err="1" smtClean="0">
                <a:latin typeface="Calibri" panose="020F0502020204030204" pitchFamily="34" charset="0"/>
              </a:rPr>
              <a:t>aaS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91574" y="5662338"/>
            <a:ext cx="2748124" cy="33855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SDDC</a:t>
            </a:r>
            <a:endParaRPr lang="en-IN" sz="1600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4829" y="6073854"/>
            <a:ext cx="2748124" cy="33855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</a:rPr>
              <a:t>Self Provisioning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948" y="1076633"/>
            <a:ext cx="113136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We envision a 3-E Digital Strategy for </a:t>
            </a:r>
            <a:r>
              <a:rPr lang="en-IN" sz="2000" dirty="0" err="1" smtClean="0"/>
              <a:t>HiTech</a:t>
            </a:r>
            <a:r>
              <a:rPr lang="en-IN" sz="2000" dirty="0" smtClean="0"/>
              <a:t>: </a:t>
            </a:r>
          </a:p>
          <a:p>
            <a:endParaRPr lang="en-IN" sz="2000" dirty="0" smtClean="0"/>
          </a:p>
          <a:p>
            <a:r>
              <a:rPr lang="en-IN" b="1" dirty="0" smtClean="0"/>
              <a:t>Experience</a:t>
            </a:r>
            <a:r>
              <a:rPr lang="en-IN" dirty="0" smtClean="0"/>
              <a:t>   -   Enhance end-customer Experience</a:t>
            </a:r>
          </a:p>
          <a:p>
            <a:r>
              <a:rPr lang="en-IN" b="1" dirty="0" smtClean="0"/>
              <a:t>Engagement</a:t>
            </a:r>
            <a:r>
              <a:rPr lang="en-IN" dirty="0" smtClean="0"/>
              <a:t> -   Engage users, businesses and the ecosystem</a:t>
            </a:r>
          </a:p>
          <a:p>
            <a:r>
              <a:rPr lang="en-IN" b="1" dirty="0" smtClean="0"/>
              <a:t>Empowerment</a:t>
            </a:r>
            <a:r>
              <a:rPr lang="en-IN" dirty="0" smtClean="0"/>
              <a:t> – Empower users with contextual information &amp; powerful insights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4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Strategy Implementation Plan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Goals </a:t>
            </a:r>
            <a:r>
              <a:rPr lang="en-IN" sz="1800" dirty="0" smtClean="0"/>
              <a:t>(How to do?)</a:t>
            </a:r>
          </a:p>
          <a:p>
            <a:pPr lvl="1"/>
            <a:r>
              <a:rPr lang="en-IN" dirty="0" smtClean="0"/>
              <a:t>Solutions:</a:t>
            </a:r>
          </a:p>
          <a:p>
            <a:pPr lvl="1"/>
            <a:r>
              <a:rPr lang="en-IN" dirty="0" smtClean="0"/>
              <a:t>Offerings:</a:t>
            </a:r>
          </a:p>
          <a:p>
            <a:pPr lvl="1"/>
            <a:r>
              <a:rPr lang="en-IN" dirty="0" smtClean="0"/>
              <a:t>Capabilities: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When to do?</a:t>
            </a:r>
          </a:p>
          <a:p>
            <a:pPr lvl="1"/>
            <a:r>
              <a:rPr lang="en-IN" dirty="0" smtClean="0"/>
              <a:t>Short Term:</a:t>
            </a:r>
          </a:p>
          <a:p>
            <a:pPr lvl="1"/>
            <a:r>
              <a:rPr lang="en-IN" dirty="0" smtClean="0"/>
              <a:t>Medium Term:</a:t>
            </a:r>
          </a:p>
          <a:p>
            <a:pPr lvl="1"/>
            <a:r>
              <a:rPr lang="en-IN" dirty="0" smtClean="0"/>
              <a:t> Long Term:</a:t>
            </a:r>
          </a:p>
          <a:p>
            <a:endParaRPr lang="en-IN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IN" dirty="0"/>
              <a:t>Challenges: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Key Asks:</a:t>
            </a:r>
          </a:p>
          <a:p>
            <a:pPr lvl="1"/>
            <a:r>
              <a:rPr lang="en-IN" dirty="0"/>
              <a:t>Resources:</a:t>
            </a:r>
          </a:p>
          <a:p>
            <a:pPr lvl="1"/>
            <a:r>
              <a:rPr lang="en-IN" dirty="0"/>
              <a:t>Budgets:</a:t>
            </a:r>
          </a:p>
          <a:p>
            <a:pPr lvl="1"/>
            <a:r>
              <a:rPr lang="en-IN" dirty="0"/>
              <a:t>Competencies:</a:t>
            </a:r>
          </a:p>
          <a:p>
            <a:pPr lvl="1"/>
            <a:r>
              <a:rPr lang="en-IN" dirty="0"/>
              <a:t>Branding &amp; Visibility: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8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Appendix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2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Customer Objectives &amp; Digital Needs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128841"/>
            <a:ext cx="3910957" cy="4525963"/>
          </a:xfrm>
        </p:spPr>
        <p:txBody>
          <a:bodyPr/>
          <a:lstStyle/>
          <a:p>
            <a:r>
              <a:rPr lang="en-IN" dirty="0" smtClean="0"/>
              <a:t>Customer Objectives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3910957" y="1128841"/>
            <a:ext cx="3592502" cy="4525963"/>
          </a:xfrm>
        </p:spPr>
        <p:txBody>
          <a:bodyPr/>
          <a:lstStyle/>
          <a:p>
            <a:r>
              <a:rPr lang="en-IN" dirty="0" smtClean="0"/>
              <a:t>Digital Needs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Internal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95245" y="1827301"/>
            <a:ext cx="3300549" cy="406563"/>
          </a:xfrm>
          <a:prstGeom prst="rect">
            <a:avLst/>
          </a:prstGeom>
          <a:gradFill flip="none" rotWithShape="1">
            <a:gsLst>
              <a:gs pos="0">
                <a:srgbClr val="0063BE">
                  <a:shade val="30000"/>
                  <a:satMod val="115000"/>
                </a:srgbClr>
              </a:gs>
              <a:gs pos="50000">
                <a:srgbClr val="0063BE">
                  <a:shade val="67500"/>
                  <a:satMod val="115000"/>
                </a:srgbClr>
              </a:gs>
              <a:gs pos="100000">
                <a:srgbClr val="0063BE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Increasing speed of business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243" y="2394446"/>
            <a:ext cx="3300549" cy="406563"/>
          </a:xfrm>
          <a:prstGeom prst="rect">
            <a:avLst/>
          </a:prstGeom>
          <a:gradFill flip="none" rotWithShape="1">
            <a:gsLst>
              <a:gs pos="0">
                <a:srgbClr val="0063BE">
                  <a:shade val="30000"/>
                  <a:satMod val="115000"/>
                </a:srgbClr>
              </a:gs>
              <a:gs pos="50000">
                <a:srgbClr val="0063BE">
                  <a:shade val="67500"/>
                  <a:satMod val="115000"/>
                </a:srgbClr>
              </a:gs>
              <a:gs pos="100000">
                <a:srgbClr val="0063BE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 smtClean="0"/>
              <a:t>Blurring boundaries between Production and Consumption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243" y="2947524"/>
            <a:ext cx="3300549" cy="406563"/>
          </a:xfrm>
          <a:prstGeom prst="rect">
            <a:avLst/>
          </a:prstGeom>
          <a:gradFill flip="none" rotWithShape="1">
            <a:gsLst>
              <a:gs pos="0">
                <a:srgbClr val="0063BE">
                  <a:shade val="30000"/>
                  <a:satMod val="115000"/>
                </a:srgbClr>
              </a:gs>
              <a:gs pos="50000">
                <a:srgbClr val="0063BE">
                  <a:shade val="67500"/>
                  <a:satMod val="115000"/>
                </a:srgbClr>
              </a:gs>
              <a:gs pos="100000">
                <a:srgbClr val="0063BE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 smtClean="0"/>
              <a:t>Ecosystem Proliferation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5243" y="3509120"/>
            <a:ext cx="3300549" cy="406563"/>
          </a:xfrm>
          <a:prstGeom prst="rect">
            <a:avLst/>
          </a:prstGeom>
          <a:gradFill flip="none" rotWithShape="1">
            <a:gsLst>
              <a:gs pos="0">
                <a:srgbClr val="0063BE">
                  <a:shade val="30000"/>
                  <a:satMod val="115000"/>
                </a:srgbClr>
              </a:gs>
              <a:gs pos="50000">
                <a:srgbClr val="0063BE">
                  <a:shade val="67500"/>
                  <a:satMod val="115000"/>
                </a:srgbClr>
              </a:gs>
              <a:gs pos="100000">
                <a:srgbClr val="0063BE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 smtClean="0"/>
              <a:t>Empowering the Business Stakeholders</a:t>
            </a:r>
            <a:endParaRPr lang="en-US" sz="14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0989" y="4093850"/>
            <a:ext cx="3300549" cy="406563"/>
          </a:xfrm>
          <a:prstGeom prst="rect">
            <a:avLst/>
          </a:prstGeom>
          <a:gradFill flip="none" rotWithShape="1">
            <a:gsLst>
              <a:gs pos="0">
                <a:srgbClr val="0063BE">
                  <a:shade val="30000"/>
                  <a:satMod val="115000"/>
                </a:srgbClr>
              </a:gs>
              <a:gs pos="50000">
                <a:srgbClr val="0063BE">
                  <a:shade val="67500"/>
                  <a:satMod val="115000"/>
                </a:srgbClr>
              </a:gs>
              <a:gs pos="100000">
                <a:srgbClr val="0063BE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 smtClean="0"/>
              <a:t>Products &amp; Services Innovation</a:t>
            </a:r>
            <a:endParaRPr lang="en-US" sz="14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95242" y="4646928"/>
            <a:ext cx="3300549" cy="406563"/>
          </a:xfrm>
          <a:prstGeom prst="rect">
            <a:avLst/>
          </a:prstGeom>
          <a:gradFill flip="none" rotWithShape="1">
            <a:gsLst>
              <a:gs pos="0">
                <a:srgbClr val="0063BE">
                  <a:shade val="30000"/>
                  <a:satMod val="115000"/>
                </a:srgbClr>
              </a:gs>
              <a:gs pos="50000">
                <a:srgbClr val="0063BE">
                  <a:shade val="67500"/>
                  <a:satMod val="115000"/>
                </a:srgbClr>
              </a:gs>
              <a:gs pos="100000">
                <a:srgbClr val="0063BE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 smtClean="0"/>
              <a:t>Innovative Pricing &amp; Business Models</a:t>
            </a:r>
            <a:endParaRPr lang="en-US" sz="1400" b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123134" y="1875274"/>
            <a:ext cx="3698780" cy="445306"/>
          </a:xfrm>
          <a:prstGeom prst="rect">
            <a:avLst/>
          </a:prstGeom>
          <a:solidFill>
            <a:srgbClr val="D6492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Extending Digital Intelligence </a:t>
            </a: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across Products</a:t>
            </a: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, </a:t>
            </a: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Services &amp; Devices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6201" y="2422122"/>
            <a:ext cx="3698780" cy="445306"/>
          </a:xfrm>
          <a:prstGeom prst="rect">
            <a:avLst/>
          </a:prstGeom>
          <a:solidFill>
            <a:srgbClr val="D6492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Omni-channel </a:t>
            </a: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Integration across Mobile</a:t>
            </a: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, Social, </a:t>
            </a: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Web, Physical channels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3134" y="2968432"/>
            <a:ext cx="3698780" cy="445306"/>
          </a:xfrm>
          <a:prstGeom prst="rect">
            <a:avLst/>
          </a:prstGeom>
          <a:solidFill>
            <a:srgbClr val="D6492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Exceptional Decision-making Experience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3970" y="3500396"/>
            <a:ext cx="3698780" cy="445306"/>
          </a:xfrm>
          <a:prstGeom prst="rect">
            <a:avLst/>
          </a:prstGeom>
          <a:solidFill>
            <a:srgbClr val="D6492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Process &amp; Business Model Simplification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5095" y="1068088"/>
            <a:ext cx="355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Digital Focus Areas for </a:t>
            </a:r>
            <a:r>
              <a:rPr lang="en-IN" dirty="0" err="1" smtClean="0"/>
              <a:t>HiTech</a:t>
            </a:r>
            <a:endParaRPr lang="en-IN" dirty="0" smtClean="0"/>
          </a:p>
          <a:p>
            <a:r>
              <a:rPr lang="en-IN" dirty="0"/>
              <a:t>	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06201" y="4148248"/>
            <a:ext cx="3698780" cy="445306"/>
          </a:xfrm>
          <a:prstGeom prst="rect">
            <a:avLst/>
          </a:prstGeom>
          <a:solidFill>
            <a:srgbClr val="D6492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85889"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 pitchFamily="34" charset="0"/>
              </a:rPr>
              <a:t>Enterprise Knowledge Consolidation &amp; Real time Availability </a:t>
            </a:r>
            <a:endParaRPr lang="en-GB" sz="1600" kern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90962" y="2145589"/>
            <a:ext cx="3644153" cy="131083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/>
              <a:t>Experience</a:t>
            </a:r>
          </a:p>
          <a:p>
            <a:r>
              <a:rPr lang="en-IN" sz="1600" dirty="0" smtClean="0"/>
              <a:t>Simplification in Configuration</a:t>
            </a:r>
          </a:p>
          <a:p>
            <a:r>
              <a:rPr lang="en-IN" sz="1600" dirty="0" smtClean="0"/>
              <a:t>Workplace Solutions</a:t>
            </a:r>
          </a:p>
          <a:p>
            <a:r>
              <a:rPr lang="en-IN" sz="1600" dirty="0" smtClean="0"/>
              <a:t>Digital Simplification of Business Processes</a:t>
            </a:r>
            <a:endParaRPr lang="en-IN" sz="16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8390963" y="3670088"/>
            <a:ext cx="3644153" cy="1310839"/>
          </a:xfrm>
          <a:prstGeom prst="rect">
            <a:avLst/>
          </a:prstGeom>
          <a:solidFill>
            <a:srgbClr val="55A51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/>
              <a:t>Engagement</a:t>
            </a:r>
          </a:p>
          <a:p>
            <a:r>
              <a:rPr lang="en-IN" sz="1600" dirty="0" err="1" smtClean="0"/>
              <a:t>Gamification</a:t>
            </a:r>
            <a:r>
              <a:rPr lang="en-IN" sz="1600" dirty="0" smtClean="0"/>
              <a:t> Solutions</a:t>
            </a:r>
          </a:p>
          <a:p>
            <a:r>
              <a:rPr lang="en-IN" sz="1600" dirty="0" smtClean="0"/>
              <a:t>Supplier Social Networks (SSN)</a:t>
            </a:r>
          </a:p>
          <a:p>
            <a:r>
              <a:rPr lang="en-IN" sz="1600" dirty="0" smtClean="0"/>
              <a:t>Digital Supply Chain</a:t>
            </a:r>
            <a:endParaRPr lang="en-IN" sz="16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8390964" y="5053491"/>
            <a:ext cx="3644153" cy="1568091"/>
          </a:xfrm>
          <a:prstGeom prst="rect">
            <a:avLst/>
          </a:prstGeom>
          <a:solidFill>
            <a:srgbClr val="CDCA2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/>
              <a:t>Empowerment</a:t>
            </a:r>
            <a:endParaRPr lang="en-IN" sz="1600" b="1" dirty="0" smtClean="0"/>
          </a:p>
          <a:p>
            <a:r>
              <a:rPr lang="en-IN" sz="1600" dirty="0" smtClean="0"/>
              <a:t>Real-Time Data Analytics-as-a-Service</a:t>
            </a:r>
          </a:p>
          <a:p>
            <a:r>
              <a:rPr lang="en-IN" sz="1600" dirty="0" smtClean="0"/>
              <a:t>Self Provisioning</a:t>
            </a:r>
          </a:p>
          <a:p>
            <a:r>
              <a:rPr lang="en-IN" sz="1600" dirty="0" smtClean="0"/>
              <a:t>Software Defined Data Centres (SDDC)</a:t>
            </a:r>
            <a:endParaRPr lang="en-IN" sz="1600" dirty="0" smtClean="0"/>
          </a:p>
        </p:txBody>
      </p:sp>
      <p:cxnSp>
        <p:nvCxnSpPr>
          <p:cNvPr id="31" name="Straight Arrow Connector 30"/>
          <p:cNvCxnSpPr>
            <a:stCxn id="17" idx="3"/>
          </p:cNvCxnSpPr>
          <p:nvPr/>
        </p:nvCxnSpPr>
        <p:spPr>
          <a:xfrm>
            <a:off x="7821914" y="2097927"/>
            <a:ext cx="569048" cy="48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</p:cNvCxnSpPr>
          <p:nvPr/>
        </p:nvCxnSpPr>
        <p:spPr>
          <a:xfrm>
            <a:off x="7804981" y="2644775"/>
            <a:ext cx="585981" cy="160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7" idx="1"/>
          </p:cNvCxnSpPr>
          <p:nvPr/>
        </p:nvCxnSpPr>
        <p:spPr>
          <a:xfrm flipV="1">
            <a:off x="7821914" y="2801009"/>
            <a:ext cx="569048" cy="39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</p:cNvCxnSpPr>
          <p:nvPr/>
        </p:nvCxnSpPr>
        <p:spPr>
          <a:xfrm flipV="1">
            <a:off x="7832750" y="3092124"/>
            <a:ext cx="652345" cy="6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04981" y="3709666"/>
            <a:ext cx="585983" cy="19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804981" y="4500413"/>
            <a:ext cx="585981" cy="150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</p:cNvCxnSpPr>
          <p:nvPr/>
        </p:nvCxnSpPr>
        <p:spPr>
          <a:xfrm flipV="1">
            <a:off x="7804981" y="3277743"/>
            <a:ext cx="585981" cy="109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3"/>
          </p:cNvCxnSpPr>
          <p:nvPr/>
        </p:nvCxnSpPr>
        <p:spPr>
          <a:xfrm>
            <a:off x="7804981" y="4370901"/>
            <a:ext cx="585981" cy="9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3"/>
          </p:cNvCxnSpPr>
          <p:nvPr/>
        </p:nvCxnSpPr>
        <p:spPr>
          <a:xfrm>
            <a:off x="3495794" y="2030583"/>
            <a:ext cx="610407" cy="5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0" idx="1"/>
          </p:cNvCxnSpPr>
          <p:nvPr/>
        </p:nvCxnSpPr>
        <p:spPr>
          <a:xfrm>
            <a:off x="3495794" y="2030583"/>
            <a:ext cx="638176" cy="169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81046" y="2030583"/>
            <a:ext cx="610407" cy="23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  <a:endCxn id="18" idx="1"/>
          </p:cNvCxnSpPr>
          <p:nvPr/>
        </p:nvCxnSpPr>
        <p:spPr>
          <a:xfrm>
            <a:off x="3495792" y="2597728"/>
            <a:ext cx="610409" cy="4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510542" y="2724871"/>
            <a:ext cx="610407" cy="111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7" idx="1"/>
          </p:cNvCxnSpPr>
          <p:nvPr/>
        </p:nvCxnSpPr>
        <p:spPr>
          <a:xfrm flipV="1">
            <a:off x="3481046" y="2097927"/>
            <a:ext cx="642088" cy="115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3"/>
          </p:cNvCxnSpPr>
          <p:nvPr/>
        </p:nvCxnSpPr>
        <p:spPr>
          <a:xfrm>
            <a:off x="3495792" y="3150806"/>
            <a:ext cx="616506" cy="71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3"/>
            <a:endCxn id="17" idx="1"/>
          </p:cNvCxnSpPr>
          <p:nvPr/>
        </p:nvCxnSpPr>
        <p:spPr>
          <a:xfrm flipV="1">
            <a:off x="3495792" y="2097927"/>
            <a:ext cx="627342" cy="16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3"/>
            <a:endCxn id="17" idx="1"/>
          </p:cNvCxnSpPr>
          <p:nvPr/>
        </p:nvCxnSpPr>
        <p:spPr>
          <a:xfrm flipV="1">
            <a:off x="3501538" y="2097927"/>
            <a:ext cx="621596" cy="219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3"/>
            <a:endCxn id="26" idx="1"/>
          </p:cNvCxnSpPr>
          <p:nvPr/>
        </p:nvCxnSpPr>
        <p:spPr>
          <a:xfrm>
            <a:off x="3501538" y="4297132"/>
            <a:ext cx="604663" cy="7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3"/>
            <a:endCxn id="19" idx="1"/>
          </p:cNvCxnSpPr>
          <p:nvPr/>
        </p:nvCxnSpPr>
        <p:spPr>
          <a:xfrm flipV="1">
            <a:off x="3495791" y="3191085"/>
            <a:ext cx="627343" cy="165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3"/>
          </p:cNvCxnSpPr>
          <p:nvPr/>
        </p:nvCxnSpPr>
        <p:spPr>
          <a:xfrm flipV="1">
            <a:off x="3495791" y="4419667"/>
            <a:ext cx="544046" cy="43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4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Strategy- Indicative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39988" y="1068386"/>
            <a:ext cx="3792070" cy="20928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Where are customers going?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Enterprise Agility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Differentiation in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Empowered Business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Software segment: Move from Products to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Professional Services: </a:t>
            </a:r>
            <a:r>
              <a:rPr lang="en-IN" sz="1400" dirty="0" smtClean="0"/>
              <a:t>Complete Bouquet (One-Stop) of Services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CPE: Convergence &amp; Simplification</a:t>
            </a:r>
            <a:endParaRPr lang="en-IN" sz="1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6835" y="1041491"/>
            <a:ext cx="3738282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b="1" dirty="0" smtClean="0"/>
              <a:t>What are customers doing to reach there?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Extending Digital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Omni-channel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Exceptional Decision-making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Efficient, Optimized and simplified processes &amp; Business models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6835" y="4131345"/>
            <a:ext cx="3738282" cy="16619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b="1" dirty="0"/>
              <a:t>W</a:t>
            </a:r>
            <a:r>
              <a:rPr lang="en-IN" b="1" dirty="0" smtClean="0"/>
              <a:t>hat should </a:t>
            </a:r>
            <a:r>
              <a:rPr lang="en-IN" b="1" dirty="0" err="1" smtClean="0"/>
              <a:t>HiTech</a:t>
            </a:r>
            <a:r>
              <a:rPr lang="en-IN" b="1" dirty="0" smtClean="0"/>
              <a:t> do to achieve objectives in Digital?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Business &amp; IT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Products </a:t>
            </a:r>
            <a:r>
              <a:rPr lang="en-IN" sz="1600" dirty="0"/>
              <a:t>&amp; Services 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Integrated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Collaboration</a:t>
            </a:r>
            <a:r>
              <a:rPr lang="en-IN" sz="1600" dirty="0"/>
              <a:t> </a:t>
            </a:r>
            <a:r>
              <a:rPr lang="en-IN" sz="1600" dirty="0" smtClean="0"/>
              <a:t>&amp; </a:t>
            </a:r>
            <a:r>
              <a:rPr lang="en-IN" sz="1600" dirty="0"/>
              <a:t>Self Service</a:t>
            </a:r>
            <a:endParaRPr lang="en-IN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1230617"/>
            <a:ext cx="3375212" cy="11079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b="1" dirty="0" smtClean="0"/>
              <a:t>Inputs to Digital Strategy</a:t>
            </a:r>
            <a:endParaRPr lang="en-IN" b="1" dirty="0" smtClean="0"/>
          </a:p>
          <a:p>
            <a:pPr lvl="1"/>
            <a:r>
              <a:rPr lang="en-IN" sz="1600" i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Customer Insights</a:t>
            </a:r>
          </a:p>
          <a:p>
            <a:pPr lvl="1"/>
            <a:r>
              <a:rPr lang="en-IN" sz="1600" i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Competitor Analyses</a:t>
            </a:r>
          </a:p>
          <a:p>
            <a:pPr lvl="1"/>
            <a:r>
              <a:rPr lang="en-IN" sz="1600" i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Market analysis</a:t>
            </a:r>
            <a:endParaRPr lang="en-IN" sz="1600" i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8248" y="4131345"/>
            <a:ext cx="3828616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b="1" dirty="0" smtClean="0"/>
              <a:t>How should TCS-</a:t>
            </a:r>
            <a:r>
              <a:rPr lang="en-IN" b="1" dirty="0" err="1" smtClean="0"/>
              <a:t>HiTech</a:t>
            </a:r>
            <a:r>
              <a:rPr lang="en-IN" b="1" dirty="0" smtClean="0"/>
              <a:t> go about to achieve objectives?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 smtClean="0"/>
              <a:t>Gamification</a:t>
            </a: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Processes &amp; Services Re-imagination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Mobile First, Cloud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Data driven Business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Simplifying Platform Customization &amp; </a:t>
            </a:r>
            <a:r>
              <a:rPr lang="en-IN" sz="1600" dirty="0" smtClean="0"/>
              <a:t>Configuration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647" y="4277160"/>
            <a:ext cx="3127903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b="1" dirty="0" smtClean="0"/>
              <a:t>Digital Strategy for </a:t>
            </a:r>
            <a:r>
              <a:rPr lang="en-IN" b="1" dirty="0" err="1" smtClean="0"/>
              <a:t>HiTech</a:t>
            </a:r>
            <a:r>
              <a:rPr lang="en-IN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Short Term: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Medium Term: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 Term: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>
            <a:off x="7732058" y="1621395"/>
            <a:ext cx="627810" cy="49801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9772650" y="3305044"/>
            <a:ext cx="800100" cy="651507"/>
          </a:xfrm>
          <a:prstGeom prst="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Arrow 16"/>
          <p:cNvSpPr/>
          <p:nvPr/>
        </p:nvSpPr>
        <p:spPr>
          <a:xfrm>
            <a:off x="7956864" y="4893233"/>
            <a:ext cx="403004" cy="374923"/>
          </a:xfrm>
          <a:prstGeom prst="lef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Arrow 17"/>
          <p:cNvSpPr/>
          <p:nvPr/>
        </p:nvSpPr>
        <p:spPr>
          <a:xfrm>
            <a:off x="3478790" y="4893232"/>
            <a:ext cx="403004" cy="374923"/>
          </a:xfrm>
          <a:prstGeom prst="lef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885564"/>
      </p:ext>
    </p:extLst>
  </p:cSld>
  <p:clrMapOvr>
    <a:masterClrMapping/>
  </p:clrMapOvr>
</p:sld>
</file>

<file path=ppt/theme/theme1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10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1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Myriad Pro"/>
        <a:ea typeface="Microsoft YaHei"/>
        <a:cs typeface=""/>
      </a:majorFont>
      <a:minorFont>
        <a:latin typeface="Myriad Pro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1_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1_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8.xml><?xml version="1.0" encoding="utf-8"?>
<a:theme xmlns:a="http://schemas.openxmlformats.org/drawingml/2006/main" name="2_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9.xml><?xml version="1.0" encoding="utf-8"?>
<a:theme xmlns:a="http://schemas.openxmlformats.org/drawingml/2006/main" name="3_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Real Estate Capability Overview v2.2</Template>
  <TotalTime>125</TotalTime>
  <Words>687</Words>
  <Application>Microsoft Office PowerPoint</Application>
  <PresentationFormat>Widescreen</PresentationFormat>
  <Paragraphs>151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Meiryo</vt:lpstr>
      <vt:lpstr>Microsoft YaHei</vt:lpstr>
      <vt:lpstr>Arial</vt:lpstr>
      <vt:lpstr>Calibri</vt:lpstr>
      <vt:lpstr>Courier New</vt:lpstr>
      <vt:lpstr>Myriad Pro</vt:lpstr>
      <vt:lpstr>Times New Roman</vt:lpstr>
      <vt:lpstr>Wingdings</vt:lpstr>
      <vt:lpstr>TCS Presentation_Template</vt:lpstr>
      <vt:lpstr>Divider 1</vt:lpstr>
      <vt:lpstr>Divider 2</vt:lpstr>
      <vt:lpstr>Divider 3</vt:lpstr>
      <vt:lpstr>Thank You</vt:lpstr>
      <vt:lpstr>1_TCS Presentation_Template</vt:lpstr>
      <vt:lpstr>1_Divider 1</vt:lpstr>
      <vt:lpstr>2_TCS Presentation_Template</vt:lpstr>
      <vt:lpstr>3_TCS Presentation_Template</vt:lpstr>
      <vt:lpstr>1_Thank You</vt:lpstr>
      <vt:lpstr>Office Theme</vt:lpstr>
      <vt:lpstr>Digital Strategy – FY16</vt:lpstr>
      <vt:lpstr>Approach to Strategy Development</vt:lpstr>
      <vt:lpstr>Objectives, Opportunities &amp; Focus Areas</vt:lpstr>
      <vt:lpstr>Digital Strategy- HiTech</vt:lpstr>
      <vt:lpstr>Strategy Implementation Plan</vt:lpstr>
      <vt:lpstr>Appendix</vt:lpstr>
      <vt:lpstr>Customer Objectives &amp; Digital Needs </vt:lpstr>
      <vt:lpstr>Digital Strategy- Indicative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Chandra K N</dc:creator>
  <cp:lastModifiedBy>Manish Chandra K N</cp:lastModifiedBy>
  <cp:revision>14</cp:revision>
  <dcterms:created xsi:type="dcterms:W3CDTF">2015-02-14T10:14:38Z</dcterms:created>
  <dcterms:modified xsi:type="dcterms:W3CDTF">2015-02-14T12:20:15Z</dcterms:modified>
</cp:coreProperties>
</file>