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xls" ContentType="application/vnd.ms-excel"/>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5" r:id="rId5"/>
    <p:sldMasterId id="2147483687" r:id="rId6"/>
    <p:sldMasterId id="2147483689" r:id="rId7"/>
    <p:sldMasterId id="2147483691" r:id="rId8"/>
  </p:sldMasterIdLst>
  <p:notesMasterIdLst>
    <p:notesMasterId r:id="rId29"/>
  </p:notesMasterIdLst>
  <p:sldIdLst>
    <p:sldId id="256" r:id="rId9"/>
    <p:sldId id="295" r:id="rId10"/>
    <p:sldId id="296" r:id="rId11"/>
    <p:sldId id="306" r:id="rId12"/>
    <p:sldId id="298" r:id="rId13"/>
    <p:sldId id="301" r:id="rId14"/>
    <p:sldId id="302" r:id="rId15"/>
    <p:sldId id="284" r:id="rId16"/>
    <p:sldId id="309" r:id="rId17"/>
    <p:sldId id="304" r:id="rId18"/>
    <p:sldId id="308" r:id="rId19"/>
    <p:sldId id="287" r:id="rId20"/>
    <p:sldId id="289" r:id="rId21"/>
    <p:sldId id="273" r:id="rId22"/>
    <p:sldId id="269" r:id="rId23"/>
    <p:sldId id="274" r:id="rId24"/>
    <p:sldId id="310" r:id="rId25"/>
    <p:sldId id="278" r:id="rId26"/>
    <p:sldId id="294" r:id="rId27"/>
    <p:sldId id="283"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CE155-9D09-4DDC-90D8-C02E3AB13BA2}"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CF505E8F-84FE-4112-94F6-182211230A88}">
      <dgm:prSet phldrT="[Text]" custT="1"/>
      <dgm:spPr/>
      <dgm:t>
        <a:bodyPr/>
        <a:lstStyle/>
        <a:p>
          <a:r>
            <a:rPr lang="en-US" sz="1200" b="1" dirty="0" smtClean="0"/>
            <a:t>Bala Peddigari</a:t>
          </a:r>
        </a:p>
        <a:p>
          <a:r>
            <a:rPr lang="en-US" sz="1000" b="1" dirty="0" smtClean="0">
              <a:solidFill>
                <a:srgbClr val="C00000"/>
              </a:solidFill>
            </a:rPr>
            <a:t>HiTech Technology Excellence Group &amp; Innovation Management Head</a:t>
          </a:r>
          <a:endParaRPr lang="en-US" sz="1000" b="1" dirty="0">
            <a:solidFill>
              <a:srgbClr val="C00000"/>
            </a:solidFill>
          </a:endParaRPr>
        </a:p>
      </dgm:t>
    </dgm:pt>
    <dgm:pt modelId="{093A47AC-BF7A-420E-9416-59040C6A8F24}" type="parTrans" cxnId="{9D5889DE-820E-48A2-91FD-BC797AA28FC8}">
      <dgm:prSet/>
      <dgm:spPr/>
      <dgm:t>
        <a:bodyPr/>
        <a:lstStyle/>
        <a:p>
          <a:endParaRPr lang="en-US"/>
        </a:p>
      </dgm:t>
    </dgm:pt>
    <dgm:pt modelId="{03AA0922-EBD0-4629-9120-CD7698370297}" type="sibTrans" cxnId="{9D5889DE-820E-48A2-91FD-BC797AA28FC8}">
      <dgm:prSet/>
      <dgm:spPr/>
      <dgm:t>
        <a:bodyPr/>
        <a:lstStyle/>
        <a:p>
          <a:endParaRPr lang="en-US"/>
        </a:p>
      </dgm:t>
    </dgm:pt>
    <dgm:pt modelId="{EA0104B4-E686-40F7-BCDC-8C7B8257DE3D}">
      <dgm:prSet phldrT="[Text]" custT="1"/>
      <dgm:spPr/>
      <dgm:t>
        <a:bodyPr/>
        <a:lstStyle/>
        <a:p>
          <a:r>
            <a:rPr lang="en-US" sz="1000" b="1" dirty="0" smtClean="0"/>
            <a:t>Shobhna Bansal</a:t>
          </a:r>
        </a:p>
        <a:p>
          <a:r>
            <a:rPr lang="en-US" sz="1000" b="1" dirty="0" smtClean="0">
              <a:solidFill>
                <a:srgbClr val="C00000"/>
              </a:solidFill>
            </a:rPr>
            <a:t>ABIM CoE Lead</a:t>
          </a:r>
          <a:endParaRPr lang="en-US" sz="1000" b="1" dirty="0">
            <a:solidFill>
              <a:srgbClr val="C00000"/>
            </a:solidFill>
          </a:endParaRPr>
        </a:p>
      </dgm:t>
    </dgm:pt>
    <dgm:pt modelId="{84FA337B-723A-43FB-A35B-990DD7F6F267}" type="parTrans" cxnId="{5D26A097-1800-4EBE-803A-1E1B8D7C8B25}">
      <dgm:prSet/>
      <dgm:spPr/>
      <dgm:t>
        <a:bodyPr/>
        <a:lstStyle/>
        <a:p>
          <a:endParaRPr lang="en-US"/>
        </a:p>
      </dgm:t>
    </dgm:pt>
    <dgm:pt modelId="{27D5953F-47DC-4F69-9747-5B6F8FD36E5A}" type="sibTrans" cxnId="{5D26A097-1800-4EBE-803A-1E1B8D7C8B25}">
      <dgm:prSet/>
      <dgm:spPr/>
      <dgm:t>
        <a:bodyPr/>
        <a:lstStyle/>
        <a:p>
          <a:endParaRPr lang="en-US"/>
        </a:p>
      </dgm:t>
    </dgm:pt>
    <dgm:pt modelId="{58CB3609-AE9B-4CB8-B83F-CAC1B2EF6C20}">
      <dgm:prSet phldrT="[Text]" custT="1"/>
      <dgm:spPr/>
      <dgm:t>
        <a:bodyPr/>
        <a:lstStyle/>
        <a:p>
          <a:r>
            <a:rPr lang="en-US" sz="1000" b="1" dirty="0" smtClean="0"/>
            <a:t>Ajay Parashar</a:t>
          </a:r>
        </a:p>
        <a:p>
          <a:r>
            <a:rPr lang="en-US" sz="1000" b="1" dirty="0" smtClean="0">
              <a:solidFill>
                <a:srgbClr val="C00000"/>
              </a:solidFill>
            </a:rPr>
            <a:t>Big Data CoE Lead</a:t>
          </a:r>
          <a:endParaRPr lang="en-US" sz="1000" b="1" dirty="0">
            <a:solidFill>
              <a:srgbClr val="C00000"/>
            </a:solidFill>
          </a:endParaRPr>
        </a:p>
      </dgm:t>
    </dgm:pt>
    <dgm:pt modelId="{67C618C3-A673-4A6C-ABEE-4FDC53E698D4}" type="parTrans" cxnId="{4D0D009C-A521-4118-B37F-3ED3DDD9BE4C}">
      <dgm:prSet/>
      <dgm:spPr/>
      <dgm:t>
        <a:bodyPr/>
        <a:lstStyle/>
        <a:p>
          <a:endParaRPr lang="en-US"/>
        </a:p>
      </dgm:t>
    </dgm:pt>
    <dgm:pt modelId="{3704D52F-596E-4C83-AA1A-DB3C5F57D8A7}" type="sibTrans" cxnId="{4D0D009C-A521-4118-B37F-3ED3DDD9BE4C}">
      <dgm:prSet/>
      <dgm:spPr/>
      <dgm:t>
        <a:bodyPr/>
        <a:lstStyle/>
        <a:p>
          <a:endParaRPr lang="en-US"/>
        </a:p>
      </dgm:t>
    </dgm:pt>
    <dgm:pt modelId="{A8F97AFB-6084-4CC1-B197-96B60C5D0744}">
      <dgm:prSet phldrT="[Text]" custT="1"/>
      <dgm:spPr/>
      <dgm:t>
        <a:bodyPr/>
        <a:lstStyle/>
        <a:p>
          <a:r>
            <a:rPr lang="en-US" sz="1000" b="1" dirty="0" smtClean="0"/>
            <a:t>Kolluru Sudhakar</a:t>
          </a:r>
        </a:p>
        <a:p>
          <a:r>
            <a:rPr lang="en-US" sz="1000" b="1" dirty="0" smtClean="0">
              <a:solidFill>
                <a:srgbClr val="C00000"/>
              </a:solidFill>
            </a:rPr>
            <a:t>Cloud CoE Lead</a:t>
          </a:r>
          <a:endParaRPr lang="en-US" sz="1000" b="1" dirty="0">
            <a:solidFill>
              <a:srgbClr val="C00000"/>
            </a:solidFill>
          </a:endParaRPr>
        </a:p>
      </dgm:t>
    </dgm:pt>
    <dgm:pt modelId="{9E1BF8FB-1293-477A-8866-0D1023F65F4B}" type="parTrans" cxnId="{F6EAB14E-DE1C-480A-AE91-B339CD2E3709}">
      <dgm:prSet/>
      <dgm:spPr/>
      <dgm:t>
        <a:bodyPr/>
        <a:lstStyle/>
        <a:p>
          <a:endParaRPr lang="en-US"/>
        </a:p>
      </dgm:t>
    </dgm:pt>
    <dgm:pt modelId="{A4A6ADA3-02CA-473A-97D2-85DBEB77B294}" type="sibTrans" cxnId="{F6EAB14E-DE1C-480A-AE91-B339CD2E3709}">
      <dgm:prSet/>
      <dgm:spPr/>
      <dgm:t>
        <a:bodyPr/>
        <a:lstStyle/>
        <a:p>
          <a:endParaRPr lang="en-US"/>
        </a:p>
      </dgm:t>
    </dgm:pt>
    <dgm:pt modelId="{D9532369-D1AF-4171-8539-8874A93CEB6D}">
      <dgm:prSet custT="1"/>
      <dgm:spPr/>
      <dgm:t>
        <a:bodyPr/>
        <a:lstStyle/>
        <a:p>
          <a:r>
            <a:rPr lang="en-US" sz="1000" b="1" dirty="0" smtClean="0"/>
            <a:t>Edwin Anand</a:t>
          </a:r>
        </a:p>
        <a:p>
          <a:r>
            <a:rPr lang="en-US" sz="800" b="1" dirty="0" smtClean="0">
              <a:solidFill>
                <a:srgbClr val="C00000"/>
              </a:solidFill>
            </a:rPr>
            <a:t>Enterprise Architect &amp; Innovation Management  CoE Lead </a:t>
          </a:r>
          <a:endParaRPr lang="en-US" sz="800" b="1" dirty="0">
            <a:solidFill>
              <a:srgbClr val="C00000"/>
            </a:solidFill>
          </a:endParaRPr>
        </a:p>
      </dgm:t>
    </dgm:pt>
    <dgm:pt modelId="{1E46E05A-2B0B-4422-B954-65E763F27763}" type="parTrans" cxnId="{F7F48309-61E9-4235-B68A-A2E15A68F7A8}">
      <dgm:prSet/>
      <dgm:spPr/>
      <dgm:t>
        <a:bodyPr/>
        <a:lstStyle/>
        <a:p>
          <a:endParaRPr lang="en-US"/>
        </a:p>
      </dgm:t>
    </dgm:pt>
    <dgm:pt modelId="{2F1A739C-215C-4D7B-8AAD-03B461CDFE28}" type="sibTrans" cxnId="{F7F48309-61E9-4235-B68A-A2E15A68F7A8}">
      <dgm:prSet/>
      <dgm:spPr/>
      <dgm:t>
        <a:bodyPr/>
        <a:lstStyle/>
        <a:p>
          <a:endParaRPr lang="en-US"/>
        </a:p>
      </dgm:t>
    </dgm:pt>
    <dgm:pt modelId="{3C1A6694-2CEA-4969-9ED1-168C05E3A2ED}">
      <dgm:prSet custT="1"/>
      <dgm:spPr/>
      <dgm:t>
        <a:bodyPr/>
        <a:lstStyle/>
        <a:p>
          <a:r>
            <a:rPr lang="en-US" sz="1000" b="1" dirty="0" smtClean="0"/>
            <a:t>Jitendra Maan</a:t>
          </a:r>
        </a:p>
        <a:p>
          <a:r>
            <a:rPr lang="en-US" sz="1000" b="1" dirty="0" smtClean="0">
              <a:solidFill>
                <a:srgbClr val="C00000"/>
              </a:solidFill>
            </a:rPr>
            <a:t>Java &amp; OS CoE Lead </a:t>
          </a:r>
          <a:endParaRPr lang="en-US" sz="1000" b="1" dirty="0">
            <a:solidFill>
              <a:srgbClr val="C00000"/>
            </a:solidFill>
          </a:endParaRPr>
        </a:p>
      </dgm:t>
    </dgm:pt>
    <dgm:pt modelId="{9F298BAB-86CD-4DD8-8D64-D4584AE2EFBA}" type="parTrans" cxnId="{04DE8A44-EF11-4232-825A-70A6417E0D1E}">
      <dgm:prSet/>
      <dgm:spPr/>
      <dgm:t>
        <a:bodyPr/>
        <a:lstStyle/>
        <a:p>
          <a:endParaRPr lang="en-US"/>
        </a:p>
      </dgm:t>
    </dgm:pt>
    <dgm:pt modelId="{73074F62-3E03-43F1-B58E-226179087667}" type="sibTrans" cxnId="{04DE8A44-EF11-4232-825A-70A6417E0D1E}">
      <dgm:prSet/>
      <dgm:spPr/>
      <dgm:t>
        <a:bodyPr/>
        <a:lstStyle/>
        <a:p>
          <a:endParaRPr lang="en-US"/>
        </a:p>
      </dgm:t>
    </dgm:pt>
    <dgm:pt modelId="{B389BC0E-5CEA-4040-8AB6-5254D5825EC0}">
      <dgm:prSet custT="1"/>
      <dgm:spPr/>
      <dgm:t>
        <a:bodyPr/>
        <a:lstStyle/>
        <a:p>
          <a:r>
            <a:rPr lang="en-US" sz="1000" b="1" dirty="0" smtClean="0"/>
            <a:t>J Ramakrishna</a:t>
          </a:r>
        </a:p>
        <a:p>
          <a:r>
            <a:rPr lang="en-US" sz="1000" b="1" dirty="0" smtClean="0">
              <a:solidFill>
                <a:srgbClr val="C00000"/>
              </a:solidFill>
            </a:rPr>
            <a:t>MS &amp; Assurance CoE Lead </a:t>
          </a:r>
          <a:endParaRPr lang="en-US" sz="600" dirty="0">
            <a:solidFill>
              <a:srgbClr val="C00000"/>
            </a:solidFill>
          </a:endParaRPr>
        </a:p>
      </dgm:t>
    </dgm:pt>
    <dgm:pt modelId="{6D2F3A16-A323-4DEC-87D2-712251FD4DD0}" type="parTrans" cxnId="{5AA0B976-01D2-4196-8143-8514D6ED1662}">
      <dgm:prSet/>
      <dgm:spPr/>
      <dgm:t>
        <a:bodyPr/>
        <a:lstStyle/>
        <a:p>
          <a:endParaRPr lang="en-US"/>
        </a:p>
      </dgm:t>
    </dgm:pt>
    <dgm:pt modelId="{B73F5086-0388-4D31-80F9-ED5250DACFAA}" type="sibTrans" cxnId="{5AA0B976-01D2-4196-8143-8514D6ED1662}">
      <dgm:prSet/>
      <dgm:spPr/>
      <dgm:t>
        <a:bodyPr/>
        <a:lstStyle/>
        <a:p>
          <a:endParaRPr lang="en-US"/>
        </a:p>
      </dgm:t>
    </dgm:pt>
    <dgm:pt modelId="{DA3B64EA-A875-407C-B029-D62E6EFE93BF}">
      <dgm:prSet custT="1"/>
      <dgm:spPr/>
      <dgm:t>
        <a:bodyPr/>
        <a:lstStyle/>
        <a:p>
          <a:r>
            <a:rPr lang="en-US" sz="1000" b="1" dirty="0" smtClean="0"/>
            <a:t>Nishant Verma</a:t>
          </a:r>
        </a:p>
        <a:p>
          <a:r>
            <a:rPr lang="en-US" sz="900" b="1" dirty="0" smtClean="0">
              <a:solidFill>
                <a:srgbClr val="C00000"/>
              </a:solidFill>
            </a:rPr>
            <a:t>Automation &amp; Operational  </a:t>
          </a:r>
          <a:r>
            <a:rPr lang="en-US" sz="900" b="1" dirty="0" err="1" smtClean="0">
              <a:solidFill>
                <a:srgbClr val="C00000"/>
              </a:solidFill>
            </a:rPr>
            <a:t>Engg</a:t>
          </a:r>
          <a:r>
            <a:rPr lang="en-US" sz="900" b="1" dirty="0" smtClean="0">
              <a:solidFill>
                <a:srgbClr val="C00000"/>
              </a:solidFill>
            </a:rPr>
            <a:t>.</a:t>
          </a:r>
        </a:p>
      </dgm:t>
    </dgm:pt>
    <dgm:pt modelId="{F7296320-98EE-44BD-9E53-FB9BDE8198EA}" type="parTrans" cxnId="{25A18F2C-E873-4F5D-AD42-DECCC9DB8FEA}">
      <dgm:prSet/>
      <dgm:spPr/>
      <dgm:t>
        <a:bodyPr/>
        <a:lstStyle/>
        <a:p>
          <a:endParaRPr lang="en-US"/>
        </a:p>
      </dgm:t>
    </dgm:pt>
    <dgm:pt modelId="{25F89C68-4E75-4BC6-9B7F-A5AB73E5F223}" type="sibTrans" cxnId="{25A18F2C-E873-4F5D-AD42-DECCC9DB8FEA}">
      <dgm:prSet/>
      <dgm:spPr/>
      <dgm:t>
        <a:bodyPr/>
        <a:lstStyle/>
        <a:p>
          <a:endParaRPr lang="en-US"/>
        </a:p>
      </dgm:t>
    </dgm:pt>
    <dgm:pt modelId="{11E70B56-BC41-425D-A0F3-5D197A981B27}">
      <dgm:prSet custT="1"/>
      <dgm:spPr/>
      <dgm:t>
        <a:bodyPr/>
        <a:lstStyle/>
        <a:p>
          <a:r>
            <a:rPr lang="en-US" sz="1000" b="1" dirty="0" smtClean="0"/>
            <a:t>Jabeen Begum</a:t>
          </a:r>
        </a:p>
        <a:p>
          <a:r>
            <a:rPr lang="en-US" sz="1000" b="1" dirty="0" smtClean="0">
              <a:solidFill>
                <a:srgbClr val="C00000"/>
              </a:solidFill>
            </a:rPr>
            <a:t>TEG SWAT Lead</a:t>
          </a:r>
        </a:p>
      </dgm:t>
    </dgm:pt>
    <dgm:pt modelId="{D7F9E820-F58D-40C2-BBA6-BD7176D126AA}" type="parTrans" cxnId="{04510929-5112-45C9-930D-282CF4844A91}">
      <dgm:prSet/>
      <dgm:spPr/>
      <dgm:t>
        <a:bodyPr/>
        <a:lstStyle/>
        <a:p>
          <a:endParaRPr lang="en-US"/>
        </a:p>
      </dgm:t>
    </dgm:pt>
    <dgm:pt modelId="{FBBCA3AD-9368-48BA-84FA-37F3048CAECE}" type="sibTrans" cxnId="{04510929-5112-45C9-930D-282CF4844A91}">
      <dgm:prSet/>
      <dgm:spPr/>
      <dgm:t>
        <a:bodyPr/>
        <a:lstStyle/>
        <a:p>
          <a:endParaRPr lang="en-US"/>
        </a:p>
      </dgm:t>
    </dgm:pt>
    <dgm:pt modelId="{C3D9596E-98C4-425D-948B-3696868CB46F}">
      <dgm:prSet custT="1"/>
      <dgm:spPr/>
      <dgm:t>
        <a:bodyPr/>
        <a:lstStyle/>
        <a:p>
          <a:r>
            <a:rPr lang="en-US" sz="1000" b="1" dirty="0" smtClean="0"/>
            <a:t>Raj Vijay</a:t>
          </a:r>
        </a:p>
        <a:p>
          <a:r>
            <a:rPr lang="en-US" sz="1000" b="1" dirty="0" smtClean="0">
              <a:solidFill>
                <a:srgbClr val="C00000"/>
              </a:solidFill>
            </a:rPr>
            <a:t>BIPM CoE Lead</a:t>
          </a:r>
          <a:endParaRPr lang="en-US" sz="1000" b="1" dirty="0">
            <a:solidFill>
              <a:srgbClr val="C00000"/>
            </a:solidFill>
          </a:endParaRPr>
        </a:p>
      </dgm:t>
    </dgm:pt>
    <dgm:pt modelId="{F916783F-C047-4CE0-833D-CA809019DF85}" type="parTrans" cxnId="{6214FF57-58FD-4870-9BEB-3A2BFDE1D923}">
      <dgm:prSet/>
      <dgm:spPr/>
      <dgm:t>
        <a:bodyPr/>
        <a:lstStyle/>
        <a:p>
          <a:endParaRPr lang="en-US"/>
        </a:p>
      </dgm:t>
    </dgm:pt>
    <dgm:pt modelId="{226EE7FB-180F-4028-B2C4-4E734A0F02F7}" type="sibTrans" cxnId="{6214FF57-58FD-4870-9BEB-3A2BFDE1D923}">
      <dgm:prSet/>
      <dgm:spPr/>
      <dgm:t>
        <a:bodyPr/>
        <a:lstStyle/>
        <a:p>
          <a:endParaRPr lang="en-US"/>
        </a:p>
      </dgm:t>
    </dgm:pt>
    <dgm:pt modelId="{116884F7-27C1-4C89-A148-7FE910B66505}">
      <dgm:prSet custT="1"/>
      <dgm:spPr/>
      <dgm:t>
        <a:bodyPr/>
        <a:lstStyle/>
        <a:p>
          <a:r>
            <a:rPr lang="en-US" sz="1000" b="1" dirty="0" smtClean="0"/>
            <a:t>Venkata M</a:t>
          </a:r>
        </a:p>
        <a:p>
          <a:r>
            <a:rPr lang="en-US" sz="1000" b="1" dirty="0" smtClean="0">
              <a:solidFill>
                <a:srgbClr val="C00000"/>
              </a:solidFill>
            </a:rPr>
            <a:t>EAI Lead</a:t>
          </a:r>
          <a:endParaRPr lang="en-US" sz="1000" b="1" dirty="0">
            <a:solidFill>
              <a:srgbClr val="C00000"/>
            </a:solidFill>
          </a:endParaRPr>
        </a:p>
      </dgm:t>
    </dgm:pt>
    <dgm:pt modelId="{DFCF0DCB-8338-4F95-95A2-C54474D1256B}" type="parTrans" cxnId="{A361D06E-2AA0-4CA9-BE41-0C2EF1E6DC9C}">
      <dgm:prSet/>
      <dgm:spPr/>
      <dgm:t>
        <a:bodyPr/>
        <a:lstStyle/>
        <a:p>
          <a:endParaRPr lang="en-US"/>
        </a:p>
      </dgm:t>
    </dgm:pt>
    <dgm:pt modelId="{7B235D07-5BF6-4F9D-B10D-0A37A34F916E}" type="sibTrans" cxnId="{A361D06E-2AA0-4CA9-BE41-0C2EF1E6DC9C}">
      <dgm:prSet/>
      <dgm:spPr/>
      <dgm:t>
        <a:bodyPr/>
        <a:lstStyle/>
        <a:p>
          <a:endParaRPr lang="en-US"/>
        </a:p>
      </dgm:t>
    </dgm:pt>
    <dgm:pt modelId="{1E4AB619-7B08-4E8F-9E05-13795823044F}">
      <dgm:prSet custT="1"/>
      <dgm:spPr/>
      <dgm:t>
        <a:bodyPr/>
        <a:lstStyle/>
        <a:p>
          <a:r>
            <a:rPr lang="en-US" sz="1000" b="1" dirty="0" smtClean="0"/>
            <a:t>Vidyasagar T</a:t>
          </a:r>
        </a:p>
        <a:p>
          <a:r>
            <a:rPr lang="en-US" sz="1000" b="1" dirty="0" smtClean="0">
              <a:solidFill>
                <a:srgbClr val="C00000"/>
              </a:solidFill>
            </a:rPr>
            <a:t>SharePoint CoE Lead</a:t>
          </a:r>
          <a:endParaRPr lang="en-US" sz="1000" b="1" dirty="0">
            <a:solidFill>
              <a:srgbClr val="C00000"/>
            </a:solidFill>
          </a:endParaRPr>
        </a:p>
      </dgm:t>
    </dgm:pt>
    <dgm:pt modelId="{DA6919B2-1360-4D84-9CAD-D967EA5E0541}" type="parTrans" cxnId="{43368F61-0B14-4E8B-8F61-B6C0A14C7590}">
      <dgm:prSet/>
      <dgm:spPr/>
      <dgm:t>
        <a:bodyPr/>
        <a:lstStyle/>
        <a:p>
          <a:endParaRPr lang="en-US"/>
        </a:p>
      </dgm:t>
    </dgm:pt>
    <dgm:pt modelId="{84E70E16-FE1C-448A-BC14-0253D904E614}" type="sibTrans" cxnId="{43368F61-0B14-4E8B-8F61-B6C0A14C7590}">
      <dgm:prSet/>
      <dgm:spPr/>
      <dgm:t>
        <a:bodyPr/>
        <a:lstStyle/>
        <a:p>
          <a:endParaRPr lang="en-US"/>
        </a:p>
      </dgm:t>
    </dgm:pt>
    <dgm:pt modelId="{5904A52D-DEB4-4C96-8A74-122BA276A425}">
      <dgm:prSet custT="1"/>
      <dgm:spPr/>
      <dgm:t>
        <a:bodyPr/>
        <a:lstStyle/>
        <a:p>
          <a:r>
            <a:rPr lang="en-US" sz="1000" b="1" dirty="0" smtClean="0"/>
            <a:t>Ambily K K</a:t>
          </a:r>
        </a:p>
        <a:p>
          <a:r>
            <a:rPr lang="en-US" sz="900" b="1" dirty="0" smtClean="0">
              <a:solidFill>
                <a:srgbClr val="C00000"/>
              </a:solidFill>
            </a:rPr>
            <a:t>MS .NET ,</a:t>
          </a:r>
        </a:p>
        <a:p>
          <a:r>
            <a:rPr lang="en-US" sz="900" b="1" dirty="0" smtClean="0">
              <a:solidFill>
                <a:srgbClr val="C00000"/>
              </a:solidFill>
            </a:rPr>
            <a:t>Win 8  &amp; TFS Lead</a:t>
          </a:r>
        </a:p>
      </dgm:t>
    </dgm:pt>
    <dgm:pt modelId="{2120D243-E130-4F4A-A899-29756A76EF13}" type="parTrans" cxnId="{6EBDA80F-CD02-445C-9E54-6FD92B3DA9FC}">
      <dgm:prSet/>
      <dgm:spPr/>
      <dgm:t>
        <a:bodyPr/>
        <a:lstStyle/>
        <a:p>
          <a:endParaRPr lang="en-US"/>
        </a:p>
      </dgm:t>
    </dgm:pt>
    <dgm:pt modelId="{BCCD178F-FE50-489A-9F24-E6364AC65223}" type="sibTrans" cxnId="{6EBDA80F-CD02-445C-9E54-6FD92B3DA9FC}">
      <dgm:prSet/>
      <dgm:spPr/>
      <dgm:t>
        <a:bodyPr/>
        <a:lstStyle/>
        <a:p>
          <a:endParaRPr lang="en-US"/>
        </a:p>
      </dgm:t>
    </dgm:pt>
    <dgm:pt modelId="{E6158A61-BF0B-427E-A272-A768F16C6541}">
      <dgm:prSet custT="1"/>
      <dgm:spPr/>
      <dgm:t>
        <a:bodyPr/>
        <a:lstStyle/>
        <a:p>
          <a:r>
            <a:rPr lang="en-US" sz="1000" b="1" dirty="0" smtClean="0"/>
            <a:t>BalaKumar Ramanathan</a:t>
          </a:r>
        </a:p>
        <a:p>
          <a:r>
            <a:rPr lang="en-US" sz="1000" b="1" dirty="0" smtClean="0"/>
            <a:t> </a:t>
          </a:r>
          <a:r>
            <a:rPr lang="en-US" sz="1000" b="1" dirty="0" smtClean="0">
              <a:solidFill>
                <a:srgbClr val="C00000"/>
              </a:solidFill>
            </a:rPr>
            <a:t>MS BI Lead </a:t>
          </a:r>
          <a:endParaRPr lang="en-US" sz="1000" b="1" dirty="0">
            <a:solidFill>
              <a:srgbClr val="C00000"/>
            </a:solidFill>
          </a:endParaRPr>
        </a:p>
      </dgm:t>
    </dgm:pt>
    <dgm:pt modelId="{6219B1B2-67DE-44DA-876A-D8485E2B4B58}" type="parTrans" cxnId="{EB349845-34B8-4D45-9B01-11BBBD043BB6}">
      <dgm:prSet/>
      <dgm:spPr/>
      <dgm:t>
        <a:bodyPr/>
        <a:lstStyle/>
        <a:p>
          <a:endParaRPr lang="en-US"/>
        </a:p>
      </dgm:t>
    </dgm:pt>
    <dgm:pt modelId="{33716A1E-1942-4D86-B233-5E5BAFBFD950}" type="sibTrans" cxnId="{EB349845-34B8-4D45-9B01-11BBBD043BB6}">
      <dgm:prSet/>
      <dgm:spPr/>
      <dgm:t>
        <a:bodyPr/>
        <a:lstStyle/>
        <a:p>
          <a:endParaRPr lang="en-US"/>
        </a:p>
      </dgm:t>
    </dgm:pt>
    <dgm:pt modelId="{2300DB8D-9DEB-461D-9518-F05641CBB140}">
      <dgm:prSet custT="1"/>
      <dgm:spPr/>
      <dgm:t>
        <a:bodyPr/>
        <a:lstStyle/>
        <a:p>
          <a:r>
            <a:rPr lang="en-US" sz="1000" b="1" dirty="0" smtClean="0"/>
            <a:t>Manishchandra K  </a:t>
          </a:r>
        </a:p>
        <a:p>
          <a:r>
            <a:rPr lang="en-US" sz="1000" b="1" dirty="0" smtClean="0">
              <a:solidFill>
                <a:srgbClr val="C00000"/>
              </a:solidFill>
            </a:rPr>
            <a:t>Innovation Management Team Member</a:t>
          </a:r>
          <a:endParaRPr lang="en-US" sz="600" dirty="0">
            <a:solidFill>
              <a:srgbClr val="C00000"/>
            </a:solidFill>
          </a:endParaRPr>
        </a:p>
      </dgm:t>
    </dgm:pt>
    <dgm:pt modelId="{D4F4C53D-6FB6-454C-A2BA-2E7DBDE32F90}" type="parTrans" cxnId="{29E23F03-6FD0-4D55-B9AA-3F8ECCAF8AB6}">
      <dgm:prSet/>
      <dgm:spPr/>
      <dgm:t>
        <a:bodyPr/>
        <a:lstStyle/>
        <a:p>
          <a:endParaRPr lang="en-US"/>
        </a:p>
      </dgm:t>
    </dgm:pt>
    <dgm:pt modelId="{62E08313-5897-4C8E-B962-1AED9BD355F2}" type="sibTrans" cxnId="{29E23F03-6FD0-4D55-B9AA-3F8ECCAF8AB6}">
      <dgm:prSet/>
      <dgm:spPr/>
      <dgm:t>
        <a:bodyPr/>
        <a:lstStyle/>
        <a:p>
          <a:endParaRPr lang="en-US"/>
        </a:p>
      </dgm:t>
    </dgm:pt>
    <dgm:pt modelId="{47518A7D-783C-42A8-A32F-ACB5E6A51914}">
      <dgm:prSet custT="1"/>
      <dgm:spPr/>
      <dgm:t>
        <a:bodyPr/>
        <a:lstStyle/>
        <a:p>
          <a:r>
            <a:rPr lang="en-US" sz="1000" b="1" dirty="0" smtClean="0"/>
            <a:t>Maitreyi Gupta </a:t>
          </a:r>
          <a:r>
            <a:rPr lang="en-US" sz="1000" b="1" dirty="0" smtClean="0">
              <a:solidFill>
                <a:srgbClr val="C00000"/>
              </a:solidFill>
            </a:rPr>
            <a:t>Innovation Management Team Member</a:t>
          </a:r>
          <a:endParaRPr lang="en-US" sz="600" dirty="0">
            <a:solidFill>
              <a:srgbClr val="C00000"/>
            </a:solidFill>
          </a:endParaRPr>
        </a:p>
      </dgm:t>
    </dgm:pt>
    <dgm:pt modelId="{613BE57B-63DA-46DC-BB71-AD113776B27F}" type="parTrans" cxnId="{A56E9CE7-17F1-451E-8E69-2AB958709BFB}">
      <dgm:prSet/>
      <dgm:spPr/>
      <dgm:t>
        <a:bodyPr/>
        <a:lstStyle/>
        <a:p>
          <a:endParaRPr lang="en-US"/>
        </a:p>
      </dgm:t>
    </dgm:pt>
    <dgm:pt modelId="{EFFA064E-D233-4019-B2A0-4C5406B6F2BA}" type="sibTrans" cxnId="{A56E9CE7-17F1-451E-8E69-2AB958709BFB}">
      <dgm:prSet/>
      <dgm:spPr/>
      <dgm:t>
        <a:bodyPr/>
        <a:lstStyle/>
        <a:p>
          <a:endParaRPr lang="en-US"/>
        </a:p>
      </dgm:t>
    </dgm:pt>
    <dgm:pt modelId="{E0FBC531-CE02-498A-AE69-E8843DB87AF9}">
      <dgm:prSet custT="1"/>
      <dgm:spPr/>
      <dgm:t>
        <a:bodyPr/>
        <a:lstStyle/>
        <a:p>
          <a:r>
            <a:rPr lang="en-US" sz="1000" b="1" dirty="0" smtClean="0"/>
            <a:t>Shalini Arora</a:t>
          </a:r>
        </a:p>
        <a:p>
          <a:r>
            <a:rPr lang="en-US" sz="1000" b="1" dirty="0" smtClean="0">
              <a:solidFill>
                <a:srgbClr val="C00000"/>
              </a:solidFill>
            </a:rPr>
            <a:t>Mobility CoE lead</a:t>
          </a:r>
          <a:endParaRPr lang="en-US" sz="1000" b="1" dirty="0">
            <a:solidFill>
              <a:srgbClr val="C00000"/>
            </a:solidFill>
          </a:endParaRPr>
        </a:p>
      </dgm:t>
    </dgm:pt>
    <dgm:pt modelId="{D6A47FA5-FB95-4ADF-8108-F38B88E7B966}" type="parTrans" cxnId="{6E87AB86-4AB9-45C3-9766-016D2328311E}">
      <dgm:prSet/>
      <dgm:spPr/>
      <dgm:t>
        <a:bodyPr/>
        <a:lstStyle/>
        <a:p>
          <a:endParaRPr lang="en-US"/>
        </a:p>
      </dgm:t>
    </dgm:pt>
    <dgm:pt modelId="{97A08590-9F4F-4084-8E57-663489277A81}" type="sibTrans" cxnId="{6E87AB86-4AB9-45C3-9766-016D2328311E}">
      <dgm:prSet/>
      <dgm:spPr/>
      <dgm:t>
        <a:bodyPr/>
        <a:lstStyle/>
        <a:p>
          <a:endParaRPr lang="en-US"/>
        </a:p>
      </dgm:t>
    </dgm:pt>
    <dgm:pt modelId="{4C478C81-8867-4BDA-B0AD-519509836BA0}">
      <dgm:prSet custT="1"/>
      <dgm:spPr/>
      <dgm:t>
        <a:bodyPr/>
        <a:lstStyle/>
        <a:p>
          <a:r>
            <a:rPr lang="en-US" sz="1000" b="1" dirty="0" smtClean="0"/>
            <a:t>Abhinav Jindal</a:t>
          </a:r>
        </a:p>
        <a:p>
          <a:r>
            <a:rPr lang="en-US" sz="1000" b="1" dirty="0" smtClean="0">
              <a:solidFill>
                <a:srgbClr val="C00000"/>
              </a:solidFill>
            </a:rPr>
            <a:t>Mobility CoE Team Member</a:t>
          </a:r>
        </a:p>
      </dgm:t>
    </dgm:pt>
    <dgm:pt modelId="{BD7C2F54-F17E-4F95-9539-F3FCD11402E8}" type="parTrans" cxnId="{92F3C3CC-BB4E-47E8-8DAD-A0A331E7E8A6}">
      <dgm:prSet/>
      <dgm:spPr/>
      <dgm:t>
        <a:bodyPr/>
        <a:lstStyle/>
        <a:p>
          <a:endParaRPr lang="en-US"/>
        </a:p>
      </dgm:t>
    </dgm:pt>
    <dgm:pt modelId="{1FC5565C-911B-44C1-BD05-AB22CF020E02}" type="sibTrans" cxnId="{92F3C3CC-BB4E-47E8-8DAD-A0A331E7E8A6}">
      <dgm:prSet/>
      <dgm:spPr/>
      <dgm:t>
        <a:bodyPr/>
        <a:lstStyle/>
        <a:p>
          <a:endParaRPr lang="en-US"/>
        </a:p>
      </dgm:t>
    </dgm:pt>
    <dgm:pt modelId="{D8CDDB70-B81F-4CC9-8F1B-BD250AF35086}">
      <dgm:prSet custT="1"/>
      <dgm:spPr/>
      <dgm:t>
        <a:bodyPr/>
        <a:lstStyle/>
        <a:p>
          <a:r>
            <a:rPr lang="en-US" sz="1000" b="1" dirty="0" smtClean="0"/>
            <a:t>Santosh Kumar</a:t>
          </a:r>
        </a:p>
        <a:p>
          <a:r>
            <a:rPr lang="en-US" sz="1000" b="1" dirty="0" smtClean="0">
              <a:solidFill>
                <a:srgbClr val="C00000"/>
              </a:solidFill>
            </a:rPr>
            <a:t>Mobility CoE Team Member</a:t>
          </a:r>
          <a:endParaRPr lang="en-US" sz="1000" b="1" dirty="0">
            <a:solidFill>
              <a:srgbClr val="C00000"/>
            </a:solidFill>
          </a:endParaRPr>
        </a:p>
      </dgm:t>
    </dgm:pt>
    <dgm:pt modelId="{66C7AE1D-2992-442D-85DA-F2D4F5ADEC6E}" type="parTrans" cxnId="{321F0A0C-A06F-4AB5-A95F-4225061009FA}">
      <dgm:prSet/>
      <dgm:spPr/>
      <dgm:t>
        <a:bodyPr/>
        <a:lstStyle/>
        <a:p>
          <a:endParaRPr lang="en-US"/>
        </a:p>
      </dgm:t>
    </dgm:pt>
    <dgm:pt modelId="{EDEFA640-5DAD-45F6-9AA9-A70C0BE3CC71}" type="sibTrans" cxnId="{321F0A0C-A06F-4AB5-A95F-4225061009FA}">
      <dgm:prSet/>
      <dgm:spPr/>
      <dgm:t>
        <a:bodyPr/>
        <a:lstStyle/>
        <a:p>
          <a:endParaRPr lang="en-US"/>
        </a:p>
      </dgm:t>
    </dgm:pt>
    <dgm:pt modelId="{394236C4-C7A6-4C40-AA2F-1B49C208B108}">
      <dgm:prSet custT="1"/>
      <dgm:spPr/>
      <dgm:t>
        <a:bodyPr/>
        <a:lstStyle/>
        <a:p>
          <a:r>
            <a:rPr lang="en-US" sz="1000" b="1" dirty="0" smtClean="0"/>
            <a:t>Venkat A</a:t>
          </a:r>
        </a:p>
        <a:p>
          <a:r>
            <a:rPr lang="en-US" sz="1000" b="1" dirty="0" smtClean="0">
              <a:solidFill>
                <a:srgbClr val="C00000"/>
              </a:solidFill>
            </a:rPr>
            <a:t>Assurance CoE Lead</a:t>
          </a:r>
          <a:endParaRPr lang="en-US" sz="1000" dirty="0">
            <a:solidFill>
              <a:srgbClr val="C00000"/>
            </a:solidFill>
          </a:endParaRPr>
        </a:p>
      </dgm:t>
    </dgm:pt>
    <dgm:pt modelId="{B9D21A29-9FD3-479E-93A0-F27526058877}" type="parTrans" cxnId="{E91907D2-1795-41F6-BCCC-7D47CD583510}">
      <dgm:prSet/>
      <dgm:spPr/>
      <dgm:t>
        <a:bodyPr/>
        <a:lstStyle/>
        <a:p>
          <a:endParaRPr lang="en-US"/>
        </a:p>
      </dgm:t>
    </dgm:pt>
    <dgm:pt modelId="{03791AAF-C4FC-429F-8D6B-7258CFF5C4BB}" type="sibTrans" cxnId="{E91907D2-1795-41F6-BCCC-7D47CD583510}">
      <dgm:prSet/>
      <dgm:spPr/>
      <dgm:t>
        <a:bodyPr/>
        <a:lstStyle/>
        <a:p>
          <a:endParaRPr lang="en-US"/>
        </a:p>
      </dgm:t>
    </dgm:pt>
    <dgm:pt modelId="{CD530051-5D79-4924-93DF-699DA30DAA82}">
      <dgm:prSet custT="1"/>
      <dgm:spPr/>
      <dgm:t>
        <a:bodyPr/>
        <a:lstStyle/>
        <a:p>
          <a:r>
            <a:rPr lang="en-US" sz="900" b="1" dirty="0" err="1" smtClean="0"/>
            <a:t>Krishnachaitanya</a:t>
          </a:r>
          <a:r>
            <a:rPr lang="en-US" sz="900" b="1" dirty="0" smtClean="0"/>
            <a:t>  </a:t>
          </a:r>
        </a:p>
        <a:p>
          <a:r>
            <a:rPr lang="en-US" sz="1000" b="1" dirty="0" smtClean="0">
              <a:solidFill>
                <a:srgbClr val="C00000"/>
              </a:solidFill>
            </a:rPr>
            <a:t>Assurance CoE</a:t>
          </a:r>
          <a:endParaRPr lang="en-US" sz="1000" dirty="0">
            <a:solidFill>
              <a:srgbClr val="C00000"/>
            </a:solidFill>
          </a:endParaRPr>
        </a:p>
      </dgm:t>
    </dgm:pt>
    <dgm:pt modelId="{CFABA61B-5A0D-4818-9BC0-8C6BC491BDD2}" type="parTrans" cxnId="{21478592-80CC-4771-B30B-87FDF1D289D8}">
      <dgm:prSet/>
      <dgm:spPr/>
      <dgm:t>
        <a:bodyPr/>
        <a:lstStyle/>
        <a:p>
          <a:endParaRPr lang="en-US"/>
        </a:p>
      </dgm:t>
    </dgm:pt>
    <dgm:pt modelId="{19C83EFC-A7A0-4672-A873-81E0E84C071B}" type="sibTrans" cxnId="{21478592-80CC-4771-B30B-87FDF1D289D8}">
      <dgm:prSet/>
      <dgm:spPr/>
      <dgm:t>
        <a:bodyPr/>
        <a:lstStyle/>
        <a:p>
          <a:endParaRPr lang="en-US"/>
        </a:p>
      </dgm:t>
    </dgm:pt>
    <dgm:pt modelId="{660AE458-6B3A-4178-8F30-1047732A34D5}">
      <dgm:prSet custT="1"/>
      <dgm:spPr/>
      <dgm:t>
        <a:bodyPr/>
        <a:lstStyle/>
        <a:p>
          <a:r>
            <a:rPr lang="en-US" sz="1000" b="1" dirty="0" smtClean="0"/>
            <a:t>Manish Rajput</a:t>
          </a:r>
        </a:p>
        <a:p>
          <a:r>
            <a:rPr lang="en-US" sz="1000" b="1" dirty="0" smtClean="0">
              <a:solidFill>
                <a:srgbClr val="C00000"/>
              </a:solidFill>
            </a:rPr>
            <a:t>Dynamic CRM CoE Lead</a:t>
          </a:r>
          <a:endParaRPr lang="en-US" sz="1000" b="1" dirty="0">
            <a:solidFill>
              <a:srgbClr val="C00000"/>
            </a:solidFill>
          </a:endParaRPr>
        </a:p>
      </dgm:t>
    </dgm:pt>
    <dgm:pt modelId="{BE8ABB1E-E50F-4ADC-9EBF-EE081086F4DB}" type="parTrans" cxnId="{62ECF8EB-BAF0-4420-93A8-BFAE439BBD65}">
      <dgm:prSet/>
      <dgm:spPr/>
      <dgm:t>
        <a:bodyPr/>
        <a:lstStyle/>
        <a:p>
          <a:endParaRPr lang="en-US"/>
        </a:p>
      </dgm:t>
    </dgm:pt>
    <dgm:pt modelId="{0C595793-6A41-4FB7-8717-88A9FCE4498F}" type="sibTrans" cxnId="{62ECF8EB-BAF0-4420-93A8-BFAE439BBD65}">
      <dgm:prSet/>
      <dgm:spPr/>
      <dgm:t>
        <a:bodyPr/>
        <a:lstStyle/>
        <a:p>
          <a:endParaRPr lang="en-US"/>
        </a:p>
      </dgm:t>
    </dgm:pt>
    <dgm:pt modelId="{313234D3-DDA7-425E-B73C-AC18050BC37F}">
      <dgm:prSet custT="1"/>
      <dgm:spPr/>
      <dgm:t>
        <a:bodyPr/>
        <a:lstStyle/>
        <a:p>
          <a:r>
            <a:rPr lang="en-US" sz="1000" b="1" dirty="0" smtClean="0"/>
            <a:t>Gaurav Singh</a:t>
          </a:r>
        </a:p>
        <a:p>
          <a:r>
            <a:rPr lang="en-US" sz="1000" b="1" dirty="0" smtClean="0">
              <a:solidFill>
                <a:srgbClr val="C00000"/>
              </a:solidFill>
            </a:rPr>
            <a:t>BIPM CoE Team Member</a:t>
          </a:r>
          <a:endParaRPr lang="en-US" sz="1000" b="1" dirty="0">
            <a:solidFill>
              <a:srgbClr val="C00000"/>
            </a:solidFill>
          </a:endParaRPr>
        </a:p>
      </dgm:t>
    </dgm:pt>
    <dgm:pt modelId="{88F8F9F1-D97D-439A-BF09-DDD65D4A7139}" type="parTrans" cxnId="{8F158E50-7DA4-43A7-B1AC-A0A0B1B3CD5F}">
      <dgm:prSet/>
      <dgm:spPr/>
      <dgm:t>
        <a:bodyPr/>
        <a:lstStyle/>
        <a:p>
          <a:endParaRPr lang="en-US"/>
        </a:p>
      </dgm:t>
    </dgm:pt>
    <dgm:pt modelId="{A2FC1FED-5A1B-4BD1-93F7-F4E2746FE785}" type="sibTrans" cxnId="{8F158E50-7DA4-43A7-B1AC-A0A0B1B3CD5F}">
      <dgm:prSet/>
      <dgm:spPr/>
      <dgm:t>
        <a:bodyPr/>
        <a:lstStyle/>
        <a:p>
          <a:endParaRPr lang="en-US"/>
        </a:p>
      </dgm:t>
    </dgm:pt>
    <dgm:pt modelId="{F50E8CB7-4969-4B84-9E15-29B6E8DEBBCA}">
      <dgm:prSet custT="1"/>
      <dgm:spPr/>
      <dgm:t>
        <a:bodyPr/>
        <a:lstStyle/>
        <a:p>
          <a:r>
            <a:rPr lang="en-US" sz="1000" b="1" dirty="0" smtClean="0"/>
            <a:t>Richa Agarwal</a:t>
          </a:r>
        </a:p>
        <a:p>
          <a:r>
            <a:rPr lang="en-US" sz="1000" b="1" dirty="0" smtClean="0">
              <a:solidFill>
                <a:srgbClr val="C00000"/>
              </a:solidFill>
            </a:rPr>
            <a:t>Innovation Management Team Member</a:t>
          </a:r>
          <a:endParaRPr lang="en-US" sz="1000" dirty="0">
            <a:solidFill>
              <a:srgbClr val="C00000"/>
            </a:solidFill>
          </a:endParaRPr>
        </a:p>
      </dgm:t>
    </dgm:pt>
    <dgm:pt modelId="{5675C581-26E7-4454-9D1F-E1E1F0B23712}" type="parTrans" cxnId="{4160DB6D-984A-4180-ACCB-9E7B30F7A21F}">
      <dgm:prSet/>
      <dgm:spPr/>
      <dgm:t>
        <a:bodyPr/>
        <a:lstStyle/>
        <a:p>
          <a:endParaRPr lang="en-US"/>
        </a:p>
      </dgm:t>
    </dgm:pt>
    <dgm:pt modelId="{5A8A1376-86BB-4ABF-9393-AB93075C47AA}" type="sibTrans" cxnId="{4160DB6D-984A-4180-ACCB-9E7B30F7A21F}">
      <dgm:prSet/>
      <dgm:spPr/>
      <dgm:t>
        <a:bodyPr/>
        <a:lstStyle/>
        <a:p>
          <a:endParaRPr lang="en-US"/>
        </a:p>
      </dgm:t>
    </dgm:pt>
    <dgm:pt modelId="{5B4FD301-5BD4-44EA-9BAC-15B078D35834}">
      <dgm:prSet custT="1"/>
      <dgm:spPr/>
      <dgm:t>
        <a:bodyPr/>
        <a:lstStyle/>
        <a:p>
          <a:r>
            <a:rPr lang="en-US" sz="1000" b="1" dirty="0" smtClean="0"/>
            <a:t>Satyadev </a:t>
          </a:r>
          <a:r>
            <a:rPr lang="en-US" sz="1000" b="1" dirty="0" err="1" smtClean="0"/>
            <a:t>Madiraju</a:t>
          </a:r>
          <a:endParaRPr lang="en-US" sz="1000" b="1" dirty="0" smtClean="0"/>
        </a:p>
        <a:p>
          <a:r>
            <a:rPr lang="en-US" sz="900" b="1" dirty="0" smtClean="0">
              <a:solidFill>
                <a:srgbClr val="C00000"/>
              </a:solidFill>
            </a:rPr>
            <a:t>BIPM CoE Team Member</a:t>
          </a:r>
          <a:endParaRPr lang="en-US" sz="900" dirty="0"/>
        </a:p>
      </dgm:t>
    </dgm:pt>
    <dgm:pt modelId="{B653DAB8-E00D-4799-87B0-A69115C33E3E}" type="parTrans" cxnId="{57EEAD5A-1B53-4D9F-AF53-E1A592F102AA}">
      <dgm:prSet/>
      <dgm:spPr/>
      <dgm:t>
        <a:bodyPr/>
        <a:lstStyle/>
        <a:p>
          <a:endParaRPr lang="en-US"/>
        </a:p>
      </dgm:t>
    </dgm:pt>
    <dgm:pt modelId="{43244B8F-7431-4C13-AF02-A24A0FC0D0B9}" type="sibTrans" cxnId="{57EEAD5A-1B53-4D9F-AF53-E1A592F102AA}">
      <dgm:prSet/>
      <dgm:spPr/>
      <dgm:t>
        <a:bodyPr/>
        <a:lstStyle/>
        <a:p>
          <a:endParaRPr lang="en-US"/>
        </a:p>
      </dgm:t>
    </dgm:pt>
    <dgm:pt modelId="{2386FF3F-1DDE-4601-9943-6A5A69469763}">
      <dgm:prSet custT="1"/>
      <dgm:spPr/>
      <dgm:t>
        <a:bodyPr/>
        <a:lstStyle/>
        <a:p>
          <a:r>
            <a:rPr lang="en-US" sz="1000" b="1" dirty="0" smtClean="0"/>
            <a:t>Mahesh </a:t>
          </a:r>
          <a:r>
            <a:rPr lang="en-US" sz="1000" b="1" dirty="0" err="1" smtClean="0"/>
            <a:t>Gubba</a:t>
          </a:r>
          <a:endParaRPr lang="en-US" sz="1000" b="1" dirty="0" smtClean="0"/>
        </a:p>
        <a:p>
          <a:r>
            <a:rPr lang="en-US" sz="1000" b="1" dirty="0" smtClean="0">
              <a:solidFill>
                <a:srgbClr val="C00000"/>
              </a:solidFill>
            </a:rPr>
            <a:t>Innovation Management Team Member</a:t>
          </a:r>
          <a:endParaRPr lang="en-US" sz="1000" dirty="0"/>
        </a:p>
      </dgm:t>
    </dgm:pt>
    <dgm:pt modelId="{15FD2E2D-621F-49A9-9747-796F07C9B4BB}" type="parTrans" cxnId="{806C258F-19E6-4C0B-91B6-574D425C4BE9}">
      <dgm:prSet/>
      <dgm:spPr/>
      <dgm:t>
        <a:bodyPr/>
        <a:lstStyle/>
        <a:p>
          <a:endParaRPr lang="en-US"/>
        </a:p>
      </dgm:t>
    </dgm:pt>
    <dgm:pt modelId="{07EBDD75-589B-4438-BA41-B43CEADF0715}" type="sibTrans" cxnId="{806C258F-19E6-4C0B-91B6-574D425C4BE9}">
      <dgm:prSet/>
      <dgm:spPr/>
      <dgm:t>
        <a:bodyPr/>
        <a:lstStyle/>
        <a:p>
          <a:endParaRPr lang="en-US"/>
        </a:p>
      </dgm:t>
    </dgm:pt>
    <dgm:pt modelId="{DA912D81-BEAF-4C12-B74E-253E1974B839}" type="pres">
      <dgm:prSet presAssocID="{785CE155-9D09-4DDC-90D8-C02E3AB13BA2}" presName="hierChild1" presStyleCnt="0">
        <dgm:presLayoutVars>
          <dgm:chPref val="1"/>
          <dgm:dir/>
          <dgm:animOne val="branch"/>
          <dgm:animLvl val="lvl"/>
          <dgm:resizeHandles/>
        </dgm:presLayoutVars>
      </dgm:prSet>
      <dgm:spPr/>
      <dgm:t>
        <a:bodyPr/>
        <a:lstStyle/>
        <a:p>
          <a:endParaRPr lang="en-US"/>
        </a:p>
      </dgm:t>
    </dgm:pt>
    <dgm:pt modelId="{C7FCDAFD-E6B0-4906-B0DB-27350D7B1C6C}" type="pres">
      <dgm:prSet presAssocID="{CF505E8F-84FE-4112-94F6-182211230A88}" presName="hierRoot1" presStyleCnt="0"/>
      <dgm:spPr/>
    </dgm:pt>
    <dgm:pt modelId="{E7A4D037-1D82-4B22-80F0-D5FDF4BDE251}" type="pres">
      <dgm:prSet presAssocID="{CF505E8F-84FE-4112-94F6-182211230A88}" presName="composite" presStyleCnt="0"/>
      <dgm:spPr/>
    </dgm:pt>
    <dgm:pt modelId="{E203AA84-ED99-48FF-963C-93AF35B713BD}" type="pres">
      <dgm:prSet presAssocID="{CF505E8F-84FE-4112-94F6-182211230A88}" presName="background" presStyleLbl="node0" presStyleIdx="0" presStyleCnt="1"/>
      <dgm:spPr/>
    </dgm:pt>
    <dgm:pt modelId="{BABAF2FF-5498-4D71-96A8-8261B8972FBA}" type="pres">
      <dgm:prSet presAssocID="{CF505E8F-84FE-4112-94F6-182211230A88}" presName="text" presStyleLbl="fgAcc0" presStyleIdx="0" presStyleCnt="1" custScaleX="397720" custScaleY="219064" custLinFactNeighborX="-6267" custLinFactNeighborY="-5700">
        <dgm:presLayoutVars>
          <dgm:chPref val="3"/>
        </dgm:presLayoutVars>
      </dgm:prSet>
      <dgm:spPr/>
      <dgm:t>
        <a:bodyPr/>
        <a:lstStyle/>
        <a:p>
          <a:endParaRPr lang="en-US"/>
        </a:p>
      </dgm:t>
    </dgm:pt>
    <dgm:pt modelId="{311D1B13-4E2B-4259-959F-EF3AC4B6F766}" type="pres">
      <dgm:prSet presAssocID="{CF505E8F-84FE-4112-94F6-182211230A88}" presName="hierChild2" presStyleCnt="0"/>
      <dgm:spPr/>
    </dgm:pt>
    <dgm:pt modelId="{F634A30C-C2D7-471D-A366-E4588EF67863}" type="pres">
      <dgm:prSet presAssocID="{84FA337B-723A-43FB-A35B-990DD7F6F267}" presName="Name10" presStyleLbl="parChTrans1D2" presStyleIdx="0" presStyleCnt="8"/>
      <dgm:spPr/>
      <dgm:t>
        <a:bodyPr/>
        <a:lstStyle/>
        <a:p>
          <a:endParaRPr lang="en-US"/>
        </a:p>
      </dgm:t>
    </dgm:pt>
    <dgm:pt modelId="{0B697C49-8076-4E6A-90E3-0C9FEB0159AD}" type="pres">
      <dgm:prSet presAssocID="{EA0104B4-E686-40F7-BCDC-8C7B8257DE3D}" presName="hierRoot2" presStyleCnt="0"/>
      <dgm:spPr/>
    </dgm:pt>
    <dgm:pt modelId="{C0330F8E-4ADC-4E99-8491-E06B1CAAEF10}" type="pres">
      <dgm:prSet presAssocID="{EA0104B4-E686-40F7-BCDC-8C7B8257DE3D}" presName="composite2" presStyleCnt="0"/>
      <dgm:spPr/>
    </dgm:pt>
    <dgm:pt modelId="{7A38B96F-0DFC-4B4E-BA7D-9AD725C4DFF5}" type="pres">
      <dgm:prSet presAssocID="{EA0104B4-E686-40F7-BCDC-8C7B8257DE3D}" presName="background2" presStyleLbl="node2" presStyleIdx="0" presStyleCnt="8"/>
      <dgm:spPr/>
    </dgm:pt>
    <dgm:pt modelId="{A7A39565-9814-4ABF-B9D6-7A5AB6AD4267}" type="pres">
      <dgm:prSet presAssocID="{EA0104B4-E686-40F7-BCDC-8C7B8257DE3D}" presName="text2" presStyleLbl="fgAcc2" presStyleIdx="0" presStyleCnt="8" custScaleX="160572" custScaleY="213010" custLinFactNeighborX="5333" custLinFactNeighborY="175">
        <dgm:presLayoutVars>
          <dgm:chPref val="3"/>
        </dgm:presLayoutVars>
      </dgm:prSet>
      <dgm:spPr/>
      <dgm:t>
        <a:bodyPr/>
        <a:lstStyle/>
        <a:p>
          <a:endParaRPr lang="en-US"/>
        </a:p>
      </dgm:t>
    </dgm:pt>
    <dgm:pt modelId="{61E52F53-9B12-444C-A002-0EC0CCDB6D25}" type="pres">
      <dgm:prSet presAssocID="{EA0104B4-E686-40F7-BCDC-8C7B8257DE3D}" presName="hierChild3" presStyleCnt="0"/>
      <dgm:spPr/>
    </dgm:pt>
    <dgm:pt modelId="{AF04DA70-F360-464B-8BA3-54015DF68C88}" type="pres">
      <dgm:prSet presAssocID="{67C618C3-A673-4A6C-ABEE-4FDC53E698D4}" presName="Name17" presStyleLbl="parChTrans1D3" presStyleIdx="0" presStyleCnt="6"/>
      <dgm:spPr/>
      <dgm:t>
        <a:bodyPr/>
        <a:lstStyle/>
        <a:p>
          <a:endParaRPr lang="en-US"/>
        </a:p>
      </dgm:t>
    </dgm:pt>
    <dgm:pt modelId="{E5092C75-6A3A-492C-954E-59D1EFDFA4FA}" type="pres">
      <dgm:prSet presAssocID="{58CB3609-AE9B-4CB8-B83F-CAC1B2EF6C20}" presName="hierRoot3" presStyleCnt="0"/>
      <dgm:spPr/>
    </dgm:pt>
    <dgm:pt modelId="{C15B99CB-D87E-427D-9692-A8E0BEDB8B09}" type="pres">
      <dgm:prSet presAssocID="{58CB3609-AE9B-4CB8-B83F-CAC1B2EF6C20}" presName="composite3" presStyleCnt="0"/>
      <dgm:spPr/>
    </dgm:pt>
    <dgm:pt modelId="{C31382EC-E1F6-4B5C-80B7-32B4E8F7B69F}" type="pres">
      <dgm:prSet presAssocID="{58CB3609-AE9B-4CB8-B83F-CAC1B2EF6C20}" presName="background3" presStyleLbl="node3" presStyleIdx="0" presStyleCnt="6"/>
      <dgm:spPr>
        <a:solidFill>
          <a:schemeClr val="accent6"/>
        </a:solidFill>
      </dgm:spPr>
      <dgm:t>
        <a:bodyPr/>
        <a:lstStyle/>
        <a:p>
          <a:endParaRPr lang="en-US"/>
        </a:p>
      </dgm:t>
    </dgm:pt>
    <dgm:pt modelId="{2276A67F-0E0F-4137-9A23-65D00705506C}" type="pres">
      <dgm:prSet presAssocID="{58CB3609-AE9B-4CB8-B83F-CAC1B2EF6C20}" presName="text3" presStyleLbl="fgAcc3" presStyleIdx="0" presStyleCnt="6" custScaleX="192313" custScaleY="170508">
        <dgm:presLayoutVars>
          <dgm:chPref val="3"/>
        </dgm:presLayoutVars>
      </dgm:prSet>
      <dgm:spPr/>
      <dgm:t>
        <a:bodyPr/>
        <a:lstStyle/>
        <a:p>
          <a:endParaRPr lang="en-US"/>
        </a:p>
      </dgm:t>
    </dgm:pt>
    <dgm:pt modelId="{9ACECFFD-8CBB-4AC2-A75E-7DDB1585A1D6}" type="pres">
      <dgm:prSet presAssocID="{58CB3609-AE9B-4CB8-B83F-CAC1B2EF6C20}" presName="hierChild4" presStyleCnt="0"/>
      <dgm:spPr/>
    </dgm:pt>
    <dgm:pt modelId="{F0735552-27BD-4CB3-A063-B75FF14E3783}" type="pres">
      <dgm:prSet presAssocID="{F916783F-C047-4CE0-833D-CA809019DF85}" presName="Name23" presStyleLbl="parChTrans1D4" presStyleIdx="0" presStyleCnt="11"/>
      <dgm:spPr/>
      <dgm:t>
        <a:bodyPr/>
        <a:lstStyle/>
        <a:p>
          <a:endParaRPr lang="en-US"/>
        </a:p>
      </dgm:t>
    </dgm:pt>
    <dgm:pt modelId="{23A000C5-D29F-4EA6-B9C7-8F356C1FE6F4}" type="pres">
      <dgm:prSet presAssocID="{C3D9596E-98C4-425D-948B-3696868CB46F}" presName="hierRoot4" presStyleCnt="0"/>
      <dgm:spPr/>
    </dgm:pt>
    <dgm:pt modelId="{C477B426-3F35-4029-AD8D-706096E2AEEF}" type="pres">
      <dgm:prSet presAssocID="{C3D9596E-98C4-425D-948B-3696868CB46F}" presName="composite4" presStyleCnt="0"/>
      <dgm:spPr/>
    </dgm:pt>
    <dgm:pt modelId="{FE36A731-345E-4542-9EA9-2B801A950393}" type="pres">
      <dgm:prSet presAssocID="{C3D9596E-98C4-425D-948B-3696868CB46F}" presName="background4" presStyleLbl="node4" presStyleIdx="0" presStyleCnt="11"/>
      <dgm:spPr>
        <a:solidFill>
          <a:schemeClr val="accent6"/>
        </a:solidFill>
      </dgm:spPr>
      <dgm:t>
        <a:bodyPr/>
        <a:lstStyle/>
        <a:p>
          <a:endParaRPr lang="en-US"/>
        </a:p>
      </dgm:t>
    </dgm:pt>
    <dgm:pt modelId="{2C3057F7-21BE-4F3C-A941-B6C220E89A26}" type="pres">
      <dgm:prSet presAssocID="{C3D9596E-98C4-425D-948B-3696868CB46F}" presName="text4" presStyleLbl="fgAcc4" presStyleIdx="0" presStyleCnt="11" custScaleX="192313" custScaleY="170508">
        <dgm:presLayoutVars>
          <dgm:chPref val="3"/>
        </dgm:presLayoutVars>
      </dgm:prSet>
      <dgm:spPr/>
      <dgm:t>
        <a:bodyPr/>
        <a:lstStyle/>
        <a:p>
          <a:endParaRPr lang="en-US"/>
        </a:p>
      </dgm:t>
    </dgm:pt>
    <dgm:pt modelId="{4EB20D06-97FB-4C48-851F-93EF2A3F3912}" type="pres">
      <dgm:prSet presAssocID="{C3D9596E-98C4-425D-948B-3696868CB46F}" presName="hierChild5" presStyleCnt="0"/>
      <dgm:spPr/>
    </dgm:pt>
    <dgm:pt modelId="{C1DB8BE5-5A14-421E-B793-C158A9F753C3}" type="pres">
      <dgm:prSet presAssocID="{DFCF0DCB-8338-4F95-95A2-C54474D1256B}" presName="Name23" presStyleLbl="parChTrans1D4" presStyleIdx="1" presStyleCnt="11"/>
      <dgm:spPr/>
      <dgm:t>
        <a:bodyPr/>
        <a:lstStyle/>
        <a:p>
          <a:endParaRPr lang="en-US"/>
        </a:p>
      </dgm:t>
    </dgm:pt>
    <dgm:pt modelId="{AE4F2306-FA09-4C2A-932B-65CC69A65665}" type="pres">
      <dgm:prSet presAssocID="{116884F7-27C1-4C89-A148-7FE910B66505}" presName="hierRoot4" presStyleCnt="0"/>
      <dgm:spPr/>
    </dgm:pt>
    <dgm:pt modelId="{45280CFB-D678-43A7-89D9-B78C2A3DAD11}" type="pres">
      <dgm:prSet presAssocID="{116884F7-27C1-4C89-A148-7FE910B66505}" presName="composite4" presStyleCnt="0"/>
      <dgm:spPr/>
    </dgm:pt>
    <dgm:pt modelId="{81067675-E10C-402F-82C2-3CF9C8D42656}" type="pres">
      <dgm:prSet presAssocID="{116884F7-27C1-4C89-A148-7FE910B66505}" presName="background4" presStyleLbl="node4" presStyleIdx="1" presStyleCnt="11"/>
      <dgm:spPr>
        <a:solidFill>
          <a:schemeClr val="accent6"/>
        </a:solidFill>
      </dgm:spPr>
      <dgm:t>
        <a:bodyPr/>
        <a:lstStyle/>
        <a:p>
          <a:endParaRPr lang="en-US"/>
        </a:p>
      </dgm:t>
    </dgm:pt>
    <dgm:pt modelId="{A249D147-0C8E-45E3-83B5-F4740C44F942}" type="pres">
      <dgm:prSet presAssocID="{116884F7-27C1-4C89-A148-7FE910B66505}" presName="text4" presStyleLbl="fgAcc4" presStyleIdx="1" presStyleCnt="11" custScaleX="192313" custScaleY="170508">
        <dgm:presLayoutVars>
          <dgm:chPref val="3"/>
        </dgm:presLayoutVars>
      </dgm:prSet>
      <dgm:spPr/>
      <dgm:t>
        <a:bodyPr/>
        <a:lstStyle/>
        <a:p>
          <a:endParaRPr lang="en-US"/>
        </a:p>
      </dgm:t>
    </dgm:pt>
    <dgm:pt modelId="{DD63EB1E-78F2-404A-B8E9-1C9CAC750C87}" type="pres">
      <dgm:prSet presAssocID="{116884F7-27C1-4C89-A148-7FE910B66505}" presName="hierChild5" presStyleCnt="0"/>
      <dgm:spPr/>
    </dgm:pt>
    <dgm:pt modelId="{089D06D5-7D81-42B4-81D5-BABB2371790A}" type="pres">
      <dgm:prSet presAssocID="{88F8F9F1-D97D-439A-BF09-DDD65D4A7139}" presName="Name23" presStyleLbl="parChTrans1D4" presStyleIdx="2" presStyleCnt="11"/>
      <dgm:spPr/>
      <dgm:t>
        <a:bodyPr/>
        <a:lstStyle/>
        <a:p>
          <a:endParaRPr lang="en-US"/>
        </a:p>
      </dgm:t>
    </dgm:pt>
    <dgm:pt modelId="{C3D5E2F0-109F-428F-B961-F11C75DB7CEB}" type="pres">
      <dgm:prSet presAssocID="{313234D3-DDA7-425E-B73C-AC18050BC37F}" presName="hierRoot4" presStyleCnt="0"/>
      <dgm:spPr/>
    </dgm:pt>
    <dgm:pt modelId="{F1576B53-0AAB-4AF9-B0DE-1FC770D40DEE}" type="pres">
      <dgm:prSet presAssocID="{313234D3-DDA7-425E-B73C-AC18050BC37F}" presName="composite4" presStyleCnt="0"/>
      <dgm:spPr/>
    </dgm:pt>
    <dgm:pt modelId="{137B394A-956F-46CB-8080-E27F663401DB}" type="pres">
      <dgm:prSet presAssocID="{313234D3-DDA7-425E-B73C-AC18050BC37F}" presName="background4" presStyleLbl="node4" presStyleIdx="2" presStyleCnt="11"/>
      <dgm:spPr>
        <a:solidFill>
          <a:schemeClr val="accent6"/>
        </a:solidFill>
      </dgm:spPr>
      <dgm:t>
        <a:bodyPr/>
        <a:lstStyle/>
        <a:p>
          <a:endParaRPr lang="en-US"/>
        </a:p>
      </dgm:t>
    </dgm:pt>
    <dgm:pt modelId="{9E7EDFFE-0705-464E-B55A-71CAA659B416}" type="pres">
      <dgm:prSet presAssocID="{313234D3-DDA7-425E-B73C-AC18050BC37F}" presName="text4" presStyleLbl="fgAcc4" presStyleIdx="2" presStyleCnt="11" custScaleX="199209" custScaleY="170508">
        <dgm:presLayoutVars>
          <dgm:chPref val="3"/>
        </dgm:presLayoutVars>
      </dgm:prSet>
      <dgm:spPr/>
      <dgm:t>
        <a:bodyPr/>
        <a:lstStyle/>
        <a:p>
          <a:endParaRPr lang="en-US"/>
        </a:p>
      </dgm:t>
    </dgm:pt>
    <dgm:pt modelId="{4BA2FB5E-7CC3-4947-883B-5A26A4CAA312}" type="pres">
      <dgm:prSet presAssocID="{313234D3-DDA7-425E-B73C-AC18050BC37F}" presName="hierChild5" presStyleCnt="0"/>
      <dgm:spPr/>
    </dgm:pt>
    <dgm:pt modelId="{AAF045A5-A45B-4369-9A7A-B57E53D8681A}" type="pres">
      <dgm:prSet presAssocID="{B653DAB8-E00D-4799-87B0-A69115C33E3E}" presName="Name23" presStyleLbl="parChTrans1D4" presStyleIdx="3" presStyleCnt="11"/>
      <dgm:spPr/>
      <dgm:t>
        <a:bodyPr/>
        <a:lstStyle/>
        <a:p>
          <a:endParaRPr lang="en-US"/>
        </a:p>
      </dgm:t>
    </dgm:pt>
    <dgm:pt modelId="{082C655D-C81F-4FB9-B301-B3315232D4EC}" type="pres">
      <dgm:prSet presAssocID="{5B4FD301-5BD4-44EA-9BAC-15B078D35834}" presName="hierRoot4" presStyleCnt="0"/>
      <dgm:spPr/>
    </dgm:pt>
    <dgm:pt modelId="{8296F8E6-5725-40B1-9F41-8CA2BB9F4473}" type="pres">
      <dgm:prSet presAssocID="{5B4FD301-5BD4-44EA-9BAC-15B078D35834}" presName="composite4" presStyleCnt="0"/>
      <dgm:spPr/>
    </dgm:pt>
    <dgm:pt modelId="{68796894-FF9C-4B1D-B14D-8DD94C660707}" type="pres">
      <dgm:prSet presAssocID="{5B4FD301-5BD4-44EA-9BAC-15B078D35834}" presName="background4" presStyleLbl="node4" presStyleIdx="3" presStyleCnt="11"/>
      <dgm:spPr>
        <a:solidFill>
          <a:schemeClr val="accent6"/>
        </a:solidFill>
      </dgm:spPr>
      <dgm:t>
        <a:bodyPr/>
        <a:lstStyle/>
        <a:p>
          <a:endParaRPr lang="en-US"/>
        </a:p>
      </dgm:t>
    </dgm:pt>
    <dgm:pt modelId="{840223FE-6C4D-4401-A3A8-691192F251B5}" type="pres">
      <dgm:prSet presAssocID="{5B4FD301-5BD4-44EA-9BAC-15B078D35834}" presName="text4" presStyleLbl="fgAcc4" presStyleIdx="3" presStyleCnt="11" custScaleX="197586" custScaleY="201052">
        <dgm:presLayoutVars>
          <dgm:chPref val="3"/>
        </dgm:presLayoutVars>
      </dgm:prSet>
      <dgm:spPr/>
      <dgm:t>
        <a:bodyPr/>
        <a:lstStyle/>
        <a:p>
          <a:endParaRPr lang="en-US"/>
        </a:p>
      </dgm:t>
    </dgm:pt>
    <dgm:pt modelId="{816D70DB-6453-4143-AF1C-BE906E6B8233}" type="pres">
      <dgm:prSet presAssocID="{5B4FD301-5BD4-44EA-9BAC-15B078D35834}" presName="hierChild5" presStyleCnt="0"/>
      <dgm:spPr/>
    </dgm:pt>
    <dgm:pt modelId="{DA1A7662-0CC2-4745-85BA-F33CB53C9ABE}" type="pres">
      <dgm:prSet presAssocID="{6D2F3A16-A323-4DEC-87D2-712251FD4DD0}" presName="Name10" presStyleLbl="parChTrans1D2" presStyleIdx="1" presStyleCnt="8"/>
      <dgm:spPr/>
      <dgm:t>
        <a:bodyPr/>
        <a:lstStyle/>
        <a:p>
          <a:endParaRPr lang="en-US"/>
        </a:p>
      </dgm:t>
    </dgm:pt>
    <dgm:pt modelId="{65826082-0625-414B-AB77-52B8F87CE5C8}" type="pres">
      <dgm:prSet presAssocID="{B389BC0E-5CEA-4040-8AB6-5254D5825EC0}" presName="hierRoot2" presStyleCnt="0"/>
      <dgm:spPr/>
    </dgm:pt>
    <dgm:pt modelId="{1E6043A1-22CC-4730-B4DA-14F867A7602F}" type="pres">
      <dgm:prSet presAssocID="{B389BC0E-5CEA-4040-8AB6-5254D5825EC0}" presName="composite2" presStyleCnt="0"/>
      <dgm:spPr/>
    </dgm:pt>
    <dgm:pt modelId="{E7130A06-96A4-4557-A47A-EC0795E87FFC}" type="pres">
      <dgm:prSet presAssocID="{B389BC0E-5CEA-4040-8AB6-5254D5825EC0}" presName="background2" presStyleLbl="node2" presStyleIdx="1" presStyleCnt="8"/>
      <dgm:spPr/>
    </dgm:pt>
    <dgm:pt modelId="{4F2643D7-CADB-4A24-B5FA-E5A2294A2C03}" type="pres">
      <dgm:prSet presAssocID="{B389BC0E-5CEA-4040-8AB6-5254D5825EC0}" presName="text2" presStyleLbl="fgAcc2" presStyleIdx="1" presStyleCnt="8" custScaleX="189282" custScaleY="213010" custLinFactNeighborX="-73784" custLinFactNeighborY="175">
        <dgm:presLayoutVars>
          <dgm:chPref val="3"/>
        </dgm:presLayoutVars>
      </dgm:prSet>
      <dgm:spPr/>
      <dgm:t>
        <a:bodyPr/>
        <a:lstStyle/>
        <a:p>
          <a:endParaRPr lang="en-US"/>
        </a:p>
      </dgm:t>
    </dgm:pt>
    <dgm:pt modelId="{271241F7-F200-4214-AAFC-B507D725BDC2}" type="pres">
      <dgm:prSet presAssocID="{B389BC0E-5CEA-4040-8AB6-5254D5825EC0}" presName="hierChild3" presStyleCnt="0"/>
      <dgm:spPr/>
    </dgm:pt>
    <dgm:pt modelId="{0DEA16ED-0792-4B44-9BF3-561A95FE628C}" type="pres">
      <dgm:prSet presAssocID="{DA6919B2-1360-4D84-9CAD-D967EA5E0541}" presName="Name17" presStyleLbl="parChTrans1D3" presStyleIdx="1" presStyleCnt="6"/>
      <dgm:spPr/>
      <dgm:t>
        <a:bodyPr/>
        <a:lstStyle/>
        <a:p>
          <a:endParaRPr lang="en-US"/>
        </a:p>
      </dgm:t>
    </dgm:pt>
    <dgm:pt modelId="{B2092B29-9B32-4B61-9EB1-D612BBEA5C97}" type="pres">
      <dgm:prSet presAssocID="{1E4AB619-7B08-4E8F-9E05-13795823044F}" presName="hierRoot3" presStyleCnt="0"/>
      <dgm:spPr/>
    </dgm:pt>
    <dgm:pt modelId="{4DC2240D-2C34-4DAA-9F75-5AEC799729FF}" type="pres">
      <dgm:prSet presAssocID="{1E4AB619-7B08-4E8F-9E05-13795823044F}" presName="composite3" presStyleCnt="0"/>
      <dgm:spPr/>
    </dgm:pt>
    <dgm:pt modelId="{4F90D666-511D-4C76-AEFF-8AE1D4F8FBD9}" type="pres">
      <dgm:prSet presAssocID="{1E4AB619-7B08-4E8F-9E05-13795823044F}" presName="background3" presStyleLbl="node3" presStyleIdx="1" presStyleCnt="6"/>
      <dgm:spPr>
        <a:solidFill>
          <a:schemeClr val="accent6"/>
        </a:solidFill>
      </dgm:spPr>
      <dgm:t>
        <a:bodyPr/>
        <a:lstStyle/>
        <a:p>
          <a:endParaRPr lang="en-US"/>
        </a:p>
      </dgm:t>
    </dgm:pt>
    <dgm:pt modelId="{D00E4091-BCBC-4065-825F-E03F0FAEB48A}" type="pres">
      <dgm:prSet presAssocID="{1E4AB619-7B08-4E8F-9E05-13795823044F}" presName="text3" presStyleLbl="fgAcc3" presStyleIdx="1" presStyleCnt="6" custScaleX="192313" custScaleY="170508">
        <dgm:presLayoutVars>
          <dgm:chPref val="3"/>
        </dgm:presLayoutVars>
      </dgm:prSet>
      <dgm:spPr/>
      <dgm:t>
        <a:bodyPr/>
        <a:lstStyle/>
        <a:p>
          <a:endParaRPr lang="en-US"/>
        </a:p>
      </dgm:t>
    </dgm:pt>
    <dgm:pt modelId="{24635C0A-FAC6-4AA3-A912-4FAE6CA7162E}" type="pres">
      <dgm:prSet presAssocID="{1E4AB619-7B08-4E8F-9E05-13795823044F}" presName="hierChild4" presStyleCnt="0"/>
      <dgm:spPr/>
    </dgm:pt>
    <dgm:pt modelId="{852F7079-C9D2-4E53-92F0-4AF215B26B6C}" type="pres">
      <dgm:prSet presAssocID="{2120D243-E130-4F4A-A899-29756A76EF13}" presName="Name23" presStyleLbl="parChTrans1D4" presStyleIdx="4" presStyleCnt="11"/>
      <dgm:spPr/>
      <dgm:t>
        <a:bodyPr/>
        <a:lstStyle/>
        <a:p>
          <a:endParaRPr lang="en-US"/>
        </a:p>
      </dgm:t>
    </dgm:pt>
    <dgm:pt modelId="{CB0F792B-E9CA-4B94-8C9A-C653B0978B7D}" type="pres">
      <dgm:prSet presAssocID="{5904A52D-DEB4-4C96-8A74-122BA276A425}" presName="hierRoot4" presStyleCnt="0"/>
      <dgm:spPr/>
    </dgm:pt>
    <dgm:pt modelId="{72659BAD-C4D5-41E0-B68F-51DDE487AB7B}" type="pres">
      <dgm:prSet presAssocID="{5904A52D-DEB4-4C96-8A74-122BA276A425}" presName="composite4" presStyleCnt="0"/>
      <dgm:spPr/>
    </dgm:pt>
    <dgm:pt modelId="{32713DDC-2AF3-443F-ACB3-4E604EA3E8A7}" type="pres">
      <dgm:prSet presAssocID="{5904A52D-DEB4-4C96-8A74-122BA276A425}" presName="background4" presStyleLbl="node4" presStyleIdx="4" presStyleCnt="11"/>
      <dgm:spPr>
        <a:solidFill>
          <a:schemeClr val="accent6"/>
        </a:solidFill>
      </dgm:spPr>
      <dgm:t>
        <a:bodyPr/>
        <a:lstStyle/>
        <a:p>
          <a:endParaRPr lang="en-US"/>
        </a:p>
      </dgm:t>
    </dgm:pt>
    <dgm:pt modelId="{567BAB4B-D446-422A-9064-73BA9861E270}" type="pres">
      <dgm:prSet presAssocID="{5904A52D-DEB4-4C96-8A74-122BA276A425}" presName="text4" presStyleLbl="fgAcc4" presStyleIdx="4" presStyleCnt="11" custScaleX="192703" custScaleY="192986">
        <dgm:presLayoutVars>
          <dgm:chPref val="3"/>
        </dgm:presLayoutVars>
      </dgm:prSet>
      <dgm:spPr/>
      <dgm:t>
        <a:bodyPr/>
        <a:lstStyle/>
        <a:p>
          <a:endParaRPr lang="en-US"/>
        </a:p>
      </dgm:t>
    </dgm:pt>
    <dgm:pt modelId="{9AFAA8C9-2FF7-454F-AA58-EE123E93C405}" type="pres">
      <dgm:prSet presAssocID="{5904A52D-DEB4-4C96-8A74-122BA276A425}" presName="hierChild5" presStyleCnt="0"/>
      <dgm:spPr/>
    </dgm:pt>
    <dgm:pt modelId="{77B8116E-A566-4065-9311-FDD35C8E6851}" type="pres">
      <dgm:prSet presAssocID="{6219B1B2-67DE-44DA-876A-D8485E2B4B58}" presName="Name23" presStyleLbl="parChTrans1D4" presStyleIdx="5" presStyleCnt="11"/>
      <dgm:spPr/>
      <dgm:t>
        <a:bodyPr/>
        <a:lstStyle/>
        <a:p>
          <a:endParaRPr lang="en-US"/>
        </a:p>
      </dgm:t>
    </dgm:pt>
    <dgm:pt modelId="{2333ABB9-2BC3-4F7D-A5D7-EFFFB7FC1F00}" type="pres">
      <dgm:prSet presAssocID="{E6158A61-BF0B-427E-A272-A768F16C6541}" presName="hierRoot4" presStyleCnt="0"/>
      <dgm:spPr/>
    </dgm:pt>
    <dgm:pt modelId="{E38C7455-2A40-4996-879E-3BEA718F13FB}" type="pres">
      <dgm:prSet presAssocID="{E6158A61-BF0B-427E-A272-A768F16C6541}" presName="composite4" presStyleCnt="0"/>
      <dgm:spPr/>
    </dgm:pt>
    <dgm:pt modelId="{C00A4DBC-80F4-4483-BC16-04D0E9F2363D}" type="pres">
      <dgm:prSet presAssocID="{E6158A61-BF0B-427E-A272-A768F16C6541}" presName="background4" presStyleLbl="node4" presStyleIdx="5" presStyleCnt="11"/>
      <dgm:spPr>
        <a:solidFill>
          <a:schemeClr val="accent6"/>
        </a:solidFill>
      </dgm:spPr>
      <dgm:t>
        <a:bodyPr/>
        <a:lstStyle/>
        <a:p>
          <a:endParaRPr lang="en-US"/>
        </a:p>
      </dgm:t>
    </dgm:pt>
    <dgm:pt modelId="{E629AAC8-6AFB-4278-87DD-FBCC60D94065}" type="pres">
      <dgm:prSet presAssocID="{E6158A61-BF0B-427E-A272-A768F16C6541}" presName="text4" presStyleLbl="fgAcc4" presStyleIdx="5" presStyleCnt="11" custScaleX="192313" custScaleY="170508">
        <dgm:presLayoutVars>
          <dgm:chPref val="3"/>
        </dgm:presLayoutVars>
      </dgm:prSet>
      <dgm:spPr/>
      <dgm:t>
        <a:bodyPr/>
        <a:lstStyle/>
        <a:p>
          <a:endParaRPr lang="en-US"/>
        </a:p>
      </dgm:t>
    </dgm:pt>
    <dgm:pt modelId="{75D04501-C38C-4F8C-91C1-F8852E39426D}" type="pres">
      <dgm:prSet presAssocID="{E6158A61-BF0B-427E-A272-A768F16C6541}" presName="hierChild5" presStyleCnt="0"/>
      <dgm:spPr/>
    </dgm:pt>
    <dgm:pt modelId="{4C6AB857-DE36-4C58-83FD-68AE61319EFA}" type="pres">
      <dgm:prSet presAssocID="{B9D21A29-9FD3-479E-93A0-F27526058877}" presName="Name17" presStyleLbl="parChTrans1D3" presStyleIdx="2" presStyleCnt="6"/>
      <dgm:spPr/>
      <dgm:t>
        <a:bodyPr/>
        <a:lstStyle/>
        <a:p>
          <a:endParaRPr lang="en-US"/>
        </a:p>
      </dgm:t>
    </dgm:pt>
    <dgm:pt modelId="{35E8D8D4-7C72-4182-9293-95D6C4804AA9}" type="pres">
      <dgm:prSet presAssocID="{394236C4-C7A6-4C40-AA2F-1B49C208B108}" presName="hierRoot3" presStyleCnt="0"/>
      <dgm:spPr/>
    </dgm:pt>
    <dgm:pt modelId="{CBDB865B-2692-47A3-822D-1DCA3121CA89}" type="pres">
      <dgm:prSet presAssocID="{394236C4-C7A6-4C40-AA2F-1B49C208B108}" presName="composite3" presStyleCnt="0"/>
      <dgm:spPr/>
    </dgm:pt>
    <dgm:pt modelId="{3B846EAB-D4FE-43E6-B4D3-19C5AC402EF2}" type="pres">
      <dgm:prSet presAssocID="{394236C4-C7A6-4C40-AA2F-1B49C208B108}" presName="background3" presStyleLbl="node3" presStyleIdx="2" presStyleCnt="6"/>
      <dgm:spPr>
        <a:solidFill>
          <a:schemeClr val="accent6"/>
        </a:solidFill>
      </dgm:spPr>
      <dgm:t>
        <a:bodyPr/>
        <a:lstStyle/>
        <a:p>
          <a:endParaRPr lang="en-US"/>
        </a:p>
      </dgm:t>
    </dgm:pt>
    <dgm:pt modelId="{3028185C-9DDC-406C-B124-162912C40201}" type="pres">
      <dgm:prSet presAssocID="{394236C4-C7A6-4C40-AA2F-1B49C208B108}" presName="text3" presStyleLbl="fgAcc3" presStyleIdx="2" presStyleCnt="6" custScaleX="170631" custScaleY="170508">
        <dgm:presLayoutVars>
          <dgm:chPref val="3"/>
        </dgm:presLayoutVars>
      </dgm:prSet>
      <dgm:spPr/>
      <dgm:t>
        <a:bodyPr/>
        <a:lstStyle/>
        <a:p>
          <a:endParaRPr lang="en-US"/>
        </a:p>
      </dgm:t>
    </dgm:pt>
    <dgm:pt modelId="{4D23A30C-2086-4264-92E8-B3260C4E348D}" type="pres">
      <dgm:prSet presAssocID="{394236C4-C7A6-4C40-AA2F-1B49C208B108}" presName="hierChild4" presStyleCnt="0"/>
      <dgm:spPr/>
    </dgm:pt>
    <dgm:pt modelId="{C6E0FB93-1382-4D04-A6A1-3990933B35C1}" type="pres">
      <dgm:prSet presAssocID="{CFABA61B-5A0D-4818-9BC0-8C6BC491BDD2}" presName="Name23" presStyleLbl="parChTrans1D4" presStyleIdx="6" presStyleCnt="11"/>
      <dgm:spPr/>
      <dgm:t>
        <a:bodyPr/>
        <a:lstStyle/>
        <a:p>
          <a:endParaRPr lang="en-US"/>
        </a:p>
      </dgm:t>
    </dgm:pt>
    <dgm:pt modelId="{1DA46E10-ACAD-49AD-9FE1-26B254FB1DBC}" type="pres">
      <dgm:prSet presAssocID="{CD530051-5D79-4924-93DF-699DA30DAA82}" presName="hierRoot4" presStyleCnt="0"/>
      <dgm:spPr/>
    </dgm:pt>
    <dgm:pt modelId="{4F8F8B56-6D65-455D-ABC9-FCCF040C6ED9}" type="pres">
      <dgm:prSet presAssocID="{CD530051-5D79-4924-93DF-699DA30DAA82}" presName="composite4" presStyleCnt="0"/>
      <dgm:spPr/>
    </dgm:pt>
    <dgm:pt modelId="{0EE3A480-8672-4C60-8733-6611C103A54A}" type="pres">
      <dgm:prSet presAssocID="{CD530051-5D79-4924-93DF-699DA30DAA82}" presName="background4" presStyleLbl="node4" presStyleIdx="6" presStyleCnt="11"/>
      <dgm:spPr>
        <a:solidFill>
          <a:schemeClr val="accent6"/>
        </a:solidFill>
      </dgm:spPr>
      <dgm:t>
        <a:bodyPr/>
        <a:lstStyle/>
        <a:p>
          <a:endParaRPr lang="en-US"/>
        </a:p>
      </dgm:t>
    </dgm:pt>
    <dgm:pt modelId="{F46ECE3F-A575-4351-9481-BCF4033C4ECC}" type="pres">
      <dgm:prSet presAssocID="{CD530051-5D79-4924-93DF-699DA30DAA82}" presName="text4" presStyleLbl="fgAcc4" presStyleIdx="6" presStyleCnt="11" custScaleX="185720" custScaleY="201721">
        <dgm:presLayoutVars>
          <dgm:chPref val="3"/>
        </dgm:presLayoutVars>
      </dgm:prSet>
      <dgm:spPr/>
      <dgm:t>
        <a:bodyPr/>
        <a:lstStyle/>
        <a:p>
          <a:endParaRPr lang="en-US"/>
        </a:p>
      </dgm:t>
    </dgm:pt>
    <dgm:pt modelId="{20351A86-D0B8-49DB-93A3-A6DFFEF23738}" type="pres">
      <dgm:prSet presAssocID="{CD530051-5D79-4924-93DF-699DA30DAA82}" presName="hierChild5" presStyleCnt="0"/>
      <dgm:spPr/>
    </dgm:pt>
    <dgm:pt modelId="{6A75DCDA-2BE6-466D-9C12-D18460445B64}" type="pres">
      <dgm:prSet presAssocID="{BE8ABB1E-E50F-4ADC-9EBF-EE081086F4DB}" presName="Name17" presStyleLbl="parChTrans1D3" presStyleIdx="3" presStyleCnt="6"/>
      <dgm:spPr/>
      <dgm:t>
        <a:bodyPr/>
        <a:lstStyle/>
        <a:p>
          <a:endParaRPr lang="en-US"/>
        </a:p>
      </dgm:t>
    </dgm:pt>
    <dgm:pt modelId="{8F2519EA-BB33-4A8C-8B86-1622C9E95FF7}" type="pres">
      <dgm:prSet presAssocID="{660AE458-6B3A-4178-8F30-1047732A34D5}" presName="hierRoot3" presStyleCnt="0"/>
      <dgm:spPr/>
    </dgm:pt>
    <dgm:pt modelId="{E336253E-7533-4735-8A1F-54E8125DF64F}" type="pres">
      <dgm:prSet presAssocID="{660AE458-6B3A-4178-8F30-1047732A34D5}" presName="composite3" presStyleCnt="0"/>
      <dgm:spPr/>
    </dgm:pt>
    <dgm:pt modelId="{543D1063-413A-42E6-967B-C71A601B5DC8}" type="pres">
      <dgm:prSet presAssocID="{660AE458-6B3A-4178-8F30-1047732A34D5}" presName="background3" presStyleLbl="node3" presStyleIdx="3" presStyleCnt="6"/>
      <dgm:spPr>
        <a:solidFill>
          <a:schemeClr val="accent6"/>
        </a:solidFill>
      </dgm:spPr>
      <dgm:t>
        <a:bodyPr/>
        <a:lstStyle/>
        <a:p>
          <a:endParaRPr lang="en-US"/>
        </a:p>
      </dgm:t>
    </dgm:pt>
    <dgm:pt modelId="{27E35E7A-E0E5-43A4-BE15-2E36148C9341}" type="pres">
      <dgm:prSet presAssocID="{660AE458-6B3A-4178-8F30-1047732A34D5}" presName="text3" presStyleLbl="fgAcc3" presStyleIdx="3" presStyleCnt="6" custScaleX="197909" custScaleY="155046">
        <dgm:presLayoutVars>
          <dgm:chPref val="3"/>
        </dgm:presLayoutVars>
      </dgm:prSet>
      <dgm:spPr/>
      <dgm:t>
        <a:bodyPr/>
        <a:lstStyle/>
        <a:p>
          <a:endParaRPr lang="en-US"/>
        </a:p>
      </dgm:t>
    </dgm:pt>
    <dgm:pt modelId="{649DB0DF-C5A2-4D15-B6F3-A40752CA6AFE}" type="pres">
      <dgm:prSet presAssocID="{660AE458-6B3A-4178-8F30-1047732A34D5}" presName="hierChild4" presStyleCnt="0"/>
      <dgm:spPr/>
    </dgm:pt>
    <dgm:pt modelId="{7B2DEE0F-526E-4EAC-8710-C4BE0805A238}" type="pres">
      <dgm:prSet presAssocID="{9F298BAB-86CD-4DD8-8D64-D4584AE2EFBA}" presName="Name10" presStyleLbl="parChTrans1D2" presStyleIdx="2" presStyleCnt="8"/>
      <dgm:spPr/>
      <dgm:t>
        <a:bodyPr/>
        <a:lstStyle/>
        <a:p>
          <a:endParaRPr lang="en-US"/>
        </a:p>
      </dgm:t>
    </dgm:pt>
    <dgm:pt modelId="{B427157E-ACDA-4B58-8FCE-636B08E09A1C}" type="pres">
      <dgm:prSet presAssocID="{3C1A6694-2CEA-4969-9ED1-168C05E3A2ED}" presName="hierRoot2" presStyleCnt="0"/>
      <dgm:spPr/>
    </dgm:pt>
    <dgm:pt modelId="{B9F27A5B-EC28-4547-82E9-41B3406B7167}" type="pres">
      <dgm:prSet presAssocID="{3C1A6694-2CEA-4969-9ED1-168C05E3A2ED}" presName="composite2" presStyleCnt="0"/>
      <dgm:spPr/>
    </dgm:pt>
    <dgm:pt modelId="{C8021825-6500-4C30-9E62-2E0B64FE4F13}" type="pres">
      <dgm:prSet presAssocID="{3C1A6694-2CEA-4969-9ED1-168C05E3A2ED}" presName="background2" presStyleLbl="node2" presStyleIdx="2" presStyleCnt="8"/>
      <dgm:spPr/>
    </dgm:pt>
    <dgm:pt modelId="{11FF475B-0EC3-49C6-90A0-0AE1A109FBB0}" type="pres">
      <dgm:prSet presAssocID="{3C1A6694-2CEA-4969-9ED1-168C05E3A2ED}" presName="text2" presStyleLbl="fgAcc2" presStyleIdx="2" presStyleCnt="8" custScaleX="160304" custScaleY="213010" custLinFactNeighborX="-39862" custLinFactNeighborY="175">
        <dgm:presLayoutVars>
          <dgm:chPref val="3"/>
        </dgm:presLayoutVars>
      </dgm:prSet>
      <dgm:spPr/>
      <dgm:t>
        <a:bodyPr/>
        <a:lstStyle/>
        <a:p>
          <a:endParaRPr lang="en-US"/>
        </a:p>
      </dgm:t>
    </dgm:pt>
    <dgm:pt modelId="{5B51A323-9DE9-4CF7-B1CB-F3E9788BE8EF}" type="pres">
      <dgm:prSet presAssocID="{3C1A6694-2CEA-4969-9ED1-168C05E3A2ED}" presName="hierChild3" presStyleCnt="0"/>
      <dgm:spPr/>
    </dgm:pt>
    <dgm:pt modelId="{E6DE5783-FBB7-4171-ACBC-A7C81448E37F}" type="pres">
      <dgm:prSet presAssocID="{9E1BF8FB-1293-477A-8866-0D1023F65F4B}" presName="Name10" presStyleLbl="parChTrans1D2" presStyleIdx="3" presStyleCnt="8"/>
      <dgm:spPr/>
      <dgm:t>
        <a:bodyPr/>
        <a:lstStyle/>
        <a:p>
          <a:endParaRPr lang="en-US"/>
        </a:p>
      </dgm:t>
    </dgm:pt>
    <dgm:pt modelId="{E3BB9538-7DD5-4E1C-B846-78804BF62DDD}" type="pres">
      <dgm:prSet presAssocID="{A8F97AFB-6084-4CC1-B197-96B60C5D0744}" presName="hierRoot2" presStyleCnt="0"/>
      <dgm:spPr/>
    </dgm:pt>
    <dgm:pt modelId="{DDB470C8-B89B-4D8D-9807-DE5AF33E46A6}" type="pres">
      <dgm:prSet presAssocID="{A8F97AFB-6084-4CC1-B197-96B60C5D0744}" presName="composite2" presStyleCnt="0"/>
      <dgm:spPr/>
    </dgm:pt>
    <dgm:pt modelId="{42339E54-EE77-4F60-B718-9C07F2F69A6A}" type="pres">
      <dgm:prSet presAssocID="{A8F97AFB-6084-4CC1-B197-96B60C5D0744}" presName="background2" presStyleLbl="node2" presStyleIdx="3" presStyleCnt="8"/>
      <dgm:spPr/>
    </dgm:pt>
    <dgm:pt modelId="{E28E95EB-3806-46D0-BEFB-B443B0487ACF}" type="pres">
      <dgm:prSet presAssocID="{A8F97AFB-6084-4CC1-B197-96B60C5D0744}" presName="text2" presStyleLbl="fgAcc2" presStyleIdx="3" presStyleCnt="8" custScaleX="160304" custScaleY="213010" custLinFactNeighborX="-38319" custLinFactNeighborY="175">
        <dgm:presLayoutVars>
          <dgm:chPref val="3"/>
        </dgm:presLayoutVars>
      </dgm:prSet>
      <dgm:spPr/>
      <dgm:t>
        <a:bodyPr/>
        <a:lstStyle/>
        <a:p>
          <a:endParaRPr lang="en-US"/>
        </a:p>
      </dgm:t>
    </dgm:pt>
    <dgm:pt modelId="{BDF9604C-FADD-4690-AA56-CBD186C1CB0B}" type="pres">
      <dgm:prSet presAssocID="{A8F97AFB-6084-4CC1-B197-96B60C5D0744}" presName="hierChild3" presStyleCnt="0"/>
      <dgm:spPr/>
    </dgm:pt>
    <dgm:pt modelId="{227C49FF-19C4-4323-A5EE-30FA94ADC39A}" type="pres">
      <dgm:prSet presAssocID="{1E46E05A-2B0B-4422-B954-65E763F27763}" presName="Name10" presStyleLbl="parChTrans1D2" presStyleIdx="4" presStyleCnt="8"/>
      <dgm:spPr/>
      <dgm:t>
        <a:bodyPr/>
        <a:lstStyle/>
        <a:p>
          <a:endParaRPr lang="en-US"/>
        </a:p>
      </dgm:t>
    </dgm:pt>
    <dgm:pt modelId="{89A12866-EF90-49B9-9AA1-A6AF5680151D}" type="pres">
      <dgm:prSet presAssocID="{D9532369-D1AF-4171-8539-8874A93CEB6D}" presName="hierRoot2" presStyleCnt="0"/>
      <dgm:spPr/>
    </dgm:pt>
    <dgm:pt modelId="{61065578-98ED-450A-9061-D58636066976}" type="pres">
      <dgm:prSet presAssocID="{D9532369-D1AF-4171-8539-8874A93CEB6D}" presName="composite2" presStyleCnt="0"/>
      <dgm:spPr/>
    </dgm:pt>
    <dgm:pt modelId="{E2F860E7-B663-46D6-95B8-83F35A0F0B9E}" type="pres">
      <dgm:prSet presAssocID="{D9532369-D1AF-4171-8539-8874A93CEB6D}" presName="background2" presStyleLbl="node2" presStyleIdx="4" presStyleCnt="8"/>
      <dgm:spPr/>
    </dgm:pt>
    <dgm:pt modelId="{6BA693C0-7077-461E-81E1-F52D70C42B40}" type="pres">
      <dgm:prSet presAssocID="{D9532369-D1AF-4171-8539-8874A93CEB6D}" presName="text2" presStyleLbl="fgAcc2" presStyleIdx="4" presStyleCnt="8" custScaleX="208693" custScaleY="213010" custLinFactNeighborX="-36776">
        <dgm:presLayoutVars>
          <dgm:chPref val="3"/>
        </dgm:presLayoutVars>
      </dgm:prSet>
      <dgm:spPr/>
      <dgm:t>
        <a:bodyPr/>
        <a:lstStyle/>
        <a:p>
          <a:endParaRPr lang="en-US"/>
        </a:p>
      </dgm:t>
    </dgm:pt>
    <dgm:pt modelId="{538B59CF-F67C-4DDB-B651-414F0FBB9E08}" type="pres">
      <dgm:prSet presAssocID="{D9532369-D1AF-4171-8539-8874A93CEB6D}" presName="hierChild3" presStyleCnt="0"/>
      <dgm:spPr/>
    </dgm:pt>
    <dgm:pt modelId="{7B0C6809-D683-4611-B3B2-4507613F215C}" type="pres">
      <dgm:prSet presAssocID="{D4F4C53D-6FB6-454C-A2BA-2E7DBDE32F90}" presName="Name17" presStyleLbl="parChTrans1D3" presStyleIdx="4" presStyleCnt="6"/>
      <dgm:spPr/>
      <dgm:t>
        <a:bodyPr/>
        <a:lstStyle/>
        <a:p>
          <a:endParaRPr lang="en-US"/>
        </a:p>
      </dgm:t>
    </dgm:pt>
    <dgm:pt modelId="{3CA8E188-9EAC-48E0-A290-E5ED48D8FB0A}" type="pres">
      <dgm:prSet presAssocID="{2300DB8D-9DEB-461D-9518-F05641CBB140}" presName="hierRoot3" presStyleCnt="0"/>
      <dgm:spPr/>
    </dgm:pt>
    <dgm:pt modelId="{836C6296-E365-4EBC-8D00-41F4FB76B3AF}" type="pres">
      <dgm:prSet presAssocID="{2300DB8D-9DEB-461D-9518-F05641CBB140}" presName="composite3" presStyleCnt="0"/>
      <dgm:spPr/>
    </dgm:pt>
    <dgm:pt modelId="{AFCF4340-79F2-45A6-95D2-F33EEA466A83}" type="pres">
      <dgm:prSet presAssocID="{2300DB8D-9DEB-461D-9518-F05641CBB140}" presName="background3" presStyleLbl="node3" presStyleIdx="4" presStyleCnt="6"/>
      <dgm:spPr>
        <a:solidFill>
          <a:schemeClr val="accent6"/>
        </a:solidFill>
      </dgm:spPr>
      <dgm:t>
        <a:bodyPr/>
        <a:lstStyle/>
        <a:p>
          <a:endParaRPr lang="en-US"/>
        </a:p>
      </dgm:t>
    </dgm:pt>
    <dgm:pt modelId="{787ED1CB-7CE8-4AA9-A4F9-A0F8712562B1}" type="pres">
      <dgm:prSet presAssocID="{2300DB8D-9DEB-461D-9518-F05641CBB140}" presName="text3" presStyleLbl="fgAcc3" presStyleIdx="4" presStyleCnt="6" custScaleX="207559" custScaleY="203590">
        <dgm:presLayoutVars>
          <dgm:chPref val="3"/>
        </dgm:presLayoutVars>
      </dgm:prSet>
      <dgm:spPr/>
      <dgm:t>
        <a:bodyPr/>
        <a:lstStyle/>
        <a:p>
          <a:endParaRPr lang="en-US"/>
        </a:p>
      </dgm:t>
    </dgm:pt>
    <dgm:pt modelId="{1C97379B-D4DC-4A0D-907C-9AB773AED6DA}" type="pres">
      <dgm:prSet presAssocID="{2300DB8D-9DEB-461D-9518-F05641CBB140}" presName="hierChild4" presStyleCnt="0"/>
      <dgm:spPr/>
    </dgm:pt>
    <dgm:pt modelId="{D81538D8-8BB0-416C-9B56-2B0BD622CD75}" type="pres">
      <dgm:prSet presAssocID="{613BE57B-63DA-46DC-BB71-AD113776B27F}" presName="Name23" presStyleLbl="parChTrans1D4" presStyleIdx="7" presStyleCnt="11"/>
      <dgm:spPr/>
      <dgm:t>
        <a:bodyPr/>
        <a:lstStyle/>
        <a:p>
          <a:endParaRPr lang="en-US"/>
        </a:p>
      </dgm:t>
    </dgm:pt>
    <dgm:pt modelId="{0A1AB68B-354A-4B34-814D-12A585BED4FB}" type="pres">
      <dgm:prSet presAssocID="{47518A7D-783C-42A8-A32F-ACB5E6A51914}" presName="hierRoot4" presStyleCnt="0"/>
      <dgm:spPr/>
    </dgm:pt>
    <dgm:pt modelId="{7905B4B7-8188-4295-AB66-415320F2E242}" type="pres">
      <dgm:prSet presAssocID="{47518A7D-783C-42A8-A32F-ACB5E6A51914}" presName="composite4" presStyleCnt="0"/>
      <dgm:spPr/>
    </dgm:pt>
    <dgm:pt modelId="{FD306C16-C973-456A-8FD8-3D71A18AEF53}" type="pres">
      <dgm:prSet presAssocID="{47518A7D-783C-42A8-A32F-ACB5E6A51914}" presName="background4" presStyleLbl="node4" presStyleIdx="7" presStyleCnt="11"/>
      <dgm:spPr>
        <a:solidFill>
          <a:schemeClr val="accent6"/>
        </a:solidFill>
      </dgm:spPr>
      <dgm:t>
        <a:bodyPr/>
        <a:lstStyle/>
        <a:p>
          <a:endParaRPr lang="en-US"/>
        </a:p>
      </dgm:t>
    </dgm:pt>
    <dgm:pt modelId="{33F53898-6516-4CBF-A5EF-037C957C18DC}" type="pres">
      <dgm:prSet presAssocID="{47518A7D-783C-42A8-A32F-ACB5E6A51914}" presName="text4" presStyleLbl="fgAcc4" presStyleIdx="7" presStyleCnt="11" custScaleX="200302" custScaleY="200245" custLinFactNeighborX="2944">
        <dgm:presLayoutVars>
          <dgm:chPref val="3"/>
        </dgm:presLayoutVars>
      </dgm:prSet>
      <dgm:spPr/>
      <dgm:t>
        <a:bodyPr/>
        <a:lstStyle/>
        <a:p>
          <a:endParaRPr lang="en-US"/>
        </a:p>
      </dgm:t>
    </dgm:pt>
    <dgm:pt modelId="{69C1D73D-14B2-4558-9515-A1A7953B9CA8}" type="pres">
      <dgm:prSet presAssocID="{47518A7D-783C-42A8-A32F-ACB5E6A51914}" presName="hierChild5" presStyleCnt="0"/>
      <dgm:spPr/>
    </dgm:pt>
    <dgm:pt modelId="{5B18E066-B947-4D22-9A96-AEF61E50D820}" type="pres">
      <dgm:prSet presAssocID="{5675C581-26E7-4454-9D1F-E1E1F0B23712}" presName="Name23" presStyleLbl="parChTrans1D4" presStyleIdx="8" presStyleCnt="11"/>
      <dgm:spPr/>
      <dgm:t>
        <a:bodyPr/>
        <a:lstStyle/>
        <a:p>
          <a:endParaRPr lang="en-US"/>
        </a:p>
      </dgm:t>
    </dgm:pt>
    <dgm:pt modelId="{DC2D3105-B83C-428C-AA07-5F446228BBC3}" type="pres">
      <dgm:prSet presAssocID="{F50E8CB7-4969-4B84-9E15-29B6E8DEBBCA}" presName="hierRoot4" presStyleCnt="0"/>
      <dgm:spPr/>
    </dgm:pt>
    <dgm:pt modelId="{4085DF42-792C-432A-B755-935D0B6E4CD9}" type="pres">
      <dgm:prSet presAssocID="{F50E8CB7-4969-4B84-9E15-29B6E8DEBBCA}" presName="composite4" presStyleCnt="0"/>
      <dgm:spPr/>
    </dgm:pt>
    <dgm:pt modelId="{76181F0A-9CA7-46CA-8EDD-A8CAF13F87A6}" type="pres">
      <dgm:prSet presAssocID="{F50E8CB7-4969-4B84-9E15-29B6E8DEBBCA}" presName="background4" presStyleLbl="node4" presStyleIdx="8" presStyleCnt="11"/>
      <dgm:spPr>
        <a:solidFill>
          <a:schemeClr val="accent6"/>
        </a:solidFill>
      </dgm:spPr>
      <dgm:t>
        <a:bodyPr/>
        <a:lstStyle/>
        <a:p>
          <a:endParaRPr lang="en-US"/>
        </a:p>
      </dgm:t>
    </dgm:pt>
    <dgm:pt modelId="{92588CA5-5DCD-494B-BD90-D169C4DE1008}" type="pres">
      <dgm:prSet presAssocID="{F50E8CB7-4969-4B84-9E15-29B6E8DEBBCA}" presName="text4" presStyleLbl="fgAcc4" presStyleIdx="8" presStyleCnt="11" custScaleX="185589" custScaleY="208426">
        <dgm:presLayoutVars>
          <dgm:chPref val="3"/>
        </dgm:presLayoutVars>
      </dgm:prSet>
      <dgm:spPr/>
      <dgm:t>
        <a:bodyPr/>
        <a:lstStyle/>
        <a:p>
          <a:endParaRPr lang="en-US"/>
        </a:p>
      </dgm:t>
    </dgm:pt>
    <dgm:pt modelId="{E6FDDBA9-2F47-40FF-9E81-51701FB7A592}" type="pres">
      <dgm:prSet presAssocID="{F50E8CB7-4969-4B84-9E15-29B6E8DEBBCA}" presName="hierChild5" presStyleCnt="0"/>
      <dgm:spPr/>
    </dgm:pt>
    <dgm:pt modelId="{466CEBC8-9690-4876-A6C0-B7FDE3FAA352}" type="pres">
      <dgm:prSet presAssocID="{15FD2E2D-621F-49A9-9747-796F07C9B4BB}" presName="Name23" presStyleLbl="parChTrans1D4" presStyleIdx="9" presStyleCnt="11"/>
      <dgm:spPr/>
      <dgm:t>
        <a:bodyPr/>
        <a:lstStyle/>
        <a:p>
          <a:endParaRPr lang="en-US"/>
        </a:p>
      </dgm:t>
    </dgm:pt>
    <dgm:pt modelId="{32C8BF8A-CB8B-4524-9663-08843703F7AD}" type="pres">
      <dgm:prSet presAssocID="{2386FF3F-1DDE-4601-9943-6A5A69469763}" presName="hierRoot4" presStyleCnt="0"/>
      <dgm:spPr/>
    </dgm:pt>
    <dgm:pt modelId="{4392D4B6-6D6B-489B-A6E8-51CBCCFB6A26}" type="pres">
      <dgm:prSet presAssocID="{2386FF3F-1DDE-4601-9943-6A5A69469763}" presName="composite4" presStyleCnt="0"/>
      <dgm:spPr/>
    </dgm:pt>
    <dgm:pt modelId="{6F754883-1994-4FAD-83A5-7D525E348B63}" type="pres">
      <dgm:prSet presAssocID="{2386FF3F-1DDE-4601-9943-6A5A69469763}" presName="background4" presStyleLbl="node4" presStyleIdx="9" presStyleCnt="11"/>
      <dgm:spPr>
        <a:solidFill>
          <a:schemeClr val="accent6"/>
        </a:solidFill>
      </dgm:spPr>
      <dgm:t>
        <a:bodyPr/>
        <a:lstStyle/>
        <a:p>
          <a:endParaRPr lang="en-US"/>
        </a:p>
      </dgm:t>
    </dgm:pt>
    <dgm:pt modelId="{BF5B02CC-0CE3-4989-B3D4-1A3BDFEE9A8A}" type="pres">
      <dgm:prSet presAssocID="{2386FF3F-1DDE-4601-9943-6A5A69469763}" presName="text4" presStyleLbl="fgAcc4" presStyleIdx="9" presStyleCnt="11" custScaleX="216806" custScaleY="194882">
        <dgm:presLayoutVars>
          <dgm:chPref val="3"/>
        </dgm:presLayoutVars>
      </dgm:prSet>
      <dgm:spPr/>
      <dgm:t>
        <a:bodyPr/>
        <a:lstStyle/>
        <a:p>
          <a:endParaRPr lang="en-US"/>
        </a:p>
      </dgm:t>
    </dgm:pt>
    <dgm:pt modelId="{15A0B314-D0EA-4D42-894C-FB06A35572D0}" type="pres">
      <dgm:prSet presAssocID="{2386FF3F-1DDE-4601-9943-6A5A69469763}" presName="hierChild5" presStyleCnt="0"/>
      <dgm:spPr/>
    </dgm:pt>
    <dgm:pt modelId="{CF6617A2-B980-41D2-8760-E07B9BF821A6}" type="pres">
      <dgm:prSet presAssocID="{D6A47FA5-FB95-4ADF-8108-F38B88E7B966}" presName="Name10" presStyleLbl="parChTrans1D2" presStyleIdx="5" presStyleCnt="8"/>
      <dgm:spPr/>
      <dgm:t>
        <a:bodyPr/>
        <a:lstStyle/>
        <a:p>
          <a:endParaRPr lang="en-US"/>
        </a:p>
      </dgm:t>
    </dgm:pt>
    <dgm:pt modelId="{9F71E652-4E75-4717-ABB6-C62C4B05A158}" type="pres">
      <dgm:prSet presAssocID="{E0FBC531-CE02-498A-AE69-E8843DB87AF9}" presName="hierRoot2" presStyleCnt="0"/>
      <dgm:spPr/>
    </dgm:pt>
    <dgm:pt modelId="{D613AAC2-11B5-4E71-8AFC-DE81874099F2}" type="pres">
      <dgm:prSet presAssocID="{E0FBC531-CE02-498A-AE69-E8843DB87AF9}" presName="composite2" presStyleCnt="0"/>
      <dgm:spPr/>
    </dgm:pt>
    <dgm:pt modelId="{F5E003A4-F8C3-4865-BD3B-8C1177267103}" type="pres">
      <dgm:prSet presAssocID="{E0FBC531-CE02-498A-AE69-E8843DB87AF9}" presName="background2" presStyleLbl="node2" presStyleIdx="5" presStyleCnt="8"/>
      <dgm:spPr/>
    </dgm:pt>
    <dgm:pt modelId="{7A87BD6B-EE21-4975-8695-BE61ABB156DF}" type="pres">
      <dgm:prSet presAssocID="{E0FBC531-CE02-498A-AE69-E8843DB87AF9}" presName="text2" presStyleLbl="fgAcc2" presStyleIdx="5" presStyleCnt="8" custScaleX="173188" custScaleY="213010" custLinFactNeighborX="-36485">
        <dgm:presLayoutVars>
          <dgm:chPref val="3"/>
        </dgm:presLayoutVars>
      </dgm:prSet>
      <dgm:spPr/>
      <dgm:t>
        <a:bodyPr/>
        <a:lstStyle/>
        <a:p>
          <a:endParaRPr lang="en-US"/>
        </a:p>
      </dgm:t>
    </dgm:pt>
    <dgm:pt modelId="{181C2D54-D116-4107-9B14-B24183E2CEE9}" type="pres">
      <dgm:prSet presAssocID="{E0FBC531-CE02-498A-AE69-E8843DB87AF9}" presName="hierChild3" presStyleCnt="0"/>
      <dgm:spPr/>
    </dgm:pt>
    <dgm:pt modelId="{B2BE75C4-447B-41F0-B358-27329CF0A972}" type="pres">
      <dgm:prSet presAssocID="{BD7C2F54-F17E-4F95-9539-F3FCD11402E8}" presName="Name17" presStyleLbl="parChTrans1D3" presStyleIdx="5" presStyleCnt="6"/>
      <dgm:spPr/>
      <dgm:t>
        <a:bodyPr/>
        <a:lstStyle/>
        <a:p>
          <a:endParaRPr lang="en-US"/>
        </a:p>
      </dgm:t>
    </dgm:pt>
    <dgm:pt modelId="{7AC2BB72-B28C-43AF-92F7-6A8AE34AB41C}" type="pres">
      <dgm:prSet presAssocID="{4C478C81-8867-4BDA-B0AD-519509836BA0}" presName="hierRoot3" presStyleCnt="0"/>
      <dgm:spPr/>
    </dgm:pt>
    <dgm:pt modelId="{A7E2C789-1077-4A7B-A7F0-9891F7794E1F}" type="pres">
      <dgm:prSet presAssocID="{4C478C81-8867-4BDA-B0AD-519509836BA0}" presName="composite3" presStyleCnt="0"/>
      <dgm:spPr/>
    </dgm:pt>
    <dgm:pt modelId="{DF5DAF24-F72A-4088-8ED6-50DE2BF1FE3D}" type="pres">
      <dgm:prSet presAssocID="{4C478C81-8867-4BDA-B0AD-519509836BA0}" presName="background3" presStyleLbl="node3" presStyleIdx="5" presStyleCnt="6"/>
      <dgm:spPr>
        <a:solidFill>
          <a:schemeClr val="accent6"/>
        </a:solidFill>
      </dgm:spPr>
      <dgm:t>
        <a:bodyPr/>
        <a:lstStyle/>
        <a:p>
          <a:endParaRPr lang="en-US"/>
        </a:p>
      </dgm:t>
    </dgm:pt>
    <dgm:pt modelId="{B57C7D1E-98C6-4F48-8589-D99D740C1EE1}" type="pres">
      <dgm:prSet presAssocID="{4C478C81-8867-4BDA-B0AD-519509836BA0}" presName="text3" presStyleLbl="fgAcc3" presStyleIdx="5" presStyleCnt="6" custScaleX="191147" custScaleY="170508">
        <dgm:presLayoutVars>
          <dgm:chPref val="3"/>
        </dgm:presLayoutVars>
      </dgm:prSet>
      <dgm:spPr/>
      <dgm:t>
        <a:bodyPr/>
        <a:lstStyle/>
        <a:p>
          <a:endParaRPr lang="en-US"/>
        </a:p>
      </dgm:t>
    </dgm:pt>
    <dgm:pt modelId="{6FE1D7B7-17DF-4240-8EB5-98210820E7BF}" type="pres">
      <dgm:prSet presAssocID="{4C478C81-8867-4BDA-B0AD-519509836BA0}" presName="hierChild4" presStyleCnt="0"/>
      <dgm:spPr/>
    </dgm:pt>
    <dgm:pt modelId="{FDA37C67-ADE8-44DF-8689-41AE5C7BBBD2}" type="pres">
      <dgm:prSet presAssocID="{66C7AE1D-2992-442D-85DA-F2D4F5ADEC6E}" presName="Name23" presStyleLbl="parChTrans1D4" presStyleIdx="10" presStyleCnt="11"/>
      <dgm:spPr/>
      <dgm:t>
        <a:bodyPr/>
        <a:lstStyle/>
        <a:p>
          <a:endParaRPr lang="en-US"/>
        </a:p>
      </dgm:t>
    </dgm:pt>
    <dgm:pt modelId="{3547079B-717C-4C97-A4B6-E33E5007D253}" type="pres">
      <dgm:prSet presAssocID="{D8CDDB70-B81F-4CC9-8F1B-BD250AF35086}" presName="hierRoot4" presStyleCnt="0"/>
      <dgm:spPr/>
    </dgm:pt>
    <dgm:pt modelId="{F7EE0501-584B-42CA-8AAC-7BB769FDC67F}" type="pres">
      <dgm:prSet presAssocID="{D8CDDB70-B81F-4CC9-8F1B-BD250AF35086}" presName="composite4" presStyleCnt="0"/>
      <dgm:spPr/>
    </dgm:pt>
    <dgm:pt modelId="{8CF405EB-4301-4D55-AE2B-2988D4760510}" type="pres">
      <dgm:prSet presAssocID="{D8CDDB70-B81F-4CC9-8F1B-BD250AF35086}" presName="background4" presStyleLbl="node4" presStyleIdx="10" presStyleCnt="11"/>
      <dgm:spPr>
        <a:solidFill>
          <a:schemeClr val="accent6"/>
        </a:solidFill>
      </dgm:spPr>
      <dgm:t>
        <a:bodyPr/>
        <a:lstStyle/>
        <a:p>
          <a:endParaRPr lang="en-US"/>
        </a:p>
      </dgm:t>
    </dgm:pt>
    <dgm:pt modelId="{73F7EF7A-D023-483E-9A6B-450D9554BE2A}" type="pres">
      <dgm:prSet presAssocID="{D8CDDB70-B81F-4CC9-8F1B-BD250AF35086}" presName="text4" presStyleLbl="fgAcc4" presStyleIdx="10" presStyleCnt="11" custScaleX="188975" custScaleY="208822">
        <dgm:presLayoutVars>
          <dgm:chPref val="3"/>
        </dgm:presLayoutVars>
      </dgm:prSet>
      <dgm:spPr/>
      <dgm:t>
        <a:bodyPr/>
        <a:lstStyle/>
        <a:p>
          <a:endParaRPr lang="en-US"/>
        </a:p>
      </dgm:t>
    </dgm:pt>
    <dgm:pt modelId="{8BDB5570-2C08-4250-9E30-4E0F6F0E74F8}" type="pres">
      <dgm:prSet presAssocID="{D8CDDB70-B81F-4CC9-8F1B-BD250AF35086}" presName="hierChild5" presStyleCnt="0"/>
      <dgm:spPr/>
    </dgm:pt>
    <dgm:pt modelId="{39A5AF89-CD2E-4C23-86D3-293C66660D03}" type="pres">
      <dgm:prSet presAssocID="{F7296320-98EE-44BD-9E53-FB9BDE8198EA}" presName="Name10" presStyleLbl="parChTrans1D2" presStyleIdx="6" presStyleCnt="8"/>
      <dgm:spPr/>
      <dgm:t>
        <a:bodyPr/>
        <a:lstStyle/>
        <a:p>
          <a:endParaRPr lang="en-US"/>
        </a:p>
      </dgm:t>
    </dgm:pt>
    <dgm:pt modelId="{F2085F8E-27A0-42A8-9BFD-ECA26E7E8E67}" type="pres">
      <dgm:prSet presAssocID="{DA3B64EA-A875-407C-B029-D62E6EFE93BF}" presName="hierRoot2" presStyleCnt="0"/>
      <dgm:spPr/>
    </dgm:pt>
    <dgm:pt modelId="{D212582C-5B3F-4D3B-B454-77C0228970FD}" type="pres">
      <dgm:prSet presAssocID="{DA3B64EA-A875-407C-B029-D62E6EFE93BF}" presName="composite2" presStyleCnt="0"/>
      <dgm:spPr/>
    </dgm:pt>
    <dgm:pt modelId="{4E220728-48AB-4A31-80C2-B4226A64FC55}" type="pres">
      <dgm:prSet presAssocID="{DA3B64EA-A875-407C-B029-D62E6EFE93BF}" presName="background2" presStyleLbl="node2" presStyleIdx="6" presStyleCnt="8"/>
      <dgm:spPr/>
    </dgm:pt>
    <dgm:pt modelId="{5D92A31C-3BA3-43DA-BCE7-CB4BC8CC2EA0}" type="pres">
      <dgm:prSet presAssocID="{DA3B64EA-A875-407C-B029-D62E6EFE93BF}" presName="text2" presStyleLbl="fgAcc2" presStyleIdx="6" presStyleCnt="8" custScaleX="183747" custScaleY="213010" custLinFactNeighborX="-30929">
        <dgm:presLayoutVars>
          <dgm:chPref val="3"/>
        </dgm:presLayoutVars>
      </dgm:prSet>
      <dgm:spPr/>
      <dgm:t>
        <a:bodyPr/>
        <a:lstStyle/>
        <a:p>
          <a:endParaRPr lang="en-US"/>
        </a:p>
      </dgm:t>
    </dgm:pt>
    <dgm:pt modelId="{24586ED5-9891-4335-BFA4-B1BDCFF299CB}" type="pres">
      <dgm:prSet presAssocID="{DA3B64EA-A875-407C-B029-D62E6EFE93BF}" presName="hierChild3" presStyleCnt="0"/>
      <dgm:spPr/>
    </dgm:pt>
    <dgm:pt modelId="{39BA6D93-EC17-4516-A891-3DCA63E0922C}" type="pres">
      <dgm:prSet presAssocID="{D7F9E820-F58D-40C2-BBA6-BD7176D126AA}" presName="Name10" presStyleLbl="parChTrans1D2" presStyleIdx="7" presStyleCnt="8"/>
      <dgm:spPr/>
      <dgm:t>
        <a:bodyPr/>
        <a:lstStyle/>
        <a:p>
          <a:endParaRPr lang="en-US"/>
        </a:p>
      </dgm:t>
    </dgm:pt>
    <dgm:pt modelId="{9B0D0399-4597-48A3-A126-97CCC8B145CA}" type="pres">
      <dgm:prSet presAssocID="{11E70B56-BC41-425D-A0F3-5D197A981B27}" presName="hierRoot2" presStyleCnt="0"/>
      <dgm:spPr/>
    </dgm:pt>
    <dgm:pt modelId="{FCA8295B-42DF-42B8-B2D1-678FFC38E7DB}" type="pres">
      <dgm:prSet presAssocID="{11E70B56-BC41-425D-A0F3-5D197A981B27}" presName="composite2" presStyleCnt="0"/>
      <dgm:spPr/>
    </dgm:pt>
    <dgm:pt modelId="{57449143-D4D8-48AD-BB3B-9CC4A6EB13C1}" type="pres">
      <dgm:prSet presAssocID="{11E70B56-BC41-425D-A0F3-5D197A981B27}" presName="background2" presStyleLbl="node2" presStyleIdx="7" presStyleCnt="8"/>
      <dgm:spPr/>
    </dgm:pt>
    <dgm:pt modelId="{3D6C849C-54D0-4095-B991-B0E31CF72BF5}" type="pres">
      <dgm:prSet presAssocID="{11E70B56-BC41-425D-A0F3-5D197A981B27}" presName="text2" presStyleLbl="fgAcc2" presStyleIdx="7" presStyleCnt="8" custScaleX="145365" custScaleY="213010" custLinFactNeighborX="-27006">
        <dgm:presLayoutVars>
          <dgm:chPref val="3"/>
        </dgm:presLayoutVars>
      </dgm:prSet>
      <dgm:spPr/>
      <dgm:t>
        <a:bodyPr/>
        <a:lstStyle/>
        <a:p>
          <a:endParaRPr lang="en-US"/>
        </a:p>
      </dgm:t>
    </dgm:pt>
    <dgm:pt modelId="{86E83F2C-B512-4CF7-A11B-42D25D02FA63}" type="pres">
      <dgm:prSet presAssocID="{11E70B56-BC41-425D-A0F3-5D197A981B27}" presName="hierChild3" presStyleCnt="0"/>
      <dgm:spPr/>
    </dgm:pt>
  </dgm:ptLst>
  <dgm:cxnLst>
    <dgm:cxn modelId="{21478592-80CC-4771-B30B-87FDF1D289D8}" srcId="{394236C4-C7A6-4C40-AA2F-1B49C208B108}" destId="{CD530051-5D79-4924-93DF-699DA30DAA82}" srcOrd="0" destOrd="0" parTransId="{CFABA61B-5A0D-4818-9BC0-8C6BC491BDD2}" sibTransId="{19C83EFC-A7A0-4672-A873-81E0E84C071B}"/>
    <dgm:cxn modelId="{8F158E50-7DA4-43A7-B1AC-A0A0B1B3CD5F}" srcId="{116884F7-27C1-4C89-A148-7FE910B66505}" destId="{313234D3-DDA7-425E-B73C-AC18050BC37F}" srcOrd="0" destOrd="0" parTransId="{88F8F9F1-D97D-439A-BF09-DDD65D4A7139}" sibTransId="{A2FC1FED-5A1B-4BD1-93F7-F4E2746FE785}"/>
    <dgm:cxn modelId="{C4C0E224-FB8A-4403-A984-16620D839CB8}" type="presOf" srcId="{84FA337B-723A-43FB-A35B-990DD7F6F267}" destId="{F634A30C-C2D7-471D-A366-E4588EF67863}" srcOrd="0" destOrd="0" presId="urn:microsoft.com/office/officeart/2005/8/layout/hierarchy1"/>
    <dgm:cxn modelId="{806C258F-19E6-4C0B-91B6-574D425C4BE9}" srcId="{F50E8CB7-4969-4B84-9E15-29B6E8DEBBCA}" destId="{2386FF3F-1DDE-4601-9943-6A5A69469763}" srcOrd="0" destOrd="0" parTransId="{15FD2E2D-621F-49A9-9747-796F07C9B4BB}" sibTransId="{07EBDD75-589B-4438-BA41-B43CEADF0715}"/>
    <dgm:cxn modelId="{09A7C5DD-9918-43BB-9D50-D55CE05171D4}" type="presOf" srcId="{2300DB8D-9DEB-461D-9518-F05641CBB140}" destId="{787ED1CB-7CE8-4AA9-A4F9-A0F8712562B1}" srcOrd="0" destOrd="0" presId="urn:microsoft.com/office/officeart/2005/8/layout/hierarchy1"/>
    <dgm:cxn modelId="{4860FABB-22EE-415F-ACE0-EF311143851A}" type="presOf" srcId="{394236C4-C7A6-4C40-AA2F-1B49C208B108}" destId="{3028185C-9DDC-406C-B124-162912C40201}" srcOrd="0" destOrd="0" presId="urn:microsoft.com/office/officeart/2005/8/layout/hierarchy1"/>
    <dgm:cxn modelId="{6E87AB86-4AB9-45C3-9766-016D2328311E}" srcId="{CF505E8F-84FE-4112-94F6-182211230A88}" destId="{E0FBC531-CE02-498A-AE69-E8843DB87AF9}" srcOrd="5" destOrd="0" parTransId="{D6A47FA5-FB95-4ADF-8108-F38B88E7B966}" sibTransId="{97A08590-9F4F-4084-8E57-663489277A81}"/>
    <dgm:cxn modelId="{EC09717A-64C5-4D69-8CE6-616BB71FDA42}" type="presOf" srcId="{5675C581-26E7-4454-9D1F-E1E1F0B23712}" destId="{5B18E066-B947-4D22-9A96-AEF61E50D820}" srcOrd="0" destOrd="0" presId="urn:microsoft.com/office/officeart/2005/8/layout/hierarchy1"/>
    <dgm:cxn modelId="{0BD62B38-4B70-4E59-81F7-8896889E4311}" type="presOf" srcId="{A8F97AFB-6084-4CC1-B197-96B60C5D0744}" destId="{E28E95EB-3806-46D0-BEFB-B443B0487ACF}" srcOrd="0" destOrd="0" presId="urn:microsoft.com/office/officeart/2005/8/layout/hierarchy1"/>
    <dgm:cxn modelId="{9E0CCEB7-4F70-4B18-831C-3B18016EF2AE}" type="presOf" srcId="{F7296320-98EE-44BD-9E53-FB9BDE8198EA}" destId="{39A5AF89-CD2E-4C23-86D3-293C66660D03}" srcOrd="0" destOrd="0" presId="urn:microsoft.com/office/officeart/2005/8/layout/hierarchy1"/>
    <dgm:cxn modelId="{9731F3CA-9731-4AB6-8444-43CD0D8151FF}" type="presOf" srcId="{D8CDDB70-B81F-4CC9-8F1B-BD250AF35086}" destId="{73F7EF7A-D023-483E-9A6B-450D9554BE2A}" srcOrd="0" destOrd="0" presId="urn:microsoft.com/office/officeart/2005/8/layout/hierarchy1"/>
    <dgm:cxn modelId="{07D89A67-9580-4161-8878-1F3D1061A957}" type="presOf" srcId="{DA3B64EA-A875-407C-B029-D62E6EFE93BF}" destId="{5D92A31C-3BA3-43DA-BCE7-CB4BC8CC2EA0}" srcOrd="0" destOrd="0" presId="urn:microsoft.com/office/officeart/2005/8/layout/hierarchy1"/>
    <dgm:cxn modelId="{32EC9AD0-CC34-4BEB-B386-3616D523564C}" type="presOf" srcId="{5B4FD301-5BD4-44EA-9BAC-15B078D35834}" destId="{840223FE-6C4D-4401-A3A8-691192F251B5}" srcOrd="0" destOrd="0" presId="urn:microsoft.com/office/officeart/2005/8/layout/hierarchy1"/>
    <dgm:cxn modelId="{0AB276B1-11FA-408F-8874-6227FBD54FA1}" type="presOf" srcId="{47518A7D-783C-42A8-A32F-ACB5E6A51914}" destId="{33F53898-6516-4CBF-A5EF-037C957C18DC}" srcOrd="0" destOrd="0" presId="urn:microsoft.com/office/officeart/2005/8/layout/hierarchy1"/>
    <dgm:cxn modelId="{43368F61-0B14-4E8B-8F61-B6C0A14C7590}" srcId="{B389BC0E-5CEA-4040-8AB6-5254D5825EC0}" destId="{1E4AB619-7B08-4E8F-9E05-13795823044F}" srcOrd="0" destOrd="0" parTransId="{DA6919B2-1360-4D84-9CAD-D967EA5E0541}" sibTransId="{84E70E16-FE1C-448A-BC14-0253D904E614}"/>
    <dgm:cxn modelId="{25A18F2C-E873-4F5D-AD42-DECCC9DB8FEA}" srcId="{CF505E8F-84FE-4112-94F6-182211230A88}" destId="{DA3B64EA-A875-407C-B029-D62E6EFE93BF}" srcOrd="6" destOrd="0" parTransId="{F7296320-98EE-44BD-9E53-FB9BDE8198EA}" sibTransId="{25F89C68-4E75-4BC6-9B7F-A5AB73E5F223}"/>
    <dgm:cxn modelId="{29503993-F324-469B-9E84-394F0CA9E1B3}" type="presOf" srcId="{EA0104B4-E686-40F7-BCDC-8C7B8257DE3D}" destId="{A7A39565-9814-4ABF-B9D6-7A5AB6AD4267}" srcOrd="0" destOrd="0" presId="urn:microsoft.com/office/officeart/2005/8/layout/hierarchy1"/>
    <dgm:cxn modelId="{92F3C3CC-BB4E-47E8-8DAD-A0A331E7E8A6}" srcId="{E0FBC531-CE02-498A-AE69-E8843DB87AF9}" destId="{4C478C81-8867-4BDA-B0AD-519509836BA0}" srcOrd="0" destOrd="0" parTransId="{BD7C2F54-F17E-4F95-9539-F3FCD11402E8}" sibTransId="{1FC5565C-911B-44C1-BD05-AB22CF020E02}"/>
    <dgm:cxn modelId="{1DC2029A-118B-46E0-B81A-C879A25AC96D}" type="presOf" srcId="{3C1A6694-2CEA-4969-9ED1-168C05E3A2ED}" destId="{11FF475B-0EC3-49C6-90A0-0AE1A109FBB0}" srcOrd="0" destOrd="0" presId="urn:microsoft.com/office/officeart/2005/8/layout/hierarchy1"/>
    <dgm:cxn modelId="{A56E9CE7-17F1-451E-8E69-2AB958709BFB}" srcId="{2300DB8D-9DEB-461D-9518-F05641CBB140}" destId="{47518A7D-783C-42A8-A32F-ACB5E6A51914}" srcOrd="0" destOrd="0" parTransId="{613BE57B-63DA-46DC-BB71-AD113776B27F}" sibTransId="{EFFA064E-D233-4019-B2A0-4C5406B6F2BA}"/>
    <dgm:cxn modelId="{A361D06E-2AA0-4CA9-BE41-0C2EF1E6DC9C}" srcId="{C3D9596E-98C4-425D-948B-3696868CB46F}" destId="{116884F7-27C1-4C89-A148-7FE910B66505}" srcOrd="0" destOrd="0" parTransId="{DFCF0DCB-8338-4F95-95A2-C54474D1256B}" sibTransId="{7B235D07-5BF6-4F9D-B10D-0A37A34F916E}"/>
    <dgm:cxn modelId="{5AA0B976-01D2-4196-8143-8514D6ED1662}" srcId="{CF505E8F-84FE-4112-94F6-182211230A88}" destId="{B389BC0E-5CEA-4040-8AB6-5254D5825EC0}" srcOrd="1" destOrd="0" parTransId="{6D2F3A16-A323-4DEC-87D2-712251FD4DD0}" sibTransId="{B73F5086-0388-4D31-80F9-ED5250DACFAA}"/>
    <dgm:cxn modelId="{57EEAD5A-1B53-4D9F-AF53-E1A592F102AA}" srcId="{313234D3-DDA7-425E-B73C-AC18050BC37F}" destId="{5B4FD301-5BD4-44EA-9BAC-15B078D35834}" srcOrd="0" destOrd="0" parTransId="{B653DAB8-E00D-4799-87B0-A69115C33E3E}" sibTransId="{43244B8F-7431-4C13-AF02-A24A0FC0D0B9}"/>
    <dgm:cxn modelId="{D79154D7-9FEF-4B0C-85D1-D126EB8EEB36}" type="presOf" srcId="{CFABA61B-5A0D-4818-9BC0-8C6BC491BDD2}" destId="{C6E0FB93-1382-4D04-A6A1-3990933B35C1}" srcOrd="0" destOrd="0" presId="urn:microsoft.com/office/officeart/2005/8/layout/hierarchy1"/>
    <dgm:cxn modelId="{861768AB-F654-4087-8EC8-F187E7299A81}" type="presOf" srcId="{11E70B56-BC41-425D-A0F3-5D197A981B27}" destId="{3D6C849C-54D0-4095-B991-B0E31CF72BF5}" srcOrd="0" destOrd="0" presId="urn:microsoft.com/office/officeart/2005/8/layout/hierarchy1"/>
    <dgm:cxn modelId="{E242BFFD-CDBF-4FB4-A898-47DDE6FC32D5}" type="presOf" srcId="{B653DAB8-E00D-4799-87B0-A69115C33E3E}" destId="{AAF045A5-A45B-4369-9A7A-B57E53D8681A}" srcOrd="0" destOrd="0" presId="urn:microsoft.com/office/officeart/2005/8/layout/hierarchy1"/>
    <dgm:cxn modelId="{270EB089-4AAE-4142-AF54-31E11051A35B}" type="presOf" srcId="{F50E8CB7-4969-4B84-9E15-29B6E8DEBBCA}" destId="{92588CA5-5DCD-494B-BD90-D169C4DE1008}" srcOrd="0" destOrd="0" presId="urn:microsoft.com/office/officeart/2005/8/layout/hierarchy1"/>
    <dgm:cxn modelId="{62ECF8EB-BAF0-4420-93A8-BFAE439BBD65}" srcId="{B389BC0E-5CEA-4040-8AB6-5254D5825EC0}" destId="{660AE458-6B3A-4178-8F30-1047732A34D5}" srcOrd="2" destOrd="0" parTransId="{BE8ABB1E-E50F-4ADC-9EBF-EE081086F4DB}" sibTransId="{0C595793-6A41-4FB7-8717-88A9FCE4498F}"/>
    <dgm:cxn modelId="{39805D87-5ED5-485F-A68B-9DECB9F0B19A}" type="presOf" srcId="{C3D9596E-98C4-425D-948B-3696868CB46F}" destId="{2C3057F7-21BE-4F3C-A941-B6C220E89A26}" srcOrd="0" destOrd="0" presId="urn:microsoft.com/office/officeart/2005/8/layout/hierarchy1"/>
    <dgm:cxn modelId="{436C0A00-2FE0-4506-8F05-473AE891D063}" type="presOf" srcId="{2386FF3F-1DDE-4601-9943-6A5A69469763}" destId="{BF5B02CC-0CE3-4989-B3D4-1A3BDFEE9A8A}" srcOrd="0" destOrd="0" presId="urn:microsoft.com/office/officeart/2005/8/layout/hierarchy1"/>
    <dgm:cxn modelId="{56ACAED4-81F9-4E2E-B6D6-7D8B0009A817}" type="presOf" srcId="{DFCF0DCB-8338-4F95-95A2-C54474D1256B}" destId="{C1DB8BE5-5A14-421E-B793-C158A9F753C3}" srcOrd="0" destOrd="0" presId="urn:microsoft.com/office/officeart/2005/8/layout/hierarchy1"/>
    <dgm:cxn modelId="{F3515709-6912-488C-9EE6-784108AF307D}" type="presOf" srcId="{6219B1B2-67DE-44DA-876A-D8485E2B4B58}" destId="{77B8116E-A566-4065-9311-FDD35C8E6851}" srcOrd="0" destOrd="0" presId="urn:microsoft.com/office/officeart/2005/8/layout/hierarchy1"/>
    <dgm:cxn modelId="{684697C3-2104-4C91-B4A8-638FDDDFB6F8}" type="presOf" srcId="{1E46E05A-2B0B-4422-B954-65E763F27763}" destId="{227C49FF-19C4-4323-A5EE-30FA94ADC39A}" srcOrd="0" destOrd="0" presId="urn:microsoft.com/office/officeart/2005/8/layout/hierarchy1"/>
    <dgm:cxn modelId="{1E211E9E-3F9F-4D67-8B37-EE361961DB9E}" type="presOf" srcId="{D4F4C53D-6FB6-454C-A2BA-2E7DBDE32F90}" destId="{7B0C6809-D683-4611-B3B2-4507613F215C}" srcOrd="0" destOrd="0" presId="urn:microsoft.com/office/officeart/2005/8/layout/hierarchy1"/>
    <dgm:cxn modelId="{C2803D46-638B-4A89-8A29-58218208294A}" type="presOf" srcId="{785CE155-9D09-4DDC-90D8-C02E3AB13BA2}" destId="{DA912D81-BEAF-4C12-B74E-253E1974B839}" srcOrd="0" destOrd="0" presId="urn:microsoft.com/office/officeart/2005/8/layout/hierarchy1"/>
    <dgm:cxn modelId="{0AD01BC5-DE25-42DA-A6E8-210F5045A431}" type="presOf" srcId="{F916783F-C047-4CE0-833D-CA809019DF85}" destId="{F0735552-27BD-4CB3-A063-B75FF14E3783}" srcOrd="0" destOrd="0" presId="urn:microsoft.com/office/officeart/2005/8/layout/hierarchy1"/>
    <dgm:cxn modelId="{D5BDA6B3-D7E7-43BE-AD39-89C5553A96A7}" type="presOf" srcId="{313234D3-DDA7-425E-B73C-AC18050BC37F}" destId="{9E7EDFFE-0705-464E-B55A-71CAA659B416}" srcOrd="0" destOrd="0" presId="urn:microsoft.com/office/officeart/2005/8/layout/hierarchy1"/>
    <dgm:cxn modelId="{04510929-5112-45C9-930D-282CF4844A91}" srcId="{CF505E8F-84FE-4112-94F6-182211230A88}" destId="{11E70B56-BC41-425D-A0F3-5D197A981B27}" srcOrd="7" destOrd="0" parTransId="{D7F9E820-F58D-40C2-BBA6-BD7176D126AA}" sibTransId="{FBBCA3AD-9368-48BA-84FA-37F3048CAECE}"/>
    <dgm:cxn modelId="{94733777-C8BE-48B2-B8FA-36CB4B383296}" type="presOf" srcId="{BD7C2F54-F17E-4F95-9539-F3FCD11402E8}" destId="{B2BE75C4-447B-41F0-B358-27329CF0A972}" srcOrd="0" destOrd="0" presId="urn:microsoft.com/office/officeart/2005/8/layout/hierarchy1"/>
    <dgm:cxn modelId="{5DA8EA4F-6068-44EB-A514-8D3671687C57}" type="presOf" srcId="{E6158A61-BF0B-427E-A272-A768F16C6541}" destId="{E629AAC8-6AFB-4278-87DD-FBCC60D94065}" srcOrd="0" destOrd="0" presId="urn:microsoft.com/office/officeart/2005/8/layout/hierarchy1"/>
    <dgm:cxn modelId="{ED30CDF0-5619-4FBC-9BDA-C8D908766AA7}" type="presOf" srcId="{1E4AB619-7B08-4E8F-9E05-13795823044F}" destId="{D00E4091-BCBC-4065-825F-E03F0FAEB48A}" srcOrd="0" destOrd="0" presId="urn:microsoft.com/office/officeart/2005/8/layout/hierarchy1"/>
    <dgm:cxn modelId="{27CAEBBE-424C-43CC-92DA-966064CAD1A6}" type="presOf" srcId="{D9532369-D1AF-4171-8539-8874A93CEB6D}" destId="{6BA693C0-7077-461E-81E1-F52D70C42B40}" srcOrd="0" destOrd="0" presId="urn:microsoft.com/office/officeart/2005/8/layout/hierarchy1"/>
    <dgm:cxn modelId="{F0FD6D5F-4739-400C-83A7-7572E3B9FAB7}" type="presOf" srcId="{CF505E8F-84FE-4112-94F6-182211230A88}" destId="{BABAF2FF-5498-4D71-96A8-8261B8972FBA}" srcOrd="0" destOrd="0" presId="urn:microsoft.com/office/officeart/2005/8/layout/hierarchy1"/>
    <dgm:cxn modelId="{A26E529B-46C9-4872-913E-178E778D96F9}" type="presOf" srcId="{2120D243-E130-4F4A-A899-29756A76EF13}" destId="{852F7079-C9D2-4E53-92F0-4AF215B26B6C}" srcOrd="0" destOrd="0" presId="urn:microsoft.com/office/officeart/2005/8/layout/hierarchy1"/>
    <dgm:cxn modelId="{4160DB6D-984A-4180-ACCB-9E7B30F7A21F}" srcId="{47518A7D-783C-42A8-A32F-ACB5E6A51914}" destId="{F50E8CB7-4969-4B84-9E15-29B6E8DEBBCA}" srcOrd="0" destOrd="0" parTransId="{5675C581-26E7-4454-9D1F-E1E1F0B23712}" sibTransId="{5A8A1376-86BB-4ABF-9393-AB93075C47AA}"/>
    <dgm:cxn modelId="{321F0A0C-A06F-4AB5-A95F-4225061009FA}" srcId="{4C478C81-8867-4BDA-B0AD-519509836BA0}" destId="{D8CDDB70-B81F-4CC9-8F1B-BD250AF35086}" srcOrd="0" destOrd="0" parTransId="{66C7AE1D-2992-442D-85DA-F2D4F5ADEC6E}" sibTransId="{EDEFA640-5DAD-45F6-9AA9-A70C0BE3CC71}"/>
    <dgm:cxn modelId="{145C8509-B2D2-43A0-A094-4E48919A304C}" type="presOf" srcId="{66C7AE1D-2992-442D-85DA-F2D4F5ADEC6E}" destId="{FDA37C67-ADE8-44DF-8689-41AE5C7BBBD2}" srcOrd="0" destOrd="0" presId="urn:microsoft.com/office/officeart/2005/8/layout/hierarchy1"/>
    <dgm:cxn modelId="{2F380060-227E-41F0-9590-1EB1F976669F}" type="presOf" srcId="{DA6919B2-1360-4D84-9CAD-D967EA5E0541}" destId="{0DEA16ED-0792-4B44-9BF3-561A95FE628C}" srcOrd="0" destOrd="0" presId="urn:microsoft.com/office/officeart/2005/8/layout/hierarchy1"/>
    <dgm:cxn modelId="{F9AE7990-C75F-4736-805C-19E8D3790030}" type="presOf" srcId="{9F298BAB-86CD-4DD8-8D64-D4584AE2EFBA}" destId="{7B2DEE0F-526E-4EAC-8710-C4BE0805A238}" srcOrd="0" destOrd="0" presId="urn:microsoft.com/office/officeart/2005/8/layout/hierarchy1"/>
    <dgm:cxn modelId="{5D26A097-1800-4EBE-803A-1E1B8D7C8B25}" srcId="{CF505E8F-84FE-4112-94F6-182211230A88}" destId="{EA0104B4-E686-40F7-BCDC-8C7B8257DE3D}" srcOrd="0" destOrd="0" parTransId="{84FA337B-723A-43FB-A35B-990DD7F6F267}" sibTransId="{27D5953F-47DC-4F69-9747-5B6F8FD36E5A}"/>
    <dgm:cxn modelId="{29E23F03-6FD0-4D55-B9AA-3F8ECCAF8AB6}" srcId="{D9532369-D1AF-4171-8539-8874A93CEB6D}" destId="{2300DB8D-9DEB-461D-9518-F05641CBB140}" srcOrd="0" destOrd="0" parTransId="{D4F4C53D-6FB6-454C-A2BA-2E7DBDE32F90}" sibTransId="{62E08313-5897-4C8E-B962-1AED9BD355F2}"/>
    <dgm:cxn modelId="{5EBA4F45-D9C6-4624-B143-64C757DD4946}" type="presOf" srcId="{BE8ABB1E-E50F-4ADC-9EBF-EE081086F4DB}" destId="{6A75DCDA-2BE6-466D-9C12-D18460445B64}" srcOrd="0" destOrd="0" presId="urn:microsoft.com/office/officeart/2005/8/layout/hierarchy1"/>
    <dgm:cxn modelId="{E938DB2B-1FA2-4411-85EA-435D9C74923E}" type="presOf" srcId="{67C618C3-A673-4A6C-ABEE-4FDC53E698D4}" destId="{AF04DA70-F360-464B-8BA3-54015DF68C88}" srcOrd="0" destOrd="0" presId="urn:microsoft.com/office/officeart/2005/8/layout/hierarchy1"/>
    <dgm:cxn modelId="{9D5889DE-820E-48A2-91FD-BC797AA28FC8}" srcId="{785CE155-9D09-4DDC-90D8-C02E3AB13BA2}" destId="{CF505E8F-84FE-4112-94F6-182211230A88}" srcOrd="0" destOrd="0" parTransId="{093A47AC-BF7A-420E-9416-59040C6A8F24}" sibTransId="{03AA0922-EBD0-4629-9120-CD7698370297}"/>
    <dgm:cxn modelId="{4F111D8D-8A45-45BB-8168-34817EA55C2B}" type="presOf" srcId="{D6A47FA5-FB95-4ADF-8108-F38B88E7B966}" destId="{CF6617A2-B980-41D2-8760-E07B9BF821A6}" srcOrd="0" destOrd="0" presId="urn:microsoft.com/office/officeart/2005/8/layout/hierarchy1"/>
    <dgm:cxn modelId="{6EBDA80F-CD02-445C-9E54-6FD92B3DA9FC}" srcId="{1E4AB619-7B08-4E8F-9E05-13795823044F}" destId="{5904A52D-DEB4-4C96-8A74-122BA276A425}" srcOrd="0" destOrd="0" parTransId="{2120D243-E130-4F4A-A899-29756A76EF13}" sibTransId="{BCCD178F-FE50-489A-9F24-E6364AC65223}"/>
    <dgm:cxn modelId="{F6EAB14E-DE1C-480A-AE91-B339CD2E3709}" srcId="{CF505E8F-84FE-4112-94F6-182211230A88}" destId="{A8F97AFB-6084-4CC1-B197-96B60C5D0744}" srcOrd="3" destOrd="0" parTransId="{9E1BF8FB-1293-477A-8866-0D1023F65F4B}" sibTransId="{A4A6ADA3-02CA-473A-97D2-85DBEB77B294}"/>
    <dgm:cxn modelId="{6214FF57-58FD-4870-9BEB-3A2BFDE1D923}" srcId="{58CB3609-AE9B-4CB8-B83F-CAC1B2EF6C20}" destId="{C3D9596E-98C4-425D-948B-3696868CB46F}" srcOrd="0" destOrd="0" parTransId="{F916783F-C047-4CE0-833D-CA809019DF85}" sibTransId="{226EE7FB-180F-4028-B2C4-4E734A0F02F7}"/>
    <dgm:cxn modelId="{66B67C74-6C7C-441E-85D3-C3704D7D2F07}" type="presOf" srcId="{B9D21A29-9FD3-479E-93A0-F27526058877}" destId="{4C6AB857-DE36-4C58-83FD-68AE61319EFA}" srcOrd="0" destOrd="0" presId="urn:microsoft.com/office/officeart/2005/8/layout/hierarchy1"/>
    <dgm:cxn modelId="{F7F48309-61E9-4235-B68A-A2E15A68F7A8}" srcId="{CF505E8F-84FE-4112-94F6-182211230A88}" destId="{D9532369-D1AF-4171-8539-8874A93CEB6D}" srcOrd="4" destOrd="0" parTransId="{1E46E05A-2B0B-4422-B954-65E763F27763}" sibTransId="{2F1A739C-215C-4D7B-8AAD-03B461CDFE28}"/>
    <dgm:cxn modelId="{04DE8A44-EF11-4232-825A-70A6417E0D1E}" srcId="{CF505E8F-84FE-4112-94F6-182211230A88}" destId="{3C1A6694-2CEA-4969-9ED1-168C05E3A2ED}" srcOrd="2" destOrd="0" parTransId="{9F298BAB-86CD-4DD8-8D64-D4584AE2EFBA}" sibTransId="{73074F62-3E03-43F1-B58E-226179087667}"/>
    <dgm:cxn modelId="{8FB74917-45D4-4ACE-A4E4-F2E614AB52CD}" type="presOf" srcId="{116884F7-27C1-4C89-A148-7FE910B66505}" destId="{A249D147-0C8E-45E3-83B5-F4740C44F942}" srcOrd="0" destOrd="0" presId="urn:microsoft.com/office/officeart/2005/8/layout/hierarchy1"/>
    <dgm:cxn modelId="{03894602-EC90-4C46-87B7-FC36AF5C7712}" type="presOf" srcId="{B389BC0E-5CEA-4040-8AB6-5254D5825EC0}" destId="{4F2643D7-CADB-4A24-B5FA-E5A2294A2C03}" srcOrd="0" destOrd="0" presId="urn:microsoft.com/office/officeart/2005/8/layout/hierarchy1"/>
    <dgm:cxn modelId="{E2CBA7AD-6D79-43CC-9AC5-32FF5CB0BD1B}" type="presOf" srcId="{613BE57B-63DA-46DC-BB71-AD113776B27F}" destId="{D81538D8-8BB0-416C-9B56-2B0BD622CD75}" srcOrd="0" destOrd="0" presId="urn:microsoft.com/office/officeart/2005/8/layout/hierarchy1"/>
    <dgm:cxn modelId="{DEF70BA1-E4E5-4E48-9DEF-39666C1D3B07}" type="presOf" srcId="{88F8F9F1-D97D-439A-BF09-DDD65D4A7139}" destId="{089D06D5-7D81-42B4-81D5-BABB2371790A}" srcOrd="0" destOrd="0" presId="urn:microsoft.com/office/officeart/2005/8/layout/hierarchy1"/>
    <dgm:cxn modelId="{E91907D2-1795-41F6-BCCC-7D47CD583510}" srcId="{B389BC0E-5CEA-4040-8AB6-5254D5825EC0}" destId="{394236C4-C7A6-4C40-AA2F-1B49C208B108}" srcOrd="1" destOrd="0" parTransId="{B9D21A29-9FD3-479E-93A0-F27526058877}" sibTransId="{03791AAF-C4FC-429F-8D6B-7258CFF5C4BB}"/>
    <dgm:cxn modelId="{196786CB-D565-41AB-9740-BE635AD4F07E}" type="presOf" srcId="{660AE458-6B3A-4178-8F30-1047732A34D5}" destId="{27E35E7A-E0E5-43A4-BE15-2E36148C9341}" srcOrd="0" destOrd="0" presId="urn:microsoft.com/office/officeart/2005/8/layout/hierarchy1"/>
    <dgm:cxn modelId="{8C808D2A-4A83-4B5A-8E49-BEEC45BBE388}" type="presOf" srcId="{15FD2E2D-621F-49A9-9747-796F07C9B4BB}" destId="{466CEBC8-9690-4876-A6C0-B7FDE3FAA352}" srcOrd="0" destOrd="0" presId="urn:microsoft.com/office/officeart/2005/8/layout/hierarchy1"/>
    <dgm:cxn modelId="{F639A163-118D-4D3E-90D8-E9513E58D12F}" type="presOf" srcId="{CD530051-5D79-4924-93DF-699DA30DAA82}" destId="{F46ECE3F-A575-4351-9481-BCF4033C4ECC}" srcOrd="0" destOrd="0" presId="urn:microsoft.com/office/officeart/2005/8/layout/hierarchy1"/>
    <dgm:cxn modelId="{EB349845-34B8-4D45-9B01-11BBBD043BB6}" srcId="{5904A52D-DEB4-4C96-8A74-122BA276A425}" destId="{E6158A61-BF0B-427E-A272-A768F16C6541}" srcOrd="0" destOrd="0" parTransId="{6219B1B2-67DE-44DA-876A-D8485E2B4B58}" sibTransId="{33716A1E-1942-4D86-B233-5E5BAFBFD950}"/>
    <dgm:cxn modelId="{F0B3F529-832C-4D68-BDF5-87D42A36E081}" type="presOf" srcId="{E0FBC531-CE02-498A-AE69-E8843DB87AF9}" destId="{7A87BD6B-EE21-4975-8695-BE61ABB156DF}" srcOrd="0" destOrd="0" presId="urn:microsoft.com/office/officeart/2005/8/layout/hierarchy1"/>
    <dgm:cxn modelId="{4D0D009C-A521-4118-B37F-3ED3DDD9BE4C}" srcId="{EA0104B4-E686-40F7-BCDC-8C7B8257DE3D}" destId="{58CB3609-AE9B-4CB8-B83F-CAC1B2EF6C20}" srcOrd="0" destOrd="0" parTransId="{67C618C3-A673-4A6C-ABEE-4FDC53E698D4}" sibTransId="{3704D52F-596E-4C83-AA1A-DB3C5F57D8A7}"/>
    <dgm:cxn modelId="{01D0CDF6-7147-4A4A-9FBB-FBF9106B6168}" type="presOf" srcId="{9E1BF8FB-1293-477A-8866-0D1023F65F4B}" destId="{E6DE5783-FBB7-4171-ACBC-A7C81448E37F}" srcOrd="0" destOrd="0" presId="urn:microsoft.com/office/officeart/2005/8/layout/hierarchy1"/>
    <dgm:cxn modelId="{4D2D7E6B-A0C2-42C3-B22D-8BAD71D90521}" type="presOf" srcId="{5904A52D-DEB4-4C96-8A74-122BA276A425}" destId="{567BAB4B-D446-422A-9064-73BA9861E270}" srcOrd="0" destOrd="0" presId="urn:microsoft.com/office/officeart/2005/8/layout/hierarchy1"/>
    <dgm:cxn modelId="{C896E108-45F4-4658-A81C-B99C2DE704DC}" type="presOf" srcId="{4C478C81-8867-4BDA-B0AD-519509836BA0}" destId="{B57C7D1E-98C6-4F48-8589-D99D740C1EE1}" srcOrd="0" destOrd="0" presId="urn:microsoft.com/office/officeart/2005/8/layout/hierarchy1"/>
    <dgm:cxn modelId="{EACBE5CB-BCE8-45F5-8006-1CD0F5B5D7A8}" type="presOf" srcId="{6D2F3A16-A323-4DEC-87D2-712251FD4DD0}" destId="{DA1A7662-0CC2-4745-85BA-F33CB53C9ABE}" srcOrd="0" destOrd="0" presId="urn:microsoft.com/office/officeart/2005/8/layout/hierarchy1"/>
    <dgm:cxn modelId="{5FD28B45-B35F-49AC-AFA3-84AE7251F7D5}" type="presOf" srcId="{58CB3609-AE9B-4CB8-B83F-CAC1B2EF6C20}" destId="{2276A67F-0E0F-4137-9A23-65D00705506C}" srcOrd="0" destOrd="0" presId="urn:microsoft.com/office/officeart/2005/8/layout/hierarchy1"/>
    <dgm:cxn modelId="{CC08DE07-92AB-48E8-A29A-C4244EF8953F}" type="presOf" srcId="{D7F9E820-F58D-40C2-BBA6-BD7176D126AA}" destId="{39BA6D93-EC17-4516-A891-3DCA63E0922C}" srcOrd="0" destOrd="0" presId="urn:microsoft.com/office/officeart/2005/8/layout/hierarchy1"/>
    <dgm:cxn modelId="{0DA210F8-FFF1-4572-88BA-120F83C266EE}" type="presParOf" srcId="{DA912D81-BEAF-4C12-B74E-253E1974B839}" destId="{C7FCDAFD-E6B0-4906-B0DB-27350D7B1C6C}" srcOrd="0" destOrd="0" presId="urn:microsoft.com/office/officeart/2005/8/layout/hierarchy1"/>
    <dgm:cxn modelId="{A5564996-75A7-4717-B196-A9906420F12E}" type="presParOf" srcId="{C7FCDAFD-E6B0-4906-B0DB-27350D7B1C6C}" destId="{E7A4D037-1D82-4B22-80F0-D5FDF4BDE251}" srcOrd="0" destOrd="0" presId="urn:microsoft.com/office/officeart/2005/8/layout/hierarchy1"/>
    <dgm:cxn modelId="{A6ED1D8F-9A35-492F-839D-1B6D90E8C7C2}" type="presParOf" srcId="{E7A4D037-1D82-4B22-80F0-D5FDF4BDE251}" destId="{E203AA84-ED99-48FF-963C-93AF35B713BD}" srcOrd="0" destOrd="0" presId="urn:microsoft.com/office/officeart/2005/8/layout/hierarchy1"/>
    <dgm:cxn modelId="{8ABC0B71-F360-4377-996C-2A0FAABCDB46}" type="presParOf" srcId="{E7A4D037-1D82-4B22-80F0-D5FDF4BDE251}" destId="{BABAF2FF-5498-4D71-96A8-8261B8972FBA}" srcOrd="1" destOrd="0" presId="urn:microsoft.com/office/officeart/2005/8/layout/hierarchy1"/>
    <dgm:cxn modelId="{4EB3F1B5-8490-40E8-9517-1572B51968B1}" type="presParOf" srcId="{C7FCDAFD-E6B0-4906-B0DB-27350D7B1C6C}" destId="{311D1B13-4E2B-4259-959F-EF3AC4B6F766}" srcOrd="1" destOrd="0" presId="urn:microsoft.com/office/officeart/2005/8/layout/hierarchy1"/>
    <dgm:cxn modelId="{7D980694-013D-48B7-8397-C845E52E6BED}" type="presParOf" srcId="{311D1B13-4E2B-4259-959F-EF3AC4B6F766}" destId="{F634A30C-C2D7-471D-A366-E4588EF67863}" srcOrd="0" destOrd="0" presId="urn:microsoft.com/office/officeart/2005/8/layout/hierarchy1"/>
    <dgm:cxn modelId="{86882C0A-9BDD-499D-99D7-52DCEF03F066}" type="presParOf" srcId="{311D1B13-4E2B-4259-959F-EF3AC4B6F766}" destId="{0B697C49-8076-4E6A-90E3-0C9FEB0159AD}" srcOrd="1" destOrd="0" presId="urn:microsoft.com/office/officeart/2005/8/layout/hierarchy1"/>
    <dgm:cxn modelId="{393E37CE-580D-45A7-8B42-2899BA512D61}" type="presParOf" srcId="{0B697C49-8076-4E6A-90E3-0C9FEB0159AD}" destId="{C0330F8E-4ADC-4E99-8491-E06B1CAAEF10}" srcOrd="0" destOrd="0" presId="urn:microsoft.com/office/officeart/2005/8/layout/hierarchy1"/>
    <dgm:cxn modelId="{C0041971-BB41-4731-A9E4-87C9A523A94A}" type="presParOf" srcId="{C0330F8E-4ADC-4E99-8491-E06B1CAAEF10}" destId="{7A38B96F-0DFC-4B4E-BA7D-9AD725C4DFF5}" srcOrd="0" destOrd="0" presId="urn:microsoft.com/office/officeart/2005/8/layout/hierarchy1"/>
    <dgm:cxn modelId="{E18C650C-C0E5-4223-9274-18D12DF428AF}" type="presParOf" srcId="{C0330F8E-4ADC-4E99-8491-E06B1CAAEF10}" destId="{A7A39565-9814-4ABF-B9D6-7A5AB6AD4267}" srcOrd="1" destOrd="0" presId="urn:microsoft.com/office/officeart/2005/8/layout/hierarchy1"/>
    <dgm:cxn modelId="{1117FD8D-D6F6-4500-87F1-8D258A469F7F}" type="presParOf" srcId="{0B697C49-8076-4E6A-90E3-0C9FEB0159AD}" destId="{61E52F53-9B12-444C-A002-0EC0CCDB6D25}" srcOrd="1" destOrd="0" presId="urn:microsoft.com/office/officeart/2005/8/layout/hierarchy1"/>
    <dgm:cxn modelId="{6FAF8F43-A118-4D4A-9925-554BF10E0893}" type="presParOf" srcId="{61E52F53-9B12-444C-A002-0EC0CCDB6D25}" destId="{AF04DA70-F360-464B-8BA3-54015DF68C88}" srcOrd="0" destOrd="0" presId="urn:microsoft.com/office/officeart/2005/8/layout/hierarchy1"/>
    <dgm:cxn modelId="{EBBD3623-EA96-4137-8719-B2E39FCB5EAE}" type="presParOf" srcId="{61E52F53-9B12-444C-A002-0EC0CCDB6D25}" destId="{E5092C75-6A3A-492C-954E-59D1EFDFA4FA}" srcOrd="1" destOrd="0" presId="urn:microsoft.com/office/officeart/2005/8/layout/hierarchy1"/>
    <dgm:cxn modelId="{5B159CC7-434F-49AA-8DD6-7439EEB33A82}" type="presParOf" srcId="{E5092C75-6A3A-492C-954E-59D1EFDFA4FA}" destId="{C15B99CB-D87E-427D-9692-A8E0BEDB8B09}" srcOrd="0" destOrd="0" presId="urn:microsoft.com/office/officeart/2005/8/layout/hierarchy1"/>
    <dgm:cxn modelId="{48615414-5981-4284-AF20-7F3C532B2FF3}" type="presParOf" srcId="{C15B99CB-D87E-427D-9692-A8E0BEDB8B09}" destId="{C31382EC-E1F6-4B5C-80B7-32B4E8F7B69F}" srcOrd="0" destOrd="0" presId="urn:microsoft.com/office/officeart/2005/8/layout/hierarchy1"/>
    <dgm:cxn modelId="{F35C0569-E676-48E5-A1EB-277B0ABB9992}" type="presParOf" srcId="{C15B99CB-D87E-427D-9692-A8E0BEDB8B09}" destId="{2276A67F-0E0F-4137-9A23-65D00705506C}" srcOrd="1" destOrd="0" presId="urn:microsoft.com/office/officeart/2005/8/layout/hierarchy1"/>
    <dgm:cxn modelId="{9834F441-D0ED-46FE-A42B-3860C890179B}" type="presParOf" srcId="{E5092C75-6A3A-492C-954E-59D1EFDFA4FA}" destId="{9ACECFFD-8CBB-4AC2-A75E-7DDB1585A1D6}" srcOrd="1" destOrd="0" presId="urn:microsoft.com/office/officeart/2005/8/layout/hierarchy1"/>
    <dgm:cxn modelId="{0347E7BE-931D-4037-BCFC-CF29DE7BDB27}" type="presParOf" srcId="{9ACECFFD-8CBB-4AC2-A75E-7DDB1585A1D6}" destId="{F0735552-27BD-4CB3-A063-B75FF14E3783}" srcOrd="0" destOrd="0" presId="urn:microsoft.com/office/officeart/2005/8/layout/hierarchy1"/>
    <dgm:cxn modelId="{F61B7A1B-A18A-4358-BCB9-35AEBF3D9671}" type="presParOf" srcId="{9ACECFFD-8CBB-4AC2-A75E-7DDB1585A1D6}" destId="{23A000C5-D29F-4EA6-B9C7-8F356C1FE6F4}" srcOrd="1" destOrd="0" presId="urn:microsoft.com/office/officeart/2005/8/layout/hierarchy1"/>
    <dgm:cxn modelId="{7E347910-290D-4681-A396-338C5622C0E7}" type="presParOf" srcId="{23A000C5-D29F-4EA6-B9C7-8F356C1FE6F4}" destId="{C477B426-3F35-4029-AD8D-706096E2AEEF}" srcOrd="0" destOrd="0" presId="urn:microsoft.com/office/officeart/2005/8/layout/hierarchy1"/>
    <dgm:cxn modelId="{1B292BA9-1AF1-4635-ACAD-7E3150D16254}" type="presParOf" srcId="{C477B426-3F35-4029-AD8D-706096E2AEEF}" destId="{FE36A731-345E-4542-9EA9-2B801A950393}" srcOrd="0" destOrd="0" presId="urn:microsoft.com/office/officeart/2005/8/layout/hierarchy1"/>
    <dgm:cxn modelId="{252E657C-A12A-4AE5-8D17-DE4F3A2655CC}" type="presParOf" srcId="{C477B426-3F35-4029-AD8D-706096E2AEEF}" destId="{2C3057F7-21BE-4F3C-A941-B6C220E89A26}" srcOrd="1" destOrd="0" presId="urn:microsoft.com/office/officeart/2005/8/layout/hierarchy1"/>
    <dgm:cxn modelId="{AF1D6164-BCA1-47DB-B2C0-F3C21BB83918}" type="presParOf" srcId="{23A000C5-D29F-4EA6-B9C7-8F356C1FE6F4}" destId="{4EB20D06-97FB-4C48-851F-93EF2A3F3912}" srcOrd="1" destOrd="0" presId="urn:microsoft.com/office/officeart/2005/8/layout/hierarchy1"/>
    <dgm:cxn modelId="{E931583F-0D85-448B-94C6-BD14C02CF946}" type="presParOf" srcId="{4EB20D06-97FB-4C48-851F-93EF2A3F3912}" destId="{C1DB8BE5-5A14-421E-B793-C158A9F753C3}" srcOrd="0" destOrd="0" presId="urn:microsoft.com/office/officeart/2005/8/layout/hierarchy1"/>
    <dgm:cxn modelId="{73290242-48B9-4F73-B595-DA2A97605895}" type="presParOf" srcId="{4EB20D06-97FB-4C48-851F-93EF2A3F3912}" destId="{AE4F2306-FA09-4C2A-932B-65CC69A65665}" srcOrd="1" destOrd="0" presId="urn:microsoft.com/office/officeart/2005/8/layout/hierarchy1"/>
    <dgm:cxn modelId="{E76C67D4-32AF-4F82-BECF-0DBF124C91C4}" type="presParOf" srcId="{AE4F2306-FA09-4C2A-932B-65CC69A65665}" destId="{45280CFB-D678-43A7-89D9-B78C2A3DAD11}" srcOrd="0" destOrd="0" presId="urn:microsoft.com/office/officeart/2005/8/layout/hierarchy1"/>
    <dgm:cxn modelId="{41784A74-29FB-4979-8A0F-675111703AA6}" type="presParOf" srcId="{45280CFB-D678-43A7-89D9-B78C2A3DAD11}" destId="{81067675-E10C-402F-82C2-3CF9C8D42656}" srcOrd="0" destOrd="0" presId="urn:microsoft.com/office/officeart/2005/8/layout/hierarchy1"/>
    <dgm:cxn modelId="{E0D7A3A4-A386-4EF3-B343-0795AC19A27C}" type="presParOf" srcId="{45280CFB-D678-43A7-89D9-B78C2A3DAD11}" destId="{A249D147-0C8E-45E3-83B5-F4740C44F942}" srcOrd="1" destOrd="0" presId="urn:microsoft.com/office/officeart/2005/8/layout/hierarchy1"/>
    <dgm:cxn modelId="{A185057F-62B4-4CF0-B625-47D460A28334}" type="presParOf" srcId="{AE4F2306-FA09-4C2A-932B-65CC69A65665}" destId="{DD63EB1E-78F2-404A-B8E9-1C9CAC750C87}" srcOrd="1" destOrd="0" presId="urn:microsoft.com/office/officeart/2005/8/layout/hierarchy1"/>
    <dgm:cxn modelId="{E0463C7A-B21D-47AD-9A7A-8951378B1247}" type="presParOf" srcId="{DD63EB1E-78F2-404A-B8E9-1C9CAC750C87}" destId="{089D06D5-7D81-42B4-81D5-BABB2371790A}" srcOrd="0" destOrd="0" presId="urn:microsoft.com/office/officeart/2005/8/layout/hierarchy1"/>
    <dgm:cxn modelId="{09D5FA7E-622B-4BB6-ABCB-1647F6096FA8}" type="presParOf" srcId="{DD63EB1E-78F2-404A-B8E9-1C9CAC750C87}" destId="{C3D5E2F0-109F-428F-B961-F11C75DB7CEB}" srcOrd="1" destOrd="0" presId="urn:microsoft.com/office/officeart/2005/8/layout/hierarchy1"/>
    <dgm:cxn modelId="{C1B8B578-9B9F-498B-B42E-2B5F06A6EB58}" type="presParOf" srcId="{C3D5E2F0-109F-428F-B961-F11C75DB7CEB}" destId="{F1576B53-0AAB-4AF9-B0DE-1FC770D40DEE}" srcOrd="0" destOrd="0" presId="urn:microsoft.com/office/officeart/2005/8/layout/hierarchy1"/>
    <dgm:cxn modelId="{ED259112-86B7-46AB-B943-1914A00C40E0}" type="presParOf" srcId="{F1576B53-0AAB-4AF9-B0DE-1FC770D40DEE}" destId="{137B394A-956F-46CB-8080-E27F663401DB}" srcOrd="0" destOrd="0" presId="urn:microsoft.com/office/officeart/2005/8/layout/hierarchy1"/>
    <dgm:cxn modelId="{284697C1-93A3-4CCC-B490-13469FF89E10}" type="presParOf" srcId="{F1576B53-0AAB-4AF9-B0DE-1FC770D40DEE}" destId="{9E7EDFFE-0705-464E-B55A-71CAA659B416}" srcOrd="1" destOrd="0" presId="urn:microsoft.com/office/officeart/2005/8/layout/hierarchy1"/>
    <dgm:cxn modelId="{778F7F59-1A45-4ECF-8F98-D1063CA80F3C}" type="presParOf" srcId="{C3D5E2F0-109F-428F-B961-F11C75DB7CEB}" destId="{4BA2FB5E-7CC3-4947-883B-5A26A4CAA312}" srcOrd="1" destOrd="0" presId="urn:microsoft.com/office/officeart/2005/8/layout/hierarchy1"/>
    <dgm:cxn modelId="{F53403FD-77C4-439F-A310-1A526C6233E0}" type="presParOf" srcId="{4BA2FB5E-7CC3-4947-883B-5A26A4CAA312}" destId="{AAF045A5-A45B-4369-9A7A-B57E53D8681A}" srcOrd="0" destOrd="0" presId="urn:microsoft.com/office/officeart/2005/8/layout/hierarchy1"/>
    <dgm:cxn modelId="{77728EC6-7892-49B9-A864-C1BB8E3B7654}" type="presParOf" srcId="{4BA2FB5E-7CC3-4947-883B-5A26A4CAA312}" destId="{082C655D-C81F-4FB9-B301-B3315232D4EC}" srcOrd="1" destOrd="0" presId="urn:microsoft.com/office/officeart/2005/8/layout/hierarchy1"/>
    <dgm:cxn modelId="{94B9CE6F-913C-4F3C-8D87-1539A6F254F3}" type="presParOf" srcId="{082C655D-C81F-4FB9-B301-B3315232D4EC}" destId="{8296F8E6-5725-40B1-9F41-8CA2BB9F4473}" srcOrd="0" destOrd="0" presId="urn:microsoft.com/office/officeart/2005/8/layout/hierarchy1"/>
    <dgm:cxn modelId="{9F2CF506-F919-4287-AB6D-6C297353A54E}" type="presParOf" srcId="{8296F8E6-5725-40B1-9F41-8CA2BB9F4473}" destId="{68796894-FF9C-4B1D-B14D-8DD94C660707}" srcOrd="0" destOrd="0" presId="urn:microsoft.com/office/officeart/2005/8/layout/hierarchy1"/>
    <dgm:cxn modelId="{8FD2FDC7-7B0B-4AB0-8D1C-569E85BD8CFE}" type="presParOf" srcId="{8296F8E6-5725-40B1-9F41-8CA2BB9F4473}" destId="{840223FE-6C4D-4401-A3A8-691192F251B5}" srcOrd="1" destOrd="0" presId="urn:microsoft.com/office/officeart/2005/8/layout/hierarchy1"/>
    <dgm:cxn modelId="{7D744599-C125-4803-8900-F6B8ABCE223D}" type="presParOf" srcId="{082C655D-C81F-4FB9-B301-B3315232D4EC}" destId="{816D70DB-6453-4143-AF1C-BE906E6B8233}" srcOrd="1" destOrd="0" presId="urn:microsoft.com/office/officeart/2005/8/layout/hierarchy1"/>
    <dgm:cxn modelId="{37D07721-583A-4309-B62A-E1F36D94C31F}" type="presParOf" srcId="{311D1B13-4E2B-4259-959F-EF3AC4B6F766}" destId="{DA1A7662-0CC2-4745-85BA-F33CB53C9ABE}" srcOrd="2" destOrd="0" presId="urn:microsoft.com/office/officeart/2005/8/layout/hierarchy1"/>
    <dgm:cxn modelId="{9C50E4E6-87B2-485A-930B-5D52993932E2}" type="presParOf" srcId="{311D1B13-4E2B-4259-959F-EF3AC4B6F766}" destId="{65826082-0625-414B-AB77-52B8F87CE5C8}" srcOrd="3" destOrd="0" presId="urn:microsoft.com/office/officeart/2005/8/layout/hierarchy1"/>
    <dgm:cxn modelId="{5B730198-911D-421A-91B1-7781063E8AC2}" type="presParOf" srcId="{65826082-0625-414B-AB77-52B8F87CE5C8}" destId="{1E6043A1-22CC-4730-B4DA-14F867A7602F}" srcOrd="0" destOrd="0" presId="urn:microsoft.com/office/officeart/2005/8/layout/hierarchy1"/>
    <dgm:cxn modelId="{55CF3C35-C349-4BA1-9574-1805F0EC453C}" type="presParOf" srcId="{1E6043A1-22CC-4730-B4DA-14F867A7602F}" destId="{E7130A06-96A4-4557-A47A-EC0795E87FFC}" srcOrd="0" destOrd="0" presId="urn:microsoft.com/office/officeart/2005/8/layout/hierarchy1"/>
    <dgm:cxn modelId="{0E3F9DBE-8DE0-4E93-8BB7-64A9D49D6E5B}" type="presParOf" srcId="{1E6043A1-22CC-4730-B4DA-14F867A7602F}" destId="{4F2643D7-CADB-4A24-B5FA-E5A2294A2C03}" srcOrd="1" destOrd="0" presId="urn:microsoft.com/office/officeart/2005/8/layout/hierarchy1"/>
    <dgm:cxn modelId="{EB4FEA22-F16E-4918-B76E-B0DCE30B0E23}" type="presParOf" srcId="{65826082-0625-414B-AB77-52B8F87CE5C8}" destId="{271241F7-F200-4214-AAFC-B507D725BDC2}" srcOrd="1" destOrd="0" presId="urn:microsoft.com/office/officeart/2005/8/layout/hierarchy1"/>
    <dgm:cxn modelId="{F4230D37-7319-4179-8833-5E231794E8BE}" type="presParOf" srcId="{271241F7-F200-4214-AAFC-B507D725BDC2}" destId="{0DEA16ED-0792-4B44-9BF3-561A95FE628C}" srcOrd="0" destOrd="0" presId="urn:microsoft.com/office/officeart/2005/8/layout/hierarchy1"/>
    <dgm:cxn modelId="{F545A678-5D7A-4437-9B2D-60D3E0FE437B}" type="presParOf" srcId="{271241F7-F200-4214-AAFC-B507D725BDC2}" destId="{B2092B29-9B32-4B61-9EB1-D612BBEA5C97}" srcOrd="1" destOrd="0" presId="urn:microsoft.com/office/officeart/2005/8/layout/hierarchy1"/>
    <dgm:cxn modelId="{76F9F07A-ADC4-4C29-BBA5-28EE6368FFE9}" type="presParOf" srcId="{B2092B29-9B32-4B61-9EB1-D612BBEA5C97}" destId="{4DC2240D-2C34-4DAA-9F75-5AEC799729FF}" srcOrd="0" destOrd="0" presId="urn:microsoft.com/office/officeart/2005/8/layout/hierarchy1"/>
    <dgm:cxn modelId="{A8F811F9-CE30-47C7-A0C9-0701A1FA685F}" type="presParOf" srcId="{4DC2240D-2C34-4DAA-9F75-5AEC799729FF}" destId="{4F90D666-511D-4C76-AEFF-8AE1D4F8FBD9}" srcOrd="0" destOrd="0" presId="urn:microsoft.com/office/officeart/2005/8/layout/hierarchy1"/>
    <dgm:cxn modelId="{ED5362A2-A7BE-419F-9128-70DD896CC78C}" type="presParOf" srcId="{4DC2240D-2C34-4DAA-9F75-5AEC799729FF}" destId="{D00E4091-BCBC-4065-825F-E03F0FAEB48A}" srcOrd="1" destOrd="0" presId="urn:microsoft.com/office/officeart/2005/8/layout/hierarchy1"/>
    <dgm:cxn modelId="{85C672FC-B369-4A92-8A6B-BF5ED769CB06}" type="presParOf" srcId="{B2092B29-9B32-4B61-9EB1-D612BBEA5C97}" destId="{24635C0A-FAC6-4AA3-A912-4FAE6CA7162E}" srcOrd="1" destOrd="0" presId="urn:microsoft.com/office/officeart/2005/8/layout/hierarchy1"/>
    <dgm:cxn modelId="{1FA6C862-D903-43F5-9068-61BCCC0AC989}" type="presParOf" srcId="{24635C0A-FAC6-4AA3-A912-4FAE6CA7162E}" destId="{852F7079-C9D2-4E53-92F0-4AF215B26B6C}" srcOrd="0" destOrd="0" presId="urn:microsoft.com/office/officeart/2005/8/layout/hierarchy1"/>
    <dgm:cxn modelId="{DD6D392E-07EC-4C7C-BC24-9EEF0D103573}" type="presParOf" srcId="{24635C0A-FAC6-4AA3-A912-4FAE6CA7162E}" destId="{CB0F792B-E9CA-4B94-8C9A-C653B0978B7D}" srcOrd="1" destOrd="0" presId="urn:microsoft.com/office/officeart/2005/8/layout/hierarchy1"/>
    <dgm:cxn modelId="{41CB260B-148B-42F6-B0AE-8F101311B5F5}" type="presParOf" srcId="{CB0F792B-E9CA-4B94-8C9A-C653B0978B7D}" destId="{72659BAD-C4D5-41E0-B68F-51DDE487AB7B}" srcOrd="0" destOrd="0" presId="urn:microsoft.com/office/officeart/2005/8/layout/hierarchy1"/>
    <dgm:cxn modelId="{20175B77-7ADF-4596-AB75-C46FD94006AF}" type="presParOf" srcId="{72659BAD-C4D5-41E0-B68F-51DDE487AB7B}" destId="{32713DDC-2AF3-443F-ACB3-4E604EA3E8A7}" srcOrd="0" destOrd="0" presId="urn:microsoft.com/office/officeart/2005/8/layout/hierarchy1"/>
    <dgm:cxn modelId="{D655E08E-0E85-4483-8555-CA7A09CB66E4}" type="presParOf" srcId="{72659BAD-C4D5-41E0-B68F-51DDE487AB7B}" destId="{567BAB4B-D446-422A-9064-73BA9861E270}" srcOrd="1" destOrd="0" presId="urn:microsoft.com/office/officeart/2005/8/layout/hierarchy1"/>
    <dgm:cxn modelId="{217900D8-EADA-4880-ACBB-1DD16E52A9D0}" type="presParOf" srcId="{CB0F792B-E9CA-4B94-8C9A-C653B0978B7D}" destId="{9AFAA8C9-2FF7-454F-AA58-EE123E93C405}" srcOrd="1" destOrd="0" presId="urn:microsoft.com/office/officeart/2005/8/layout/hierarchy1"/>
    <dgm:cxn modelId="{CD9C9DD7-40CD-42A7-9FB4-FB79F27BFC53}" type="presParOf" srcId="{9AFAA8C9-2FF7-454F-AA58-EE123E93C405}" destId="{77B8116E-A566-4065-9311-FDD35C8E6851}" srcOrd="0" destOrd="0" presId="urn:microsoft.com/office/officeart/2005/8/layout/hierarchy1"/>
    <dgm:cxn modelId="{B51AABA2-3BBE-42A7-80AD-1E52C076414D}" type="presParOf" srcId="{9AFAA8C9-2FF7-454F-AA58-EE123E93C405}" destId="{2333ABB9-2BC3-4F7D-A5D7-EFFFB7FC1F00}" srcOrd="1" destOrd="0" presId="urn:microsoft.com/office/officeart/2005/8/layout/hierarchy1"/>
    <dgm:cxn modelId="{F92C3A2B-A877-457B-8E52-6B466CF9C8CF}" type="presParOf" srcId="{2333ABB9-2BC3-4F7D-A5D7-EFFFB7FC1F00}" destId="{E38C7455-2A40-4996-879E-3BEA718F13FB}" srcOrd="0" destOrd="0" presId="urn:microsoft.com/office/officeart/2005/8/layout/hierarchy1"/>
    <dgm:cxn modelId="{4429538B-643E-4DB9-A5A4-3FAA8A3F7ABC}" type="presParOf" srcId="{E38C7455-2A40-4996-879E-3BEA718F13FB}" destId="{C00A4DBC-80F4-4483-BC16-04D0E9F2363D}" srcOrd="0" destOrd="0" presId="urn:microsoft.com/office/officeart/2005/8/layout/hierarchy1"/>
    <dgm:cxn modelId="{4734A025-3E96-4514-A499-503F5CAEE5FD}" type="presParOf" srcId="{E38C7455-2A40-4996-879E-3BEA718F13FB}" destId="{E629AAC8-6AFB-4278-87DD-FBCC60D94065}" srcOrd="1" destOrd="0" presId="urn:microsoft.com/office/officeart/2005/8/layout/hierarchy1"/>
    <dgm:cxn modelId="{E4EEAC41-2F0F-4EFE-85E2-F66FF573CEF2}" type="presParOf" srcId="{2333ABB9-2BC3-4F7D-A5D7-EFFFB7FC1F00}" destId="{75D04501-C38C-4F8C-91C1-F8852E39426D}" srcOrd="1" destOrd="0" presId="urn:microsoft.com/office/officeart/2005/8/layout/hierarchy1"/>
    <dgm:cxn modelId="{D4087B9C-0AE2-41DA-AE0B-922438456367}" type="presParOf" srcId="{271241F7-F200-4214-AAFC-B507D725BDC2}" destId="{4C6AB857-DE36-4C58-83FD-68AE61319EFA}" srcOrd="2" destOrd="0" presId="urn:microsoft.com/office/officeart/2005/8/layout/hierarchy1"/>
    <dgm:cxn modelId="{F19D5294-84EC-4CBC-809E-4BAE4768F0AD}" type="presParOf" srcId="{271241F7-F200-4214-AAFC-B507D725BDC2}" destId="{35E8D8D4-7C72-4182-9293-95D6C4804AA9}" srcOrd="3" destOrd="0" presId="urn:microsoft.com/office/officeart/2005/8/layout/hierarchy1"/>
    <dgm:cxn modelId="{078D677B-4B6F-4EB3-9587-4AFD25E80826}" type="presParOf" srcId="{35E8D8D4-7C72-4182-9293-95D6C4804AA9}" destId="{CBDB865B-2692-47A3-822D-1DCA3121CA89}" srcOrd="0" destOrd="0" presId="urn:microsoft.com/office/officeart/2005/8/layout/hierarchy1"/>
    <dgm:cxn modelId="{5195F92C-D20F-4F04-B473-47BDB1389CF5}" type="presParOf" srcId="{CBDB865B-2692-47A3-822D-1DCA3121CA89}" destId="{3B846EAB-D4FE-43E6-B4D3-19C5AC402EF2}" srcOrd="0" destOrd="0" presId="urn:microsoft.com/office/officeart/2005/8/layout/hierarchy1"/>
    <dgm:cxn modelId="{8BF76188-C8C1-45B1-8A06-D3151C9698D7}" type="presParOf" srcId="{CBDB865B-2692-47A3-822D-1DCA3121CA89}" destId="{3028185C-9DDC-406C-B124-162912C40201}" srcOrd="1" destOrd="0" presId="urn:microsoft.com/office/officeart/2005/8/layout/hierarchy1"/>
    <dgm:cxn modelId="{1CDEEFB5-D568-4F8A-A151-BDC960DC9CFE}" type="presParOf" srcId="{35E8D8D4-7C72-4182-9293-95D6C4804AA9}" destId="{4D23A30C-2086-4264-92E8-B3260C4E348D}" srcOrd="1" destOrd="0" presId="urn:microsoft.com/office/officeart/2005/8/layout/hierarchy1"/>
    <dgm:cxn modelId="{565B7B14-8AB0-4FB5-AE81-5AFBCA27A72E}" type="presParOf" srcId="{4D23A30C-2086-4264-92E8-B3260C4E348D}" destId="{C6E0FB93-1382-4D04-A6A1-3990933B35C1}" srcOrd="0" destOrd="0" presId="urn:microsoft.com/office/officeart/2005/8/layout/hierarchy1"/>
    <dgm:cxn modelId="{CB494460-F096-488B-AC2E-9A3D074AF09B}" type="presParOf" srcId="{4D23A30C-2086-4264-92E8-B3260C4E348D}" destId="{1DA46E10-ACAD-49AD-9FE1-26B254FB1DBC}" srcOrd="1" destOrd="0" presId="urn:microsoft.com/office/officeart/2005/8/layout/hierarchy1"/>
    <dgm:cxn modelId="{E9D5843A-46F7-468F-8EA6-F36921C5791F}" type="presParOf" srcId="{1DA46E10-ACAD-49AD-9FE1-26B254FB1DBC}" destId="{4F8F8B56-6D65-455D-ABC9-FCCF040C6ED9}" srcOrd="0" destOrd="0" presId="urn:microsoft.com/office/officeart/2005/8/layout/hierarchy1"/>
    <dgm:cxn modelId="{50D4AE88-58F5-4BB6-B6DF-E1F6ABD01658}" type="presParOf" srcId="{4F8F8B56-6D65-455D-ABC9-FCCF040C6ED9}" destId="{0EE3A480-8672-4C60-8733-6611C103A54A}" srcOrd="0" destOrd="0" presId="urn:microsoft.com/office/officeart/2005/8/layout/hierarchy1"/>
    <dgm:cxn modelId="{5198A0FF-6AA1-431F-B247-DC9297F618F0}" type="presParOf" srcId="{4F8F8B56-6D65-455D-ABC9-FCCF040C6ED9}" destId="{F46ECE3F-A575-4351-9481-BCF4033C4ECC}" srcOrd="1" destOrd="0" presId="urn:microsoft.com/office/officeart/2005/8/layout/hierarchy1"/>
    <dgm:cxn modelId="{377D2DE9-28DC-43DC-943B-E03B0E97B2F4}" type="presParOf" srcId="{1DA46E10-ACAD-49AD-9FE1-26B254FB1DBC}" destId="{20351A86-D0B8-49DB-93A3-A6DFFEF23738}" srcOrd="1" destOrd="0" presId="urn:microsoft.com/office/officeart/2005/8/layout/hierarchy1"/>
    <dgm:cxn modelId="{41E38353-C50E-4B53-BABF-CF6B1A8B3133}" type="presParOf" srcId="{271241F7-F200-4214-AAFC-B507D725BDC2}" destId="{6A75DCDA-2BE6-466D-9C12-D18460445B64}" srcOrd="4" destOrd="0" presId="urn:microsoft.com/office/officeart/2005/8/layout/hierarchy1"/>
    <dgm:cxn modelId="{6956AAC3-40C3-4FA8-9527-ABB2AFDE56AE}" type="presParOf" srcId="{271241F7-F200-4214-AAFC-B507D725BDC2}" destId="{8F2519EA-BB33-4A8C-8B86-1622C9E95FF7}" srcOrd="5" destOrd="0" presId="urn:microsoft.com/office/officeart/2005/8/layout/hierarchy1"/>
    <dgm:cxn modelId="{E80413A1-251B-4123-BC6C-30F8396432AC}" type="presParOf" srcId="{8F2519EA-BB33-4A8C-8B86-1622C9E95FF7}" destId="{E336253E-7533-4735-8A1F-54E8125DF64F}" srcOrd="0" destOrd="0" presId="urn:microsoft.com/office/officeart/2005/8/layout/hierarchy1"/>
    <dgm:cxn modelId="{7EB80BED-A5AE-45FA-AFBC-94BDCDFE9BE7}" type="presParOf" srcId="{E336253E-7533-4735-8A1F-54E8125DF64F}" destId="{543D1063-413A-42E6-967B-C71A601B5DC8}" srcOrd="0" destOrd="0" presId="urn:microsoft.com/office/officeart/2005/8/layout/hierarchy1"/>
    <dgm:cxn modelId="{06850665-F769-42DE-BF0F-AD1F75D1C7AE}" type="presParOf" srcId="{E336253E-7533-4735-8A1F-54E8125DF64F}" destId="{27E35E7A-E0E5-43A4-BE15-2E36148C9341}" srcOrd="1" destOrd="0" presId="urn:microsoft.com/office/officeart/2005/8/layout/hierarchy1"/>
    <dgm:cxn modelId="{596543AD-00B8-41F1-A349-63E7003D67FC}" type="presParOf" srcId="{8F2519EA-BB33-4A8C-8B86-1622C9E95FF7}" destId="{649DB0DF-C5A2-4D15-B6F3-A40752CA6AFE}" srcOrd="1" destOrd="0" presId="urn:microsoft.com/office/officeart/2005/8/layout/hierarchy1"/>
    <dgm:cxn modelId="{865E37AF-EC85-4B3C-97C2-992B0BB60012}" type="presParOf" srcId="{311D1B13-4E2B-4259-959F-EF3AC4B6F766}" destId="{7B2DEE0F-526E-4EAC-8710-C4BE0805A238}" srcOrd="4" destOrd="0" presId="urn:microsoft.com/office/officeart/2005/8/layout/hierarchy1"/>
    <dgm:cxn modelId="{AD052AE1-D1C1-47A7-857D-B1145D2823A7}" type="presParOf" srcId="{311D1B13-4E2B-4259-959F-EF3AC4B6F766}" destId="{B427157E-ACDA-4B58-8FCE-636B08E09A1C}" srcOrd="5" destOrd="0" presId="urn:microsoft.com/office/officeart/2005/8/layout/hierarchy1"/>
    <dgm:cxn modelId="{B7F5B3DD-F1AA-498B-A474-D666D7CCC55E}" type="presParOf" srcId="{B427157E-ACDA-4B58-8FCE-636B08E09A1C}" destId="{B9F27A5B-EC28-4547-82E9-41B3406B7167}" srcOrd="0" destOrd="0" presId="urn:microsoft.com/office/officeart/2005/8/layout/hierarchy1"/>
    <dgm:cxn modelId="{768E39A8-AF82-4154-AEEB-0ACA73150262}" type="presParOf" srcId="{B9F27A5B-EC28-4547-82E9-41B3406B7167}" destId="{C8021825-6500-4C30-9E62-2E0B64FE4F13}" srcOrd="0" destOrd="0" presId="urn:microsoft.com/office/officeart/2005/8/layout/hierarchy1"/>
    <dgm:cxn modelId="{17C51E7C-55D0-4269-875D-BEBA324D61F0}" type="presParOf" srcId="{B9F27A5B-EC28-4547-82E9-41B3406B7167}" destId="{11FF475B-0EC3-49C6-90A0-0AE1A109FBB0}" srcOrd="1" destOrd="0" presId="urn:microsoft.com/office/officeart/2005/8/layout/hierarchy1"/>
    <dgm:cxn modelId="{F3B0DD8D-9D37-43D5-BCF5-33DDD1EC33EA}" type="presParOf" srcId="{B427157E-ACDA-4B58-8FCE-636B08E09A1C}" destId="{5B51A323-9DE9-4CF7-B1CB-F3E9788BE8EF}" srcOrd="1" destOrd="0" presId="urn:microsoft.com/office/officeart/2005/8/layout/hierarchy1"/>
    <dgm:cxn modelId="{C136752D-188F-4BDF-B247-AF3448DCC180}" type="presParOf" srcId="{311D1B13-4E2B-4259-959F-EF3AC4B6F766}" destId="{E6DE5783-FBB7-4171-ACBC-A7C81448E37F}" srcOrd="6" destOrd="0" presId="urn:microsoft.com/office/officeart/2005/8/layout/hierarchy1"/>
    <dgm:cxn modelId="{1BFC4EC4-C132-45D8-8DF8-5E5850C93BB7}" type="presParOf" srcId="{311D1B13-4E2B-4259-959F-EF3AC4B6F766}" destId="{E3BB9538-7DD5-4E1C-B846-78804BF62DDD}" srcOrd="7" destOrd="0" presId="urn:microsoft.com/office/officeart/2005/8/layout/hierarchy1"/>
    <dgm:cxn modelId="{EFA45F17-F66D-42BB-BD40-CAF8B3A8FB2B}" type="presParOf" srcId="{E3BB9538-7DD5-4E1C-B846-78804BF62DDD}" destId="{DDB470C8-B89B-4D8D-9807-DE5AF33E46A6}" srcOrd="0" destOrd="0" presId="urn:microsoft.com/office/officeart/2005/8/layout/hierarchy1"/>
    <dgm:cxn modelId="{E155E19E-8EA9-4543-9E11-B68E7D7F3227}" type="presParOf" srcId="{DDB470C8-B89B-4D8D-9807-DE5AF33E46A6}" destId="{42339E54-EE77-4F60-B718-9C07F2F69A6A}" srcOrd="0" destOrd="0" presId="urn:microsoft.com/office/officeart/2005/8/layout/hierarchy1"/>
    <dgm:cxn modelId="{941C5763-429D-4B47-9001-5F646E027491}" type="presParOf" srcId="{DDB470C8-B89B-4D8D-9807-DE5AF33E46A6}" destId="{E28E95EB-3806-46D0-BEFB-B443B0487ACF}" srcOrd="1" destOrd="0" presId="urn:microsoft.com/office/officeart/2005/8/layout/hierarchy1"/>
    <dgm:cxn modelId="{E1214A73-37E6-4FD4-BDC7-DB9ACD5995A2}" type="presParOf" srcId="{E3BB9538-7DD5-4E1C-B846-78804BF62DDD}" destId="{BDF9604C-FADD-4690-AA56-CBD186C1CB0B}" srcOrd="1" destOrd="0" presId="urn:microsoft.com/office/officeart/2005/8/layout/hierarchy1"/>
    <dgm:cxn modelId="{39480882-2826-48B3-BBB9-80B13855AD41}" type="presParOf" srcId="{311D1B13-4E2B-4259-959F-EF3AC4B6F766}" destId="{227C49FF-19C4-4323-A5EE-30FA94ADC39A}" srcOrd="8" destOrd="0" presId="urn:microsoft.com/office/officeart/2005/8/layout/hierarchy1"/>
    <dgm:cxn modelId="{9925FB58-9F75-4BD8-A212-E5F15399D532}" type="presParOf" srcId="{311D1B13-4E2B-4259-959F-EF3AC4B6F766}" destId="{89A12866-EF90-49B9-9AA1-A6AF5680151D}" srcOrd="9" destOrd="0" presId="urn:microsoft.com/office/officeart/2005/8/layout/hierarchy1"/>
    <dgm:cxn modelId="{FDCF089F-CE60-49A3-B971-EA7D0D34F05D}" type="presParOf" srcId="{89A12866-EF90-49B9-9AA1-A6AF5680151D}" destId="{61065578-98ED-450A-9061-D58636066976}" srcOrd="0" destOrd="0" presId="urn:microsoft.com/office/officeart/2005/8/layout/hierarchy1"/>
    <dgm:cxn modelId="{E2C3E96D-749A-4409-95E7-0D8C59940BF7}" type="presParOf" srcId="{61065578-98ED-450A-9061-D58636066976}" destId="{E2F860E7-B663-46D6-95B8-83F35A0F0B9E}" srcOrd="0" destOrd="0" presId="urn:microsoft.com/office/officeart/2005/8/layout/hierarchy1"/>
    <dgm:cxn modelId="{5E07BE62-D5BA-459F-A1A7-85C4D2FBA23C}" type="presParOf" srcId="{61065578-98ED-450A-9061-D58636066976}" destId="{6BA693C0-7077-461E-81E1-F52D70C42B40}" srcOrd="1" destOrd="0" presId="urn:microsoft.com/office/officeart/2005/8/layout/hierarchy1"/>
    <dgm:cxn modelId="{D5883960-6FEA-4608-A674-83E3B7D50520}" type="presParOf" srcId="{89A12866-EF90-49B9-9AA1-A6AF5680151D}" destId="{538B59CF-F67C-4DDB-B651-414F0FBB9E08}" srcOrd="1" destOrd="0" presId="urn:microsoft.com/office/officeart/2005/8/layout/hierarchy1"/>
    <dgm:cxn modelId="{FB87B8C5-DDB6-479F-B93B-E8D7153D79A6}" type="presParOf" srcId="{538B59CF-F67C-4DDB-B651-414F0FBB9E08}" destId="{7B0C6809-D683-4611-B3B2-4507613F215C}" srcOrd="0" destOrd="0" presId="urn:microsoft.com/office/officeart/2005/8/layout/hierarchy1"/>
    <dgm:cxn modelId="{B53227A4-0A93-4E34-A3C4-A1230EFCA54B}" type="presParOf" srcId="{538B59CF-F67C-4DDB-B651-414F0FBB9E08}" destId="{3CA8E188-9EAC-48E0-A290-E5ED48D8FB0A}" srcOrd="1" destOrd="0" presId="urn:microsoft.com/office/officeart/2005/8/layout/hierarchy1"/>
    <dgm:cxn modelId="{9C896711-570E-4E55-B453-94A52AEE2FCA}" type="presParOf" srcId="{3CA8E188-9EAC-48E0-A290-E5ED48D8FB0A}" destId="{836C6296-E365-4EBC-8D00-41F4FB76B3AF}" srcOrd="0" destOrd="0" presId="urn:microsoft.com/office/officeart/2005/8/layout/hierarchy1"/>
    <dgm:cxn modelId="{4AFABE9F-C8AD-4EC5-86EC-C70E80948FCF}" type="presParOf" srcId="{836C6296-E365-4EBC-8D00-41F4FB76B3AF}" destId="{AFCF4340-79F2-45A6-95D2-F33EEA466A83}" srcOrd="0" destOrd="0" presId="urn:microsoft.com/office/officeart/2005/8/layout/hierarchy1"/>
    <dgm:cxn modelId="{5091ADB6-E472-403E-A79E-8D7E673565A0}" type="presParOf" srcId="{836C6296-E365-4EBC-8D00-41F4FB76B3AF}" destId="{787ED1CB-7CE8-4AA9-A4F9-A0F8712562B1}" srcOrd="1" destOrd="0" presId="urn:microsoft.com/office/officeart/2005/8/layout/hierarchy1"/>
    <dgm:cxn modelId="{D2563CC1-DCCD-46D3-B0EC-9D123C59D610}" type="presParOf" srcId="{3CA8E188-9EAC-48E0-A290-E5ED48D8FB0A}" destId="{1C97379B-D4DC-4A0D-907C-9AB773AED6DA}" srcOrd="1" destOrd="0" presId="urn:microsoft.com/office/officeart/2005/8/layout/hierarchy1"/>
    <dgm:cxn modelId="{BF43F2BE-E5BE-4102-91C9-69DC630423D5}" type="presParOf" srcId="{1C97379B-D4DC-4A0D-907C-9AB773AED6DA}" destId="{D81538D8-8BB0-416C-9B56-2B0BD622CD75}" srcOrd="0" destOrd="0" presId="urn:microsoft.com/office/officeart/2005/8/layout/hierarchy1"/>
    <dgm:cxn modelId="{50D7E0BC-0D49-46F0-A3CE-F620B2D178FA}" type="presParOf" srcId="{1C97379B-D4DC-4A0D-907C-9AB773AED6DA}" destId="{0A1AB68B-354A-4B34-814D-12A585BED4FB}" srcOrd="1" destOrd="0" presId="urn:microsoft.com/office/officeart/2005/8/layout/hierarchy1"/>
    <dgm:cxn modelId="{116F9143-0FBD-440C-9A95-01919952589F}" type="presParOf" srcId="{0A1AB68B-354A-4B34-814D-12A585BED4FB}" destId="{7905B4B7-8188-4295-AB66-415320F2E242}" srcOrd="0" destOrd="0" presId="urn:microsoft.com/office/officeart/2005/8/layout/hierarchy1"/>
    <dgm:cxn modelId="{6C8A5A39-23AA-4297-85D8-5E1C92624920}" type="presParOf" srcId="{7905B4B7-8188-4295-AB66-415320F2E242}" destId="{FD306C16-C973-456A-8FD8-3D71A18AEF53}" srcOrd="0" destOrd="0" presId="urn:microsoft.com/office/officeart/2005/8/layout/hierarchy1"/>
    <dgm:cxn modelId="{710D7176-D263-4433-ACD5-8C71519BF6ED}" type="presParOf" srcId="{7905B4B7-8188-4295-AB66-415320F2E242}" destId="{33F53898-6516-4CBF-A5EF-037C957C18DC}" srcOrd="1" destOrd="0" presId="urn:microsoft.com/office/officeart/2005/8/layout/hierarchy1"/>
    <dgm:cxn modelId="{F98AC152-63F5-4273-99E6-532DFACB3DA4}" type="presParOf" srcId="{0A1AB68B-354A-4B34-814D-12A585BED4FB}" destId="{69C1D73D-14B2-4558-9515-A1A7953B9CA8}" srcOrd="1" destOrd="0" presId="urn:microsoft.com/office/officeart/2005/8/layout/hierarchy1"/>
    <dgm:cxn modelId="{C60C0D7F-8A26-4D9A-B575-5BABAC6F1F73}" type="presParOf" srcId="{69C1D73D-14B2-4558-9515-A1A7953B9CA8}" destId="{5B18E066-B947-4D22-9A96-AEF61E50D820}" srcOrd="0" destOrd="0" presId="urn:microsoft.com/office/officeart/2005/8/layout/hierarchy1"/>
    <dgm:cxn modelId="{4F06BECA-B3BB-4618-9FF1-CEE3CDE1FCB0}" type="presParOf" srcId="{69C1D73D-14B2-4558-9515-A1A7953B9CA8}" destId="{DC2D3105-B83C-428C-AA07-5F446228BBC3}" srcOrd="1" destOrd="0" presId="urn:microsoft.com/office/officeart/2005/8/layout/hierarchy1"/>
    <dgm:cxn modelId="{9AFECA2A-D321-48A6-A9CE-5AC4347B616C}" type="presParOf" srcId="{DC2D3105-B83C-428C-AA07-5F446228BBC3}" destId="{4085DF42-792C-432A-B755-935D0B6E4CD9}" srcOrd="0" destOrd="0" presId="urn:microsoft.com/office/officeart/2005/8/layout/hierarchy1"/>
    <dgm:cxn modelId="{222FFC2F-856D-4F0C-A908-098DFDA0DAAA}" type="presParOf" srcId="{4085DF42-792C-432A-B755-935D0B6E4CD9}" destId="{76181F0A-9CA7-46CA-8EDD-A8CAF13F87A6}" srcOrd="0" destOrd="0" presId="urn:microsoft.com/office/officeart/2005/8/layout/hierarchy1"/>
    <dgm:cxn modelId="{EC420DA8-57F4-4146-AD8A-8E0D1086ADD5}" type="presParOf" srcId="{4085DF42-792C-432A-B755-935D0B6E4CD9}" destId="{92588CA5-5DCD-494B-BD90-D169C4DE1008}" srcOrd="1" destOrd="0" presId="urn:microsoft.com/office/officeart/2005/8/layout/hierarchy1"/>
    <dgm:cxn modelId="{D16A71F4-001E-434B-8DC7-FCEE4C60F889}" type="presParOf" srcId="{DC2D3105-B83C-428C-AA07-5F446228BBC3}" destId="{E6FDDBA9-2F47-40FF-9E81-51701FB7A592}" srcOrd="1" destOrd="0" presId="urn:microsoft.com/office/officeart/2005/8/layout/hierarchy1"/>
    <dgm:cxn modelId="{0905C528-F885-4BF5-9E24-14F012655368}" type="presParOf" srcId="{E6FDDBA9-2F47-40FF-9E81-51701FB7A592}" destId="{466CEBC8-9690-4876-A6C0-B7FDE3FAA352}" srcOrd="0" destOrd="0" presId="urn:microsoft.com/office/officeart/2005/8/layout/hierarchy1"/>
    <dgm:cxn modelId="{BCF68D86-5F4F-40CB-A5CD-56BF5697C3FA}" type="presParOf" srcId="{E6FDDBA9-2F47-40FF-9E81-51701FB7A592}" destId="{32C8BF8A-CB8B-4524-9663-08843703F7AD}" srcOrd="1" destOrd="0" presId="urn:microsoft.com/office/officeart/2005/8/layout/hierarchy1"/>
    <dgm:cxn modelId="{20DC73AF-5758-49C5-9DF5-769306B520C1}" type="presParOf" srcId="{32C8BF8A-CB8B-4524-9663-08843703F7AD}" destId="{4392D4B6-6D6B-489B-A6E8-51CBCCFB6A26}" srcOrd="0" destOrd="0" presId="urn:microsoft.com/office/officeart/2005/8/layout/hierarchy1"/>
    <dgm:cxn modelId="{4260E851-B255-4403-87D2-A7AB7736B491}" type="presParOf" srcId="{4392D4B6-6D6B-489B-A6E8-51CBCCFB6A26}" destId="{6F754883-1994-4FAD-83A5-7D525E348B63}" srcOrd="0" destOrd="0" presId="urn:microsoft.com/office/officeart/2005/8/layout/hierarchy1"/>
    <dgm:cxn modelId="{69BAA964-BE98-4F71-85AB-402C87B06A95}" type="presParOf" srcId="{4392D4B6-6D6B-489B-A6E8-51CBCCFB6A26}" destId="{BF5B02CC-0CE3-4989-B3D4-1A3BDFEE9A8A}" srcOrd="1" destOrd="0" presId="urn:microsoft.com/office/officeart/2005/8/layout/hierarchy1"/>
    <dgm:cxn modelId="{2C260092-DCFB-4ED0-9102-C71F91E9E6C5}" type="presParOf" srcId="{32C8BF8A-CB8B-4524-9663-08843703F7AD}" destId="{15A0B314-D0EA-4D42-894C-FB06A35572D0}" srcOrd="1" destOrd="0" presId="urn:microsoft.com/office/officeart/2005/8/layout/hierarchy1"/>
    <dgm:cxn modelId="{E630FA3F-AC0E-4208-B4F4-9D2C84E44B00}" type="presParOf" srcId="{311D1B13-4E2B-4259-959F-EF3AC4B6F766}" destId="{CF6617A2-B980-41D2-8760-E07B9BF821A6}" srcOrd="10" destOrd="0" presId="urn:microsoft.com/office/officeart/2005/8/layout/hierarchy1"/>
    <dgm:cxn modelId="{B0BE4D86-DB69-41F8-8E91-F946F461ED50}" type="presParOf" srcId="{311D1B13-4E2B-4259-959F-EF3AC4B6F766}" destId="{9F71E652-4E75-4717-ABB6-C62C4B05A158}" srcOrd="11" destOrd="0" presId="urn:microsoft.com/office/officeart/2005/8/layout/hierarchy1"/>
    <dgm:cxn modelId="{B0F403BE-88CF-43C4-B2E6-6A4BDC71A417}" type="presParOf" srcId="{9F71E652-4E75-4717-ABB6-C62C4B05A158}" destId="{D613AAC2-11B5-4E71-8AFC-DE81874099F2}" srcOrd="0" destOrd="0" presId="urn:microsoft.com/office/officeart/2005/8/layout/hierarchy1"/>
    <dgm:cxn modelId="{20DF0A2C-8C14-48F8-AE27-0619A59E5BFC}" type="presParOf" srcId="{D613AAC2-11B5-4E71-8AFC-DE81874099F2}" destId="{F5E003A4-F8C3-4865-BD3B-8C1177267103}" srcOrd="0" destOrd="0" presId="urn:microsoft.com/office/officeart/2005/8/layout/hierarchy1"/>
    <dgm:cxn modelId="{A7D90616-41DA-4F2A-9021-2767EBBB442B}" type="presParOf" srcId="{D613AAC2-11B5-4E71-8AFC-DE81874099F2}" destId="{7A87BD6B-EE21-4975-8695-BE61ABB156DF}" srcOrd="1" destOrd="0" presId="urn:microsoft.com/office/officeart/2005/8/layout/hierarchy1"/>
    <dgm:cxn modelId="{2525187B-D9E9-4540-9EFB-B472BC362EAE}" type="presParOf" srcId="{9F71E652-4E75-4717-ABB6-C62C4B05A158}" destId="{181C2D54-D116-4107-9B14-B24183E2CEE9}" srcOrd="1" destOrd="0" presId="urn:microsoft.com/office/officeart/2005/8/layout/hierarchy1"/>
    <dgm:cxn modelId="{DBB6859E-7FA1-4CCD-AD4B-CAA29EF50167}" type="presParOf" srcId="{181C2D54-D116-4107-9B14-B24183E2CEE9}" destId="{B2BE75C4-447B-41F0-B358-27329CF0A972}" srcOrd="0" destOrd="0" presId="urn:microsoft.com/office/officeart/2005/8/layout/hierarchy1"/>
    <dgm:cxn modelId="{EA8F3F20-65A0-42C9-925D-F42045F9C213}" type="presParOf" srcId="{181C2D54-D116-4107-9B14-B24183E2CEE9}" destId="{7AC2BB72-B28C-43AF-92F7-6A8AE34AB41C}" srcOrd="1" destOrd="0" presId="urn:microsoft.com/office/officeart/2005/8/layout/hierarchy1"/>
    <dgm:cxn modelId="{CEF7A1A0-E251-4E21-A5DB-89760B272D6B}" type="presParOf" srcId="{7AC2BB72-B28C-43AF-92F7-6A8AE34AB41C}" destId="{A7E2C789-1077-4A7B-A7F0-9891F7794E1F}" srcOrd="0" destOrd="0" presId="urn:microsoft.com/office/officeart/2005/8/layout/hierarchy1"/>
    <dgm:cxn modelId="{A4BD19D2-9917-4678-A8AB-D4457149BB74}" type="presParOf" srcId="{A7E2C789-1077-4A7B-A7F0-9891F7794E1F}" destId="{DF5DAF24-F72A-4088-8ED6-50DE2BF1FE3D}" srcOrd="0" destOrd="0" presId="urn:microsoft.com/office/officeart/2005/8/layout/hierarchy1"/>
    <dgm:cxn modelId="{504963B8-703F-4832-A199-978D4727408C}" type="presParOf" srcId="{A7E2C789-1077-4A7B-A7F0-9891F7794E1F}" destId="{B57C7D1E-98C6-4F48-8589-D99D740C1EE1}" srcOrd="1" destOrd="0" presId="urn:microsoft.com/office/officeart/2005/8/layout/hierarchy1"/>
    <dgm:cxn modelId="{A0630A76-54C8-446E-9E19-B4EF688B2AE2}" type="presParOf" srcId="{7AC2BB72-B28C-43AF-92F7-6A8AE34AB41C}" destId="{6FE1D7B7-17DF-4240-8EB5-98210820E7BF}" srcOrd="1" destOrd="0" presId="urn:microsoft.com/office/officeart/2005/8/layout/hierarchy1"/>
    <dgm:cxn modelId="{F84A7379-3EA5-4C1A-9D53-C15F47CF5D4E}" type="presParOf" srcId="{6FE1D7B7-17DF-4240-8EB5-98210820E7BF}" destId="{FDA37C67-ADE8-44DF-8689-41AE5C7BBBD2}" srcOrd="0" destOrd="0" presId="urn:microsoft.com/office/officeart/2005/8/layout/hierarchy1"/>
    <dgm:cxn modelId="{FF8DF129-C017-4F04-9663-6C478F531A75}" type="presParOf" srcId="{6FE1D7B7-17DF-4240-8EB5-98210820E7BF}" destId="{3547079B-717C-4C97-A4B6-E33E5007D253}" srcOrd="1" destOrd="0" presId="urn:microsoft.com/office/officeart/2005/8/layout/hierarchy1"/>
    <dgm:cxn modelId="{22E97E05-3EE4-4E5E-A8C9-BF58A5884B12}" type="presParOf" srcId="{3547079B-717C-4C97-A4B6-E33E5007D253}" destId="{F7EE0501-584B-42CA-8AAC-7BB769FDC67F}" srcOrd="0" destOrd="0" presId="urn:microsoft.com/office/officeart/2005/8/layout/hierarchy1"/>
    <dgm:cxn modelId="{6E331C3D-B9F7-4334-B22B-DF933FF30690}" type="presParOf" srcId="{F7EE0501-584B-42CA-8AAC-7BB769FDC67F}" destId="{8CF405EB-4301-4D55-AE2B-2988D4760510}" srcOrd="0" destOrd="0" presId="urn:microsoft.com/office/officeart/2005/8/layout/hierarchy1"/>
    <dgm:cxn modelId="{5661C747-0C3F-40AB-AB51-24B692BAB211}" type="presParOf" srcId="{F7EE0501-584B-42CA-8AAC-7BB769FDC67F}" destId="{73F7EF7A-D023-483E-9A6B-450D9554BE2A}" srcOrd="1" destOrd="0" presId="urn:microsoft.com/office/officeart/2005/8/layout/hierarchy1"/>
    <dgm:cxn modelId="{492BE55E-9CAF-4E8F-BBA9-57D9DCBA8A09}" type="presParOf" srcId="{3547079B-717C-4C97-A4B6-E33E5007D253}" destId="{8BDB5570-2C08-4250-9E30-4E0F6F0E74F8}" srcOrd="1" destOrd="0" presId="urn:microsoft.com/office/officeart/2005/8/layout/hierarchy1"/>
    <dgm:cxn modelId="{D2CD9EEA-A943-4D32-A9B3-C638ACD5B60B}" type="presParOf" srcId="{311D1B13-4E2B-4259-959F-EF3AC4B6F766}" destId="{39A5AF89-CD2E-4C23-86D3-293C66660D03}" srcOrd="12" destOrd="0" presId="urn:microsoft.com/office/officeart/2005/8/layout/hierarchy1"/>
    <dgm:cxn modelId="{17B19EA9-49C8-4513-9820-0AC9AC76A290}" type="presParOf" srcId="{311D1B13-4E2B-4259-959F-EF3AC4B6F766}" destId="{F2085F8E-27A0-42A8-9BFD-ECA26E7E8E67}" srcOrd="13" destOrd="0" presId="urn:microsoft.com/office/officeart/2005/8/layout/hierarchy1"/>
    <dgm:cxn modelId="{3110B5D4-2DDC-44C1-B9E8-BC45F4286F61}" type="presParOf" srcId="{F2085F8E-27A0-42A8-9BFD-ECA26E7E8E67}" destId="{D212582C-5B3F-4D3B-B454-77C0228970FD}" srcOrd="0" destOrd="0" presId="urn:microsoft.com/office/officeart/2005/8/layout/hierarchy1"/>
    <dgm:cxn modelId="{3A234D57-BE51-4E86-9674-DEC93353FB00}" type="presParOf" srcId="{D212582C-5B3F-4D3B-B454-77C0228970FD}" destId="{4E220728-48AB-4A31-80C2-B4226A64FC55}" srcOrd="0" destOrd="0" presId="urn:microsoft.com/office/officeart/2005/8/layout/hierarchy1"/>
    <dgm:cxn modelId="{F7054211-21E7-4AA8-98DF-4338B93B8213}" type="presParOf" srcId="{D212582C-5B3F-4D3B-B454-77C0228970FD}" destId="{5D92A31C-3BA3-43DA-BCE7-CB4BC8CC2EA0}" srcOrd="1" destOrd="0" presId="urn:microsoft.com/office/officeart/2005/8/layout/hierarchy1"/>
    <dgm:cxn modelId="{CC468E3D-A71A-48DE-B5E3-6F642CAD8B10}" type="presParOf" srcId="{F2085F8E-27A0-42A8-9BFD-ECA26E7E8E67}" destId="{24586ED5-9891-4335-BFA4-B1BDCFF299CB}" srcOrd="1" destOrd="0" presId="urn:microsoft.com/office/officeart/2005/8/layout/hierarchy1"/>
    <dgm:cxn modelId="{6B438103-019C-4B2D-AA3F-D7BE8021B2F7}" type="presParOf" srcId="{311D1B13-4E2B-4259-959F-EF3AC4B6F766}" destId="{39BA6D93-EC17-4516-A891-3DCA63E0922C}" srcOrd="14" destOrd="0" presId="urn:microsoft.com/office/officeart/2005/8/layout/hierarchy1"/>
    <dgm:cxn modelId="{A338BC41-1FB9-430A-881C-609FE2BC2985}" type="presParOf" srcId="{311D1B13-4E2B-4259-959F-EF3AC4B6F766}" destId="{9B0D0399-4597-48A3-A126-97CCC8B145CA}" srcOrd="15" destOrd="0" presId="urn:microsoft.com/office/officeart/2005/8/layout/hierarchy1"/>
    <dgm:cxn modelId="{C97EA08C-3A57-4C29-82B1-7922E48FF4C3}" type="presParOf" srcId="{9B0D0399-4597-48A3-A126-97CCC8B145CA}" destId="{FCA8295B-42DF-42B8-B2D1-678FFC38E7DB}" srcOrd="0" destOrd="0" presId="urn:microsoft.com/office/officeart/2005/8/layout/hierarchy1"/>
    <dgm:cxn modelId="{C34CECA3-7DB4-413B-8780-621D829512FC}" type="presParOf" srcId="{FCA8295B-42DF-42B8-B2D1-678FFC38E7DB}" destId="{57449143-D4D8-48AD-BB3B-9CC4A6EB13C1}" srcOrd="0" destOrd="0" presId="urn:microsoft.com/office/officeart/2005/8/layout/hierarchy1"/>
    <dgm:cxn modelId="{E64DE031-07DF-4065-923F-4D3C48F51B24}" type="presParOf" srcId="{FCA8295B-42DF-42B8-B2D1-678FFC38E7DB}" destId="{3D6C849C-54D0-4095-B991-B0E31CF72BF5}" srcOrd="1" destOrd="0" presId="urn:microsoft.com/office/officeart/2005/8/layout/hierarchy1"/>
    <dgm:cxn modelId="{AF99D6EC-D27F-4949-85A8-BAC9DF0A14F4}" type="presParOf" srcId="{9B0D0399-4597-48A3-A126-97CCC8B145CA}" destId="{86E83F2C-B512-4CF7-A11B-42D25D02FA6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A6D93-EC17-4516-A891-3DCA63E0922C}">
      <dsp:nvSpPr>
        <dsp:cNvPr id="0" name=""/>
        <dsp:cNvSpPr/>
      </dsp:nvSpPr>
      <dsp:spPr>
        <a:xfrm>
          <a:off x="4370992" y="938834"/>
          <a:ext cx="3852857" cy="158837"/>
        </a:xfrm>
        <a:custGeom>
          <a:avLst/>
          <a:gdLst/>
          <a:ahLst/>
          <a:cxnLst/>
          <a:rect l="0" t="0" r="0" b="0"/>
          <a:pathLst>
            <a:path>
              <a:moveTo>
                <a:pt x="0" y="0"/>
              </a:moveTo>
              <a:lnTo>
                <a:pt x="0" y="113842"/>
              </a:lnTo>
              <a:lnTo>
                <a:pt x="3852857" y="113842"/>
              </a:lnTo>
              <a:lnTo>
                <a:pt x="3852857" y="1588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A5AF89-CD2E-4C23-86D3-293C66660D03}">
      <dsp:nvSpPr>
        <dsp:cNvPr id="0" name=""/>
        <dsp:cNvSpPr/>
      </dsp:nvSpPr>
      <dsp:spPr>
        <a:xfrm>
          <a:off x="4370992" y="938834"/>
          <a:ext cx="2926624" cy="158837"/>
        </a:xfrm>
        <a:custGeom>
          <a:avLst/>
          <a:gdLst/>
          <a:ahLst/>
          <a:cxnLst/>
          <a:rect l="0" t="0" r="0" b="0"/>
          <a:pathLst>
            <a:path>
              <a:moveTo>
                <a:pt x="0" y="0"/>
              </a:moveTo>
              <a:lnTo>
                <a:pt x="0" y="113842"/>
              </a:lnTo>
              <a:lnTo>
                <a:pt x="2926624" y="113842"/>
              </a:lnTo>
              <a:lnTo>
                <a:pt x="2926624" y="1588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A37C67-ADE8-44DF-8689-41AE5C7BBBD2}">
      <dsp:nvSpPr>
        <dsp:cNvPr id="0" name=""/>
        <dsp:cNvSpPr/>
      </dsp:nvSpPr>
      <dsp:spPr>
        <a:xfrm>
          <a:off x="6427372" y="2421768"/>
          <a:ext cx="91440" cy="141257"/>
        </a:xfrm>
        <a:custGeom>
          <a:avLst/>
          <a:gdLst/>
          <a:ahLst/>
          <a:cxnLst/>
          <a:rect l="0" t="0" r="0" b="0"/>
          <a:pathLst>
            <a:path>
              <a:moveTo>
                <a:pt x="45720" y="0"/>
              </a:moveTo>
              <a:lnTo>
                <a:pt x="45720"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BE75C4-447B-41F0-B358-27329CF0A972}">
      <dsp:nvSpPr>
        <dsp:cNvPr id="0" name=""/>
        <dsp:cNvSpPr/>
      </dsp:nvSpPr>
      <dsp:spPr>
        <a:xfrm>
          <a:off x="6295885" y="1754633"/>
          <a:ext cx="177207" cy="141257"/>
        </a:xfrm>
        <a:custGeom>
          <a:avLst/>
          <a:gdLst/>
          <a:ahLst/>
          <a:cxnLst/>
          <a:rect l="0" t="0" r="0" b="0"/>
          <a:pathLst>
            <a:path>
              <a:moveTo>
                <a:pt x="0" y="0"/>
              </a:moveTo>
              <a:lnTo>
                <a:pt x="0" y="96262"/>
              </a:lnTo>
              <a:lnTo>
                <a:pt x="177207" y="96262"/>
              </a:lnTo>
              <a:lnTo>
                <a:pt x="177207" y="14125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6617A2-B980-41D2-8760-E07B9BF821A6}">
      <dsp:nvSpPr>
        <dsp:cNvPr id="0" name=""/>
        <dsp:cNvSpPr/>
      </dsp:nvSpPr>
      <dsp:spPr>
        <a:xfrm>
          <a:off x="4370992" y="938834"/>
          <a:ext cx="1924892" cy="158837"/>
        </a:xfrm>
        <a:custGeom>
          <a:avLst/>
          <a:gdLst/>
          <a:ahLst/>
          <a:cxnLst/>
          <a:rect l="0" t="0" r="0" b="0"/>
          <a:pathLst>
            <a:path>
              <a:moveTo>
                <a:pt x="0" y="0"/>
              </a:moveTo>
              <a:lnTo>
                <a:pt x="0" y="113842"/>
              </a:lnTo>
              <a:lnTo>
                <a:pt x="1924892" y="113842"/>
              </a:lnTo>
              <a:lnTo>
                <a:pt x="1924892" y="1588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6CEBC8-9690-4876-A6C0-B7FDE3FAA352}">
      <dsp:nvSpPr>
        <dsp:cNvPr id="0" name=""/>
        <dsp:cNvSpPr/>
      </dsp:nvSpPr>
      <dsp:spPr>
        <a:xfrm>
          <a:off x="5351185" y="4066730"/>
          <a:ext cx="91440" cy="141257"/>
        </a:xfrm>
        <a:custGeom>
          <a:avLst/>
          <a:gdLst/>
          <a:ahLst/>
          <a:cxnLst/>
          <a:rect l="0" t="0" r="0" b="0"/>
          <a:pathLst>
            <a:path>
              <a:moveTo>
                <a:pt x="45720" y="0"/>
              </a:moveTo>
              <a:lnTo>
                <a:pt x="45720"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18E066-B947-4D22-9A96-AEF61E50D820}">
      <dsp:nvSpPr>
        <dsp:cNvPr id="0" name=""/>
        <dsp:cNvSpPr/>
      </dsp:nvSpPr>
      <dsp:spPr>
        <a:xfrm>
          <a:off x="5351185" y="3282649"/>
          <a:ext cx="91440" cy="141257"/>
        </a:xfrm>
        <a:custGeom>
          <a:avLst/>
          <a:gdLst/>
          <a:ahLst/>
          <a:cxnLst/>
          <a:rect l="0" t="0" r="0" b="0"/>
          <a:pathLst>
            <a:path>
              <a:moveTo>
                <a:pt x="60018" y="0"/>
              </a:moveTo>
              <a:lnTo>
                <a:pt x="60018" y="96262"/>
              </a:lnTo>
              <a:lnTo>
                <a:pt x="45720" y="96262"/>
              </a:lnTo>
              <a:lnTo>
                <a:pt x="45720"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538D8-8BB0-416C-9B56-2B0BD622CD75}">
      <dsp:nvSpPr>
        <dsp:cNvPr id="0" name=""/>
        <dsp:cNvSpPr/>
      </dsp:nvSpPr>
      <dsp:spPr>
        <a:xfrm>
          <a:off x="5351185" y="2523799"/>
          <a:ext cx="91440" cy="141257"/>
        </a:xfrm>
        <a:custGeom>
          <a:avLst/>
          <a:gdLst/>
          <a:ahLst/>
          <a:cxnLst/>
          <a:rect l="0" t="0" r="0" b="0"/>
          <a:pathLst>
            <a:path>
              <a:moveTo>
                <a:pt x="45720" y="0"/>
              </a:moveTo>
              <a:lnTo>
                <a:pt x="45720" y="96262"/>
              </a:lnTo>
              <a:lnTo>
                <a:pt x="60018" y="96262"/>
              </a:lnTo>
              <a:lnTo>
                <a:pt x="60018"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C6809-D683-4611-B3B2-4507613F215C}">
      <dsp:nvSpPr>
        <dsp:cNvPr id="0" name=""/>
        <dsp:cNvSpPr/>
      </dsp:nvSpPr>
      <dsp:spPr>
        <a:xfrm>
          <a:off x="5218285" y="1754633"/>
          <a:ext cx="178620" cy="141257"/>
        </a:xfrm>
        <a:custGeom>
          <a:avLst/>
          <a:gdLst/>
          <a:ahLst/>
          <a:cxnLst/>
          <a:rect l="0" t="0" r="0" b="0"/>
          <a:pathLst>
            <a:path>
              <a:moveTo>
                <a:pt x="0" y="0"/>
              </a:moveTo>
              <a:lnTo>
                <a:pt x="0" y="96262"/>
              </a:lnTo>
              <a:lnTo>
                <a:pt x="178620" y="96262"/>
              </a:lnTo>
              <a:lnTo>
                <a:pt x="178620" y="14125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7C49FF-19C4-4323-A5EE-30FA94ADC39A}">
      <dsp:nvSpPr>
        <dsp:cNvPr id="0" name=""/>
        <dsp:cNvSpPr/>
      </dsp:nvSpPr>
      <dsp:spPr>
        <a:xfrm>
          <a:off x="4370992" y="938834"/>
          <a:ext cx="847292" cy="158837"/>
        </a:xfrm>
        <a:custGeom>
          <a:avLst/>
          <a:gdLst/>
          <a:ahLst/>
          <a:cxnLst/>
          <a:rect l="0" t="0" r="0" b="0"/>
          <a:pathLst>
            <a:path>
              <a:moveTo>
                <a:pt x="0" y="0"/>
              </a:moveTo>
              <a:lnTo>
                <a:pt x="0" y="113842"/>
              </a:lnTo>
              <a:lnTo>
                <a:pt x="847292" y="113842"/>
              </a:lnTo>
              <a:lnTo>
                <a:pt x="847292" y="1588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E5783-FBB7-4171-ACBC-A7C81448E37F}">
      <dsp:nvSpPr>
        <dsp:cNvPr id="0" name=""/>
        <dsp:cNvSpPr/>
      </dsp:nvSpPr>
      <dsp:spPr>
        <a:xfrm>
          <a:off x="4206752" y="938834"/>
          <a:ext cx="164240" cy="159376"/>
        </a:xfrm>
        <a:custGeom>
          <a:avLst/>
          <a:gdLst/>
          <a:ahLst/>
          <a:cxnLst/>
          <a:rect l="0" t="0" r="0" b="0"/>
          <a:pathLst>
            <a:path>
              <a:moveTo>
                <a:pt x="164240" y="0"/>
              </a:moveTo>
              <a:lnTo>
                <a:pt x="164240" y="114382"/>
              </a:lnTo>
              <a:lnTo>
                <a:pt x="0" y="114382"/>
              </a:lnTo>
              <a:lnTo>
                <a:pt x="0" y="1593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2DEE0F-526E-4EAC-8710-C4BE0805A238}">
      <dsp:nvSpPr>
        <dsp:cNvPr id="0" name=""/>
        <dsp:cNvSpPr/>
      </dsp:nvSpPr>
      <dsp:spPr>
        <a:xfrm>
          <a:off x="3312731" y="938834"/>
          <a:ext cx="1058261" cy="159376"/>
        </a:xfrm>
        <a:custGeom>
          <a:avLst/>
          <a:gdLst/>
          <a:ahLst/>
          <a:cxnLst/>
          <a:rect l="0" t="0" r="0" b="0"/>
          <a:pathLst>
            <a:path>
              <a:moveTo>
                <a:pt x="1058261" y="0"/>
              </a:moveTo>
              <a:lnTo>
                <a:pt x="1058261" y="114382"/>
              </a:lnTo>
              <a:lnTo>
                <a:pt x="0" y="114382"/>
              </a:lnTo>
              <a:lnTo>
                <a:pt x="0" y="1593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5DCDA-2BE6-466D-9C12-D18460445B64}">
      <dsp:nvSpPr>
        <dsp:cNvPr id="0" name=""/>
        <dsp:cNvSpPr/>
      </dsp:nvSpPr>
      <dsp:spPr>
        <a:xfrm>
          <a:off x="2191073" y="1755173"/>
          <a:ext cx="1366502" cy="140717"/>
        </a:xfrm>
        <a:custGeom>
          <a:avLst/>
          <a:gdLst/>
          <a:ahLst/>
          <a:cxnLst/>
          <a:rect l="0" t="0" r="0" b="0"/>
          <a:pathLst>
            <a:path>
              <a:moveTo>
                <a:pt x="0" y="0"/>
              </a:moveTo>
              <a:lnTo>
                <a:pt x="0" y="95722"/>
              </a:lnTo>
              <a:lnTo>
                <a:pt x="1366502" y="95722"/>
              </a:lnTo>
              <a:lnTo>
                <a:pt x="1366502" y="14071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0FB93-1382-4D04-A6A1-3990933B35C1}">
      <dsp:nvSpPr>
        <dsp:cNvPr id="0" name=""/>
        <dsp:cNvSpPr/>
      </dsp:nvSpPr>
      <dsp:spPr>
        <a:xfrm>
          <a:off x="2508926" y="2421768"/>
          <a:ext cx="91440" cy="141257"/>
        </a:xfrm>
        <a:custGeom>
          <a:avLst/>
          <a:gdLst/>
          <a:ahLst/>
          <a:cxnLst/>
          <a:rect l="0" t="0" r="0" b="0"/>
          <a:pathLst>
            <a:path>
              <a:moveTo>
                <a:pt x="45720" y="0"/>
              </a:moveTo>
              <a:lnTo>
                <a:pt x="45720"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6AB857-DE36-4C58-83FD-68AE61319EFA}">
      <dsp:nvSpPr>
        <dsp:cNvPr id="0" name=""/>
        <dsp:cNvSpPr/>
      </dsp:nvSpPr>
      <dsp:spPr>
        <a:xfrm>
          <a:off x="2191073" y="1755173"/>
          <a:ext cx="363573" cy="140717"/>
        </a:xfrm>
        <a:custGeom>
          <a:avLst/>
          <a:gdLst/>
          <a:ahLst/>
          <a:cxnLst/>
          <a:rect l="0" t="0" r="0" b="0"/>
          <a:pathLst>
            <a:path>
              <a:moveTo>
                <a:pt x="0" y="0"/>
              </a:moveTo>
              <a:lnTo>
                <a:pt x="0" y="95722"/>
              </a:lnTo>
              <a:lnTo>
                <a:pt x="363573" y="95722"/>
              </a:lnTo>
              <a:lnTo>
                <a:pt x="363573" y="14071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B8116E-A566-4065-9311-FDD35C8E6851}">
      <dsp:nvSpPr>
        <dsp:cNvPr id="0" name=""/>
        <dsp:cNvSpPr/>
      </dsp:nvSpPr>
      <dsp:spPr>
        <a:xfrm>
          <a:off x="1481996" y="3158230"/>
          <a:ext cx="91440" cy="141257"/>
        </a:xfrm>
        <a:custGeom>
          <a:avLst/>
          <a:gdLst/>
          <a:ahLst/>
          <a:cxnLst/>
          <a:rect l="0" t="0" r="0" b="0"/>
          <a:pathLst>
            <a:path>
              <a:moveTo>
                <a:pt x="45720" y="0"/>
              </a:moveTo>
              <a:lnTo>
                <a:pt x="45720"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F7079-C9D2-4E53-92F0-4AF215B26B6C}">
      <dsp:nvSpPr>
        <dsp:cNvPr id="0" name=""/>
        <dsp:cNvSpPr/>
      </dsp:nvSpPr>
      <dsp:spPr>
        <a:xfrm>
          <a:off x="1481996" y="2421768"/>
          <a:ext cx="91440" cy="141257"/>
        </a:xfrm>
        <a:custGeom>
          <a:avLst/>
          <a:gdLst/>
          <a:ahLst/>
          <a:cxnLst/>
          <a:rect l="0" t="0" r="0" b="0"/>
          <a:pathLst>
            <a:path>
              <a:moveTo>
                <a:pt x="45720" y="0"/>
              </a:moveTo>
              <a:lnTo>
                <a:pt x="45720"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A16ED-0792-4B44-9BF3-561A95FE628C}">
      <dsp:nvSpPr>
        <dsp:cNvPr id="0" name=""/>
        <dsp:cNvSpPr/>
      </dsp:nvSpPr>
      <dsp:spPr>
        <a:xfrm>
          <a:off x="1527716" y="1755173"/>
          <a:ext cx="663356" cy="140717"/>
        </a:xfrm>
        <a:custGeom>
          <a:avLst/>
          <a:gdLst/>
          <a:ahLst/>
          <a:cxnLst/>
          <a:rect l="0" t="0" r="0" b="0"/>
          <a:pathLst>
            <a:path>
              <a:moveTo>
                <a:pt x="663356" y="0"/>
              </a:moveTo>
              <a:lnTo>
                <a:pt x="663356" y="95722"/>
              </a:lnTo>
              <a:lnTo>
                <a:pt x="0" y="95722"/>
              </a:lnTo>
              <a:lnTo>
                <a:pt x="0" y="14071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1A7662-0CC2-4745-85BA-F33CB53C9ABE}">
      <dsp:nvSpPr>
        <dsp:cNvPr id="0" name=""/>
        <dsp:cNvSpPr/>
      </dsp:nvSpPr>
      <dsp:spPr>
        <a:xfrm>
          <a:off x="2191073" y="938834"/>
          <a:ext cx="2179919" cy="159376"/>
        </a:xfrm>
        <a:custGeom>
          <a:avLst/>
          <a:gdLst/>
          <a:ahLst/>
          <a:cxnLst/>
          <a:rect l="0" t="0" r="0" b="0"/>
          <a:pathLst>
            <a:path>
              <a:moveTo>
                <a:pt x="2179919" y="0"/>
              </a:moveTo>
              <a:lnTo>
                <a:pt x="2179919" y="114382"/>
              </a:lnTo>
              <a:lnTo>
                <a:pt x="0" y="114382"/>
              </a:lnTo>
              <a:lnTo>
                <a:pt x="0" y="1593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F045A5-A45B-4369-9A7A-B57E53D8681A}">
      <dsp:nvSpPr>
        <dsp:cNvPr id="0" name=""/>
        <dsp:cNvSpPr/>
      </dsp:nvSpPr>
      <dsp:spPr>
        <a:xfrm>
          <a:off x="439055" y="4423174"/>
          <a:ext cx="91440" cy="141257"/>
        </a:xfrm>
        <a:custGeom>
          <a:avLst/>
          <a:gdLst/>
          <a:ahLst/>
          <a:cxnLst/>
          <a:rect l="0" t="0" r="0" b="0"/>
          <a:pathLst>
            <a:path>
              <a:moveTo>
                <a:pt x="45720" y="0"/>
              </a:moveTo>
              <a:lnTo>
                <a:pt x="45720"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D06D5-7D81-42B4-81D5-BABB2371790A}">
      <dsp:nvSpPr>
        <dsp:cNvPr id="0" name=""/>
        <dsp:cNvSpPr/>
      </dsp:nvSpPr>
      <dsp:spPr>
        <a:xfrm>
          <a:off x="439055" y="3756039"/>
          <a:ext cx="91440" cy="141257"/>
        </a:xfrm>
        <a:custGeom>
          <a:avLst/>
          <a:gdLst/>
          <a:ahLst/>
          <a:cxnLst/>
          <a:rect l="0" t="0" r="0" b="0"/>
          <a:pathLst>
            <a:path>
              <a:moveTo>
                <a:pt x="45720" y="0"/>
              </a:moveTo>
              <a:lnTo>
                <a:pt x="45720"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DB8BE5-5A14-421E-B793-C158A9F753C3}">
      <dsp:nvSpPr>
        <dsp:cNvPr id="0" name=""/>
        <dsp:cNvSpPr/>
      </dsp:nvSpPr>
      <dsp:spPr>
        <a:xfrm>
          <a:off x="439055" y="3088904"/>
          <a:ext cx="91440" cy="141257"/>
        </a:xfrm>
        <a:custGeom>
          <a:avLst/>
          <a:gdLst/>
          <a:ahLst/>
          <a:cxnLst/>
          <a:rect l="0" t="0" r="0" b="0"/>
          <a:pathLst>
            <a:path>
              <a:moveTo>
                <a:pt x="45720" y="0"/>
              </a:moveTo>
              <a:lnTo>
                <a:pt x="45720"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735552-27BD-4CB3-A063-B75FF14E3783}">
      <dsp:nvSpPr>
        <dsp:cNvPr id="0" name=""/>
        <dsp:cNvSpPr/>
      </dsp:nvSpPr>
      <dsp:spPr>
        <a:xfrm>
          <a:off x="439055" y="2421768"/>
          <a:ext cx="91440" cy="141257"/>
        </a:xfrm>
        <a:custGeom>
          <a:avLst/>
          <a:gdLst/>
          <a:ahLst/>
          <a:cxnLst/>
          <a:rect l="0" t="0" r="0" b="0"/>
          <a:pathLst>
            <a:path>
              <a:moveTo>
                <a:pt x="45720" y="0"/>
              </a:moveTo>
              <a:lnTo>
                <a:pt x="45720" y="14125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04DA70-F360-464B-8BA3-54015DF68C88}">
      <dsp:nvSpPr>
        <dsp:cNvPr id="0" name=""/>
        <dsp:cNvSpPr/>
      </dsp:nvSpPr>
      <dsp:spPr>
        <a:xfrm>
          <a:off x="439055" y="1755173"/>
          <a:ext cx="91440" cy="140717"/>
        </a:xfrm>
        <a:custGeom>
          <a:avLst/>
          <a:gdLst/>
          <a:ahLst/>
          <a:cxnLst/>
          <a:rect l="0" t="0" r="0" b="0"/>
          <a:pathLst>
            <a:path>
              <a:moveTo>
                <a:pt x="71622" y="0"/>
              </a:moveTo>
              <a:lnTo>
                <a:pt x="71622" y="95722"/>
              </a:lnTo>
              <a:lnTo>
                <a:pt x="45720" y="95722"/>
              </a:lnTo>
              <a:lnTo>
                <a:pt x="45720" y="14071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4A30C-C2D7-471D-A366-E4588EF67863}">
      <dsp:nvSpPr>
        <dsp:cNvPr id="0" name=""/>
        <dsp:cNvSpPr/>
      </dsp:nvSpPr>
      <dsp:spPr>
        <a:xfrm>
          <a:off x="510677" y="938834"/>
          <a:ext cx="3860315" cy="159376"/>
        </a:xfrm>
        <a:custGeom>
          <a:avLst/>
          <a:gdLst/>
          <a:ahLst/>
          <a:cxnLst/>
          <a:rect l="0" t="0" r="0" b="0"/>
          <a:pathLst>
            <a:path>
              <a:moveTo>
                <a:pt x="3860315" y="0"/>
              </a:moveTo>
              <a:lnTo>
                <a:pt x="3860315" y="114382"/>
              </a:lnTo>
              <a:lnTo>
                <a:pt x="0" y="114382"/>
              </a:lnTo>
              <a:lnTo>
                <a:pt x="0" y="1593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3AA84-ED99-48FF-963C-93AF35B713BD}">
      <dsp:nvSpPr>
        <dsp:cNvPr id="0" name=""/>
        <dsp:cNvSpPr/>
      </dsp:nvSpPr>
      <dsp:spPr>
        <a:xfrm>
          <a:off x="3405133" y="263200"/>
          <a:ext cx="1931719" cy="67563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AF2FF-5498-4D71-96A8-8261B8972FBA}">
      <dsp:nvSpPr>
        <dsp:cNvPr id="0" name=""/>
        <dsp:cNvSpPr/>
      </dsp:nvSpPr>
      <dsp:spPr>
        <a:xfrm>
          <a:off x="3459099" y="314468"/>
          <a:ext cx="1931719" cy="67563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Bala Peddigari</a:t>
          </a:r>
        </a:p>
        <a:p>
          <a:pPr lvl="0" algn="ctr" defTabSz="533400">
            <a:lnSpc>
              <a:spcPct val="90000"/>
            </a:lnSpc>
            <a:spcBef>
              <a:spcPct val="0"/>
            </a:spcBef>
            <a:spcAft>
              <a:spcPct val="35000"/>
            </a:spcAft>
          </a:pPr>
          <a:r>
            <a:rPr lang="en-US" sz="1000" b="1" kern="1200" dirty="0" smtClean="0">
              <a:solidFill>
                <a:srgbClr val="C00000"/>
              </a:solidFill>
            </a:rPr>
            <a:t>HiTech Technology Excellence Group &amp; Innovation Management Head</a:t>
          </a:r>
          <a:endParaRPr lang="en-US" sz="1000" b="1" kern="1200" dirty="0">
            <a:solidFill>
              <a:srgbClr val="C00000"/>
            </a:solidFill>
          </a:endParaRPr>
        </a:p>
      </dsp:txBody>
      <dsp:txXfrm>
        <a:off x="3478888" y="334257"/>
        <a:ext cx="1892141" cy="636055"/>
      </dsp:txXfrm>
    </dsp:sp>
    <dsp:sp modelId="{7A38B96F-0DFC-4B4E-BA7D-9AD725C4DFF5}">
      <dsp:nvSpPr>
        <dsp:cNvPr id="0" name=""/>
        <dsp:cNvSpPr/>
      </dsp:nvSpPr>
      <dsp:spPr>
        <a:xfrm>
          <a:off x="120729" y="1098211"/>
          <a:ext cx="779895" cy="6569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A39565-9814-4ABF-B9D6-7A5AB6AD4267}">
      <dsp:nvSpPr>
        <dsp:cNvPr id="0" name=""/>
        <dsp:cNvSpPr/>
      </dsp:nvSpPr>
      <dsp:spPr>
        <a:xfrm>
          <a:off x="174696" y="1149479"/>
          <a:ext cx="779895" cy="65696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Shobhna Bansal</a:t>
          </a:r>
        </a:p>
        <a:p>
          <a:pPr lvl="0" algn="ctr" defTabSz="444500">
            <a:lnSpc>
              <a:spcPct val="90000"/>
            </a:lnSpc>
            <a:spcBef>
              <a:spcPct val="0"/>
            </a:spcBef>
            <a:spcAft>
              <a:spcPct val="35000"/>
            </a:spcAft>
          </a:pPr>
          <a:r>
            <a:rPr lang="en-US" sz="1000" b="1" kern="1200" dirty="0" smtClean="0">
              <a:solidFill>
                <a:srgbClr val="C00000"/>
              </a:solidFill>
            </a:rPr>
            <a:t>ABIM CoE Lead</a:t>
          </a:r>
          <a:endParaRPr lang="en-US" sz="1000" b="1" kern="1200" dirty="0">
            <a:solidFill>
              <a:srgbClr val="C00000"/>
            </a:solidFill>
          </a:endParaRPr>
        </a:p>
      </dsp:txBody>
      <dsp:txXfrm>
        <a:off x="193938" y="1168721"/>
        <a:ext cx="741411" cy="618478"/>
      </dsp:txXfrm>
    </dsp:sp>
    <dsp:sp modelId="{C31382EC-E1F6-4B5C-80B7-32B4E8F7B69F}">
      <dsp:nvSpPr>
        <dsp:cNvPr id="0" name=""/>
        <dsp:cNvSpPr/>
      </dsp:nvSpPr>
      <dsp:spPr>
        <a:xfrm>
          <a:off x="17744" y="1895890"/>
          <a:ext cx="934060" cy="525878"/>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6A67F-0E0F-4137-9A23-65D00705506C}">
      <dsp:nvSpPr>
        <dsp:cNvPr id="0" name=""/>
        <dsp:cNvSpPr/>
      </dsp:nvSpPr>
      <dsp:spPr>
        <a:xfrm>
          <a:off x="71711" y="1947158"/>
          <a:ext cx="934060" cy="525878"/>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Ajay Parashar</a:t>
          </a:r>
        </a:p>
        <a:p>
          <a:pPr lvl="0" algn="ctr" defTabSz="444500">
            <a:lnSpc>
              <a:spcPct val="90000"/>
            </a:lnSpc>
            <a:spcBef>
              <a:spcPct val="0"/>
            </a:spcBef>
            <a:spcAft>
              <a:spcPct val="35000"/>
            </a:spcAft>
          </a:pPr>
          <a:r>
            <a:rPr lang="en-US" sz="1000" b="1" kern="1200" dirty="0" smtClean="0">
              <a:solidFill>
                <a:srgbClr val="C00000"/>
              </a:solidFill>
            </a:rPr>
            <a:t>Big Data CoE Lead</a:t>
          </a:r>
          <a:endParaRPr lang="en-US" sz="1000" b="1" kern="1200" dirty="0">
            <a:solidFill>
              <a:srgbClr val="C00000"/>
            </a:solidFill>
          </a:endParaRPr>
        </a:p>
      </dsp:txBody>
      <dsp:txXfrm>
        <a:off x="87113" y="1962560"/>
        <a:ext cx="903256" cy="495074"/>
      </dsp:txXfrm>
    </dsp:sp>
    <dsp:sp modelId="{FE36A731-345E-4542-9EA9-2B801A950393}">
      <dsp:nvSpPr>
        <dsp:cNvPr id="0" name=""/>
        <dsp:cNvSpPr/>
      </dsp:nvSpPr>
      <dsp:spPr>
        <a:xfrm>
          <a:off x="17744" y="2563026"/>
          <a:ext cx="934060" cy="525878"/>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057F7-21BE-4F3C-A941-B6C220E89A26}">
      <dsp:nvSpPr>
        <dsp:cNvPr id="0" name=""/>
        <dsp:cNvSpPr/>
      </dsp:nvSpPr>
      <dsp:spPr>
        <a:xfrm>
          <a:off x="71711" y="2614294"/>
          <a:ext cx="934060" cy="5258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Raj Vijay</a:t>
          </a:r>
        </a:p>
        <a:p>
          <a:pPr lvl="0" algn="ctr" defTabSz="444500">
            <a:lnSpc>
              <a:spcPct val="90000"/>
            </a:lnSpc>
            <a:spcBef>
              <a:spcPct val="0"/>
            </a:spcBef>
            <a:spcAft>
              <a:spcPct val="35000"/>
            </a:spcAft>
          </a:pPr>
          <a:r>
            <a:rPr lang="en-US" sz="1000" b="1" kern="1200" dirty="0" smtClean="0">
              <a:solidFill>
                <a:srgbClr val="C00000"/>
              </a:solidFill>
            </a:rPr>
            <a:t>BIPM CoE Lead</a:t>
          </a:r>
          <a:endParaRPr lang="en-US" sz="1000" b="1" kern="1200" dirty="0">
            <a:solidFill>
              <a:srgbClr val="C00000"/>
            </a:solidFill>
          </a:endParaRPr>
        </a:p>
      </dsp:txBody>
      <dsp:txXfrm>
        <a:off x="87113" y="2629696"/>
        <a:ext cx="903256" cy="495074"/>
      </dsp:txXfrm>
    </dsp:sp>
    <dsp:sp modelId="{81067675-E10C-402F-82C2-3CF9C8D42656}">
      <dsp:nvSpPr>
        <dsp:cNvPr id="0" name=""/>
        <dsp:cNvSpPr/>
      </dsp:nvSpPr>
      <dsp:spPr>
        <a:xfrm>
          <a:off x="17744" y="3230161"/>
          <a:ext cx="934060" cy="525878"/>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49D147-0C8E-45E3-83B5-F4740C44F942}">
      <dsp:nvSpPr>
        <dsp:cNvPr id="0" name=""/>
        <dsp:cNvSpPr/>
      </dsp:nvSpPr>
      <dsp:spPr>
        <a:xfrm>
          <a:off x="71711" y="3281429"/>
          <a:ext cx="934060" cy="5258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Venkata M</a:t>
          </a:r>
        </a:p>
        <a:p>
          <a:pPr lvl="0" algn="ctr" defTabSz="444500">
            <a:lnSpc>
              <a:spcPct val="90000"/>
            </a:lnSpc>
            <a:spcBef>
              <a:spcPct val="0"/>
            </a:spcBef>
            <a:spcAft>
              <a:spcPct val="35000"/>
            </a:spcAft>
          </a:pPr>
          <a:r>
            <a:rPr lang="en-US" sz="1000" b="1" kern="1200" dirty="0" smtClean="0">
              <a:solidFill>
                <a:srgbClr val="C00000"/>
              </a:solidFill>
            </a:rPr>
            <a:t>EAI Lead</a:t>
          </a:r>
          <a:endParaRPr lang="en-US" sz="1000" b="1" kern="1200" dirty="0">
            <a:solidFill>
              <a:srgbClr val="C00000"/>
            </a:solidFill>
          </a:endParaRPr>
        </a:p>
      </dsp:txBody>
      <dsp:txXfrm>
        <a:off x="87113" y="3296831"/>
        <a:ext cx="903256" cy="495074"/>
      </dsp:txXfrm>
    </dsp:sp>
    <dsp:sp modelId="{137B394A-956F-46CB-8080-E27F663401DB}">
      <dsp:nvSpPr>
        <dsp:cNvPr id="0" name=""/>
        <dsp:cNvSpPr/>
      </dsp:nvSpPr>
      <dsp:spPr>
        <a:xfrm>
          <a:off x="997" y="3897296"/>
          <a:ext cx="967554" cy="525878"/>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7EDFFE-0705-464E-B55A-71CAA659B416}">
      <dsp:nvSpPr>
        <dsp:cNvPr id="0" name=""/>
        <dsp:cNvSpPr/>
      </dsp:nvSpPr>
      <dsp:spPr>
        <a:xfrm>
          <a:off x="54964" y="3948564"/>
          <a:ext cx="967554" cy="5258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Gaurav Singh</a:t>
          </a:r>
        </a:p>
        <a:p>
          <a:pPr lvl="0" algn="ctr" defTabSz="444500">
            <a:lnSpc>
              <a:spcPct val="90000"/>
            </a:lnSpc>
            <a:spcBef>
              <a:spcPct val="0"/>
            </a:spcBef>
            <a:spcAft>
              <a:spcPct val="35000"/>
            </a:spcAft>
          </a:pPr>
          <a:r>
            <a:rPr lang="en-US" sz="1000" b="1" kern="1200" dirty="0" smtClean="0">
              <a:solidFill>
                <a:srgbClr val="C00000"/>
              </a:solidFill>
            </a:rPr>
            <a:t>BIPM CoE Team Member</a:t>
          </a:r>
          <a:endParaRPr lang="en-US" sz="1000" b="1" kern="1200" dirty="0">
            <a:solidFill>
              <a:srgbClr val="C00000"/>
            </a:solidFill>
          </a:endParaRPr>
        </a:p>
      </dsp:txBody>
      <dsp:txXfrm>
        <a:off x="70366" y="3963966"/>
        <a:ext cx="936750" cy="495074"/>
      </dsp:txXfrm>
    </dsp:sp>
    <dsp:sp modelId="{68796894-FF9C-4B1D-B14D-8DD94C660707}">
      <dsp:nvSpPr>
        <dsp:cNvPr id="0" name=""/>
        <dsp:cNvSpPr/>
      </dsp:nvSpPr>
      <dsp:spPr>
        <a:xfrm>
          <a:off x="4939" y="4564431"/>
          <a:ext cx="959671" cy="620081"/>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223FE-6C4D-4401-A3A8-691192F251B5}">
      <dsp:nvSpPr>
        <dsp:cNvPr id="0" name=""/>
        <dsp:cNvSpPr/>
      </dsp:nvSpPr>
      <dsp:spPr>
        <a:xfrm>
          <a:off x="58905" y="4615700"/>
          <a:ext cx="959671" cy="62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Satyadev </a:t>
          </a:r>
          <a:r>
            <a:rPr lang="en-US" sz="1000" b="1" kern="1200" dirty="0" err="1" smtClean="0"/>
            <a:t>Madiraju</a:t>
          </a:r>
          <a:endParaRPr lang="en-US" sz="1000" b="1" kern="1200" dirty="0" smtClean="0"/>
        </a:p>
        <a:p>
          <a:pPr lvl="0" algn="ctr" defTabSz="444500">
            <a:lnSpc>
              <a:spcPct val="90000"/>
            </a:lnSpc>
            <a:spcBef>
              <a:spcPct val="0"/>
            </a:spcBef>
            <a:spcAft>
              <a:spcPct val="35000"/>
            </a:spcAft>
          </a:pPr>
          <a:r>
            <a:rPr lang="en-US" sz="900" b="1" kern="1200" dirty="0" smtClean="0">
              <a:solidFill>
                <a:srgbClr val="C00000"/>
              </a:solidFill>
            </a:rPr>
            <a:t>BIPM CoE Team Member</a:t>
          </a:r>
          <a:endParaRPr lang="en-US" sz="900" kern="1200" dirty="0"/>
        </a:p>
      </dsp:txBody>
      <dsp:txXfrm>
        <a:off x="77067" y="4633862"/>
        <a:ext cx="923347" cy="583757"/>
      </dsp:txXfrm>
    </dsp:sp>
    <dsp:sp modelId="{E7130A06-96A4-4557-A47A-EC0795E87FFC}">
      <dsp:nvSpPr>
        <dsp:cNvPr id="0" name=""/>
        <dsp:cNvSpPr/>
      </dsp:nvSpPr>
      <dsp:spPr>
        <a:xfrm>
          <a:off x="1731403" y="1098211"/>
          <a:ext cx="919339" cy="6569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2643D7-CADB-4A24-B5FA-E5A2294A2C03}">
      <dsp:nvSpPr>
        <dsp:cNvPr id="0" name=""/>
        <dsp:cNvSpPr/>
      </dsp:nvSpPr>
      <dsp:spPr>
        <a:xfrm>
          <a:off x="1785369" y="1149479"/>
          <a:ext cx="919339" cy="65696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J Ramakrishna</a:t>
          </a:r>
        </a:p>
        <a:p>
          <a:pPr lvl="0" algn="ctr" defTabSz="444500">
            <a:lnSpc>
              <a:spcPct val="90000"/>
            </a:lnSpc>
            <a:spcBef>
              <a:spcPct val="0"/>
            </a:spcBef>
            <a:spcAft>
              <a:spcPct val="35000"/>
            </a:spcAft>
          </a:pPr>
          <a:r>
            <a:rPr lang="en-US" sz="1000" b="1" kern="1200" dirty="0" smtClean="0">
              <a:solidFill>
                <a:srgbClr val="C00000"/>
              </a:solidFill>
            </a:rPr>
            <a:t>MS &amp; Assurance CoE Lead </a:t>
          </a:r>
          <a:endParaRPr lang="en-US" sz="600" kern="1200" dirty="0">
            <a:solidFill>
              <a:srgbClr val="C00000"/>
            </a:solidFill>
          </a:endParaRPr>
        </a:p>
      </dsp:txBody>
      <dsp:txXfrm>
        <a:off x="1804611" y="1168721"/>
        <a:ext cx="880855" cy="618478"/>
      </dsp:txXfrm>
    </dsp:sp>
    <dsp:sp modelId="{4F90D666-511D-4C76-AEFF-8AE1D4F8FBD9}">
      <dsp:nvSpPr>
        <dsp:cNvPr id="0" name=""/>
        <dsp:cNvSpPr/>
      </dsp:nvSpPr>
      <dsp:spPr>
        <a:xfrm>
          <a:off x="1060685" y="1895890"/>
          <a:ext cx="934060" cy="525878"/>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0E4091-BCBC-4065-825F-E03F0FAEB48A}">
      <dsp:nvSpPr>
        <dsp:cNvPr id="0" name=""/>
        <dsp:cNvSpPr/>
      </dsp:nvSpPr>
      <dsp:spPr>
        <a:xfrm>
          <a:off x="1114652" y="1947158"/>
          <a:ext cx="934060" cy="525878"/>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Vidyasagar T</a:t>
          </a:r>
        </a:p>
        <a:p>
          <a:pPr lvl="0" algn="ctr" defTabSz="444500">
            <a:lnSpc>
              <a:spcPct val="90000"/>
            </a:lnSpc>
            <a:spcBef>
              <a:spcPct val="0"/>
            </a:spcBef>
            <a:spcAft>
              <a:spcPct val="35000"/>
            </a:spcAft>
          </a:pPr>
          <a:r>
            <a:rPr lang="en-US" sz="1000" b="1" kern="1200" dirty="0" smtClean="0">
              <a:solidFill>
                <a:srgbClr val="C00000"/>
              </a:solidFill>
            </a:rPr>
            <a:t>SharePoint CoE Lead</a:t>
          </a:r>
          <a:endParaRPr lang="en-US" sz="1000" b="1" kern="1200" dirty="0">
            <a:solidFill>
              <a:srgbClr val="C00000"/>
            </a:solidFill>
          </a:endParaRPr>
        </a:p>
      </dsp:txBody>
      <dsp:txXfrm>
        <a:off x="1130054" y="1962560"/>
        <a:ext cx="903256" cy="495074"/>
      </dsp:txXfrm>
    </dsp:sp>
    <dsp:sp modelId="{32713DDC-2AF3-443F-ACB3-4E604EA3E8A7}">
      <dsp:nvSpPr>
        <dsp:cNvPr id="0" name=""/>
        <dsp:cNvSpPr/>
      </dsp:nvSpPr>
      <dsp:spPr>
        <a:xfrm>
          <a:off x="1059738" y="2563026"/>
          <a:ext cx="935955" cy="595204"/>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BAB4B-D446-422A-9064-73BA9861E270}">
      <dsp:nvSpPr>
        <dsp:cNvPr id="0" name=""/>
        <dsp:cNvSpPr/>
      </dsp:nvSpPr>
      <dsp:spPr>
        <a:xfrm>
          <a:off x="1113705" y="2614294"/>
          <a:ext cx="935955" cy="59520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Ambily K K</a:t>
          </a:r>
        </a:p>
        <a:p>
          <a:pPr lvl="0" algn="ctr" defTabSz="444500">
            <a:lnSpc>
              <a:spcPct val="90000"/>
            </a:lnSpc>
            <a:spcBef>
              <a:spcPct val="0"/>
            </a:spcBef>
            <a:spcAft>
              <a:spcPct val="35000"/>
            </a:spcAft>
          </a:pPr>
          <a:r>
            <a:rPr lang="en-US" sz="900" b="1" kern="1200" dirty="0" smtClean="0">
              <a:solidFill>
                <a:srgbClr val="C00000"/>
              </a:solidFill>
            </a:rPr>
            <a:t>MS .NET ,</a:t>
          </a:r>
        </a:p>
        <a:p>
          <a:pPr lvl="0" algn="ctr" defTabSz="444500">
            <a:lnSpc>
              <a:spcPct val="90000"/>
            </a:lnSpc>
            <a:spcBef>
              <a:spcPct val="0"/>
            </a:spcBef>
            <a:spcAft>
              <a:spcPct val="35000"/>
            </a:spcAft>
          </a:pPr>
          <a:r>
            <a:rPr lang="en-US" sz="900" b="1" kern="1200" dirty="0" smtClean="0">
              <a:solidFill>
                <a:srgbClr val="C00000"/>
              </a:solidFill>
            </a:rPr>
            <a:t>Win 8  &amp; TFS Lead</a:t>
          </a:r>
        </a:p>
      </dsp:txBody>
      <dsp:txXfrm>
        <a:off x="1131138" y="2631727"/>
        <a:ext cx="901089" cy="560338"/>
      </dsp:txXfrm>
    </dsp:sp>
    <dsp:sp modelId="{C00A4DBC-80F4-4483-BC16-04D0E9F2363D}">
      <dsp:nvSpPr>
        <dsp:cNvPr id="0" name=""/>
        <dsp:cNvSpPr/>
      </dsp:nvSpPr>
      <dsp:spPr>
        <a:xfrm>
          <a:off x="1060685" y="3299487"/>
          <a:ext cx="934060" cy="525878"/>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9AAC8-6AFB-4278-87DD-FBCC60D94065}">
      <dsp:nvSpPr>
        <dsp:cNvPr id="0" name=""/>
        <dsp:cNvSpPr/>
      </dsp:nvSpPr>
      <dsp:spPr>
        <a:xfrm>
          <a:off x="1114652" y="3350755"/>
          <a:ext cx="934060" cy="5258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BalaKumar Ramanathan</a:t>
          </a:r>
        </a:p>
        <a:p>
          <a:pPr lvl="0" algn="ctr" defTabSz="444500">
            <a:lnSpc>
              <a:spcPct val="90000"/>
            </a:lnSpc>
            <a:spcBef>
              <a:spcPct val="0"/>
            </a:spcBef>
            <a:spcAft>
              <a:spcPct val="35000"/>
            </a:spcAft>
          </a:pPr>
          <a:r>
            <a:rPr lang="en-US" sz="1000" b="1" kern="1200" dirty="0" smtClean="0"/>
            <a:t> </a:t>
          </a:r>
          <a:r>
            <a:rPr lang="en-US" sz="1000" b="1" kern="1200" dirty="0" smtClean="0">
              <a:solidFill>
                <a:srgbClr val="C00000"/>
              </a:solidFill>
            </a:rPr>
            <a:t>MS BI Lead </a:t>
          </a:r>
          <a:endParaRPr lang="en-US" sz="1000" b="1" kern="1200" dirty="0">
            <a:solidFill>
              <a:srgbClr val="C00000"/>
            </a:solidFill>
          </a:endParaRPr>
        </a:p>
      </dsp:txBody>
      <dsp:txXfrm>
        <a:off x="1130054" y="3366157"/>
        <a:ext cx="903256" cy="495074"/>
      </dsp:txXfrm>
    </dsp:sp>
    <dsp:sp modelId="{3B846EAB-D4FE-43E6-B4D3-19C5AC402EF2}">
      <dsp:nvSpPr>
        <dsp:cNvPr id="0" name=""/>
        <dsp:cNvSpPr/>
      </dsp:nvSpPr>
      <dsp:spPr>
        <a:xfrm>
          <a:off x="2140270" y="1895890"/>
          <a:ext cx="828751" cy="525878"/>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28185C-9DDC-406C-B124-162912C40201}">
      <dsp:nvSpPr>
        <dsp:cNvPr id="0" name=""/>
        <dsp:cNvSpPr/>
      </dsp:nvSpPr>
      <dsp:spPr>
        <a:xfrm>
          <a:off x="2194236" y="1947158"/>
          <a:ext cx="828751" cy="525878"/>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Venkat A</a:t>
          </a:r>
        </a:p>
        <a:p>
          <a:pPr lvl="0" algn="ctr" defTabSz="444500">
            <a:lnSpc>
              <a:spcPct val="90000"/>
            </a:lnSpc>
            <a:spcBef>
              <a:spcPct val="0"/>
            </a:spcBef>
            <a:spcAft>
              <a:spcPct val="35000"/>
            </a:spcAft>
          </a:pPr>
          <a:r>
            <a:rPr lang="en-US" sz="1000" b="1" kern="1200" dirty="0" smtClean="0">
              <a:solidFill>
                <a:srgbClr val="C00000"/>
              </a:solidFill>
            </a:rPr>
            <a:t>Assurance CoE Lead</a:t>
          </a:r>
          <a:endParaRPr lang="en-US" sz="1000" kern="1200" dirty="0">
            <a:solidFill>
              <a:srgbClr val="C00000"/>
            </a:solidFill>
          </a:endParaRPr>
        </a:p>
      </dsp:txBody>
      <dsp:txXfrm>
        <a:off x="2209638" y="1962560"/>
        <a:ext cx="797947" cy="495074"/>
      </dsp:txXfrm>
    </dsp:sp>
    <dsp:sp modelId="{0EE3A480-8672-4C60-8733-6611C103A54A}">
      <dsp:nvSpPr>
        <dsp:cNvPr id="0" name=""/>
        <dsp:cNvSpPr/>
      </dsp:nvSpPr>
      <dsp:spPr>
        <a:xfrm>
          <a:off x="2103626" y="2563026"/>
          <a:ext cx="902038" cy="622144"/>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6ECE3F-A575-4351-9481-BCF4033C4ECC}">
      <dsp:nvSpPr>
        <dsp:cNvPr id="0" name=""/>
        <dsp:cNvSpPr/>
      </dsp:nvSpPr>
      <dsp:spPr>
        <a:xfrm>
          <a:off x="2157593" y="2614294"/>
          <a:ext cx="902038" cy="6221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err="1" smtClean="0"/>
            <a:t>Krishnachaitanya</a:t>
          </a:r>
          <a:r>
            <a:rPr lang="en-US" sz="900" b="1" kern="1200" dirty="0" smtClean="0"/>
            <a:t>  </a:t>
          </a:r>
        </a:p>
        <a:p>
          <a:pPr lvl="0" algn="ctr" defTabSz="400050">
            <a:lnSpc>
              <a:spcPct val="90000"/>
            </a:lnSpc>
            <a:spcBef>
              <a:spcPct val="0"/>
            </a:spcBef>
            <a:spcAft>
              <a:spcPct val="35000"/>
            </a:spcAft>
          </a:pPr>
          <a:r>
            <a:rPr lang="en-US" sz="1000" b="1" kern="1200" dirty="0" smtClean="0">
              <a:solidFill>
                <a:srgbClr val="C00000"/>
              </a:solidFill>
            </a:rPr>
            <a:t>Assurance CoE</a:t>
          </a:r>
          <a:endParaRPr lang="en-US" sz="1000" kern="1200" dirty="0">
            <a:solidFill>
              <a:srgbClr val="C00000"/>
            </a:solidFill>
          </a:endParaRPr>
        </a:p>
      </dsp:txBody>
      <dsp:txXfrm>
        <a:off x="2175815" y="2632516"/>
        <a:ext cx="865594" cy="585700"/>
      </dsp:txXfrm>
    </dsp:sp>
    <dsp:sp modelId="{543D1063-413A-42E6-967B-C71A601B5DC8}">
      <dsp:nvSpPr>
        <dsp:cNvPr id="0" name=""/>
        <dsp:cNvSpPr/>
      </dsp:nvSpPr>
      <dsp:spPr>
        <a:xfrm>
          <a:off x="3076955" y="1895890"/>
          <a:ext cx="961240" cy="478190"/>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E35E7A-E0E5-43A4-BE15-2E36148C9341}">
      <dsp:nvSpPr>
        <dsp:cNvPr id="0" name=""/>
        <dsp:cNvSpPr/>
      </dsp:nvSpPr>
      <dsp:spPr>
        <a:xfrm>
          <a:off x="3130921" y="1947158"/>
          <a:ext cx="961240" cy="47819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Manish Rajput</a:t>
          </a:r>
        </a:p>
        <a:p>
          <a:pPr lvl="0" algn="ctr" defTabSz="444500">
            <a:lnSpc>
              <a:spcPct val="90000"/>
            </a:lnSpc>
            <a:spcBef>
              <a:spcPct val="0"/>
            </a:spcBef>
            <a:spcAft>
              <a:spcPct val="35000"/>
            </a:spcAft>
          </a:pPr>
          <a:r>
            <a:rPr lang="en-US" sz="1000" b="1" kern="1200" dirty="0" smtClean="0">
              <a:solidFill>
                <a:srgbClr val="C00000"/>
              </a:solidFill>
            </a:rPr>
            <a:t>Dynamic CRM CoE Lead</a:t>
          </a:r>
          <a:endParaRPr lang="en-US" sz="1000" b="1" kern="1200" dirty="0">
            <a:solidFill>
              <a:srgbClr val="C00000"/>
            </a:solidFill>
          </a:endParaRPr>
        </a:p>
      </dsp:txBody>
      <dsp:txXfrm>
        <a:off x="3144927" y="1961164"/>
        <a:ext cx="933228" cy="450178"/>
      </dsp:txXfrm>
    </dsp:sp>
    <dsp:sp modelId="{C8021825-6500-4C30-9E62-2E0B64FE4F13}">
      <dsp:nvSpPr>
        <dsp:cNvPr id="0" name=""/>
        <dsp:cNvSpPr/>
      </dsp:nvSpPr>
      <dsp:spPr>
        <a:xfrm>
          <a:off x="2923434" y="1098211"/>
          <a:ext cx="778593" cy="6569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FF475B-0EC3-49C6-90A0-0AE1A109FBB0}">
      <dsp:nvSpPr>
        <dsp:cNvPr id="0" name=""/>
        <dsp:cNvSpPr/>
      </dsp:nvSpPr>
      <dsp:spPr>
        <a:xfrm>
          <a:off x="2977400" y="1149479"/>
          <a:ext cx="778593" cy="65696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Jitendra Maan</a:t>
          </a:r>
        </a:p>
        <a:p>
          <a:pPr lvl="0" algn="ctr" defTabSz="444500">
            <a:lnSpc>
              <a:spcPct val="90000"/>
            </a:lnSpc>
            <a:spcBef>
              <a:spcPct val="0"/>
            </a:spcBef>
            <a:spcAft>
              <a:spcPct val="35000"/>
            </a:spcAft>
          </a:pPr>
          <a:r>
            <a:rPr lang="en-US" sz="1000" b="1" kern="1200" dirty="0" smtClean="0">
              <a:solidFill>
                <a:srgbClr val="C00000"/>
              </a:solidFill>
            </a:rPr>
            <a:t>Java &amp; OS CoE Lead </a:t>
          </a:r>
          <a:endParaRPr lang="en-US" sz="1000" b="1" kern="1200" dirty="0">
            <a:solidFill>
              <a:srgbClr val="C00000"/>
            </a:solidFill>
          </a:endParaRPr>
        </a:p>
      </dsp:txBody>
      <dsp:txXfrm>
        <a:off x="2996642" y="1168721"/>
        <a:ext cx="740109" cy="618478"/>
      </dsp:txXfrm>
    </dsp:sp>
    <dsp:sp modelId="{42339E54-EE77-4F60-B718-9C07F2F69A6A}">
      <dsp:nvSpPr>
        <dsp:cNvPr id="0" name=""/>
        <dsp:cNvSpPr/>
      </dsp:nvSpPr>
      <dsp:spPr>
        <a:xfrm>
          <a:off x="3817455" y="1098211"/>
          <a:ext cx="778593" cy="6569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8E95EB-3806-46D0-BEFB-B443B0487ACF}">
      <dsp:nvSpPr>
        <dsp:cNvPr id="0" name=""/>
        <dsp:cNvSpPr/>
      </dsp:nvSpPr>
      <dsp:spPr>
        <a:xfrm>
          <a:off x="3871421" y="1149479"/>
          <a:ext cx="778593" cy="65696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Kolluru Sudhakar</a:t>
          </a:r>
        </a:p>
        <a:p>
          <a:pPr lvl="0" algn="ctr" defTabSz="444500">
            <a:lnSpc>
              <a:spcPct val="90000"/>
            </a:lnSpc>
            <a:spcBef>
              <a:spcPct val="0"/>
            </a:spcBef>
            <a:spcAft>
              <a:spcPct val="35000"/>
            </a:spcAft>
          </a:pPr>
          <a:r>
            <a:rPr lang="en-US" sz="1000" b="1" kern="1200" dirty="0" smtClean="0">
              <a:solidFill>
                <a:srgbClr val="C00000"/>
              </a:solidFill>
            </a:rPr>
            <a:t>Cloud CoE Lead</a:t>
          </a:r>
          <a:endParaRPr lang="en-US" sz="1000" b="1" kern="1200" dirty="0">
            <a:solidFill>
              <a:srgbClr val="C00000"/>
            </a:solidFill>
          </a:endParaRPr>
        </a:p>
      </dsp:txBody>
      <dsp:txXfrm>
        <a:off x="3890663" y="1168721"/>
        <a:ext cx="740109" cy="618478"/>
      </dsp:txXfrm>
    </dsp:sp>
    <dsp:sp modelId="{E2F860E7-B663-46D6-95B8-83F35A0F0B9E}">
      <dsp:nvSpPr>
        <dsp:cNvPr id="0" name=""/>
        <dsp:cNvSpPr/>
      </dsp:nvSpPr>
      <dsp:spPr>
        <a:xfrm>
          <a:off x="4711476" y="1097671"/>
          <a:ext cx="1013618" cy="6569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A693C0-7077-461E-81E1-F52D70C42B40}">
      <dsp:nvSpPr>
        <dsp:cNvPr id="0" name=""/>
        <dsp:cNvSpPr/>
      </dsp:nvSpPr>
      <dsp:spPr>
        <a:xfrm>
          <a:off x="4765442" y="1148939"/>
          <a:ext cx="1013618" cy="65696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Edwin Anand</a:t>
          </a:r>
        </a:p>
        <a:p>
          <a:pPr lvl="0" algn="ctr" defTabSz="444500">
            <a:lnSpc>
              <a:spcPct val="90000"/>
            </a:lnSpc>
            <a:spcBef>
              <a:spcPct val="0"/>
            </a:spcBef>
            <a:spcAft>
              <a:spcPct val="35000"/>
            </a:spcAft>
          </a:pPr>
          <a:r>
            <a:rPr lang="en-US" sz="800" b="1" kern="1200" dirty="0" smtClean="0">
              <a:solidFill>
                <a:srgbClr val="C00000"/>
              </a:solidFill>
            </a:rPr>
            <a:t>Enterprise Architect &amp; Innovation Management  CoE Lead </a:t>
          </a:r>
          <a:endParaRPr lang="en-US" sz="800" b="1" kern="1200" dirty="0">
            <a:solidFill>
              <a:srgbClr val="C00000"/>
            </a:solidFill>
          </a:endParaRPr>
        </a:p>
      </dsp:txBody>
      <dsp:txXfrm>
        <a:off x="4784684" y="1168181"/>
        <a:ext cx="975134" cy="618478"/>
      </dsp:txXfrm>
    </dsp:sp>
    <dsp:sp modelId="{AFCF4340-79F2-45A6-95D2-F33EEA466A83}">
      <dsp:nvSpPr>
        <dsp:cNvPr id="0" name=""/>
        <dsp:cNvSpPr/>
      </dsp:nvSpPr>
      <dsp:spPr>
        <a:xfrm>
          <a:off x="4892850" y="1895890"/>
          <a:ext cx="1008110" cy="627909"/>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7ED1CB-7CE8-4AA9-A4F9-A0F8712562B1}">
      <dsp:nvSpPr>
        <dsp:cNvPr id="0" name=""/>
        <dsp:cNvSpPr/>
      </dsp:nvSpPr>
      <dsp:spPr>
        <a:xfrm>
          <a:off x="4946817" y="1947158"/>
          <a:ext cx="1008110" cy="62790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Manishchandra K  </a:t>
          </a:r>
        </a:p>
        <a:p>
          <a:pPr lvl="0" algn="ctr" defTabSz="444500">
            <a:lnSpc>
              <a:spcPct val="90000"/>
            </a:lnSpc>
            <a:spcBef>
              <a:spcPct val="0"/>
            </a:spcBef>
            <a:spcAft>
              <a:spcPct val="35000"/>
            </a:spcAft>
          </a:pPr>
          <a:r>
            <a:rPr lang="en-US" sz="1000" b="1" kern="1200" dirty="0" smtClean="0">
              <a:solidFill>
                <a:srgbClr val="C00000"/>
              </a:solidFill>
            </a:rPr>
            <a:t>Innovation Management Team Member</a:t>
          </a:r>
          <a:endParaRPr lang="en-US" sz="600" kern="1200" dirty="0">
            <a:solidFill>
              <a:srgbClr val="C00000"/>
            </a:solidFill>
          </a:endParaRPr>
        </a:p>
      </dsp:txBody>
      <dsp:txXfrm>
        <a:off x="4965208" y="1965549"/>
        <a:ext cx="971328" cy="591127"/>
      </dsp:txXfrm>
    </dsp:sp>
    <dsp:sp modelId="{FD306C16-C973-456A-8FD8-3D71A18AEF53}">
      <dsp:nvSpPr>
        <dsp:cNvPr id="0" name=""/>
        <dsp:cNvSpPr/>
      </dsp:nvSpPr>
      <dsp:spPr>
        <a:xfrm>
          <a:off x="4924773" y="2665057"/>
          <a:ext cx="972863" cy="617592"/>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F53898-6516-4CBF-A5EF-037C957C18DC}">
      <dsp:nvSpPr>
        <dsp:cNvPr id="0" name=""/>
        <dsp:cNvSpPr/>
      </dsp:nvSpPr>
      <dsp:spPr>
        <a:xfrm>
          <a:off x="4978739" y="2716325"/>
          <a:ext cx="972863" cy="617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Maitreyi Gupta </a:t>
          </a:r>
          <a:r>
            <a:rPr lang="en-US" sz="1000" b="1" kern="1200" dirty="0" smtClean="0">
              <a:solidFill>
                <a:srgbClr val="C00000"/>
              </a:solidFill>
            </a:rPr>
            <a:t>Innovation Management Team Member</a:t>
          </a:r>
          <a:endParaRPr lang="en-US" sz="600" kern="1200" dirty="0">
            <a:solidFill>
              <a:srgbClr val="C00000"/>
            </a:solidFill>
          </a:endParaRPr>
        </a:p>
      </dsp:txBody>
      <dsp:txXfrm>
        <a:off x="4996828" y="2734414"/>
        <a:ext cx="936685" cy="581414"/>
      </dsp:txXfrm>
    </dsp:sp>
    <dsp:sp modelId="{76181F0A-9CA7-46CA-8EDD-A8CAF13F87A6}">
      <dsp:nvSpPr>
        <dsp:cNvPr id="0" name=""/>
        <dsp:cNvSpPr/>
      </dsp:nvSpPr>
      <dsp:spPr>
        <a:xfrm>
          <a:off x="4946204" y="3423906"/>
          <a:ext cx="901402" cy="642824"/>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88CA5-5DCD-494B-BD90-D169C4DE1008}">
      <dsp:nvSpPr>
        <dsp:cNvPr id="0" name=""/>
        <dsp:cNvSpPr/>
      </dsp:nvSpPr>
      <dsp:spPr>
        <a:xfrm>
          <a:off x="5000171" y="3475174"/>
          <a:ext cx="901402" cy="6428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Richa Agarwal</a:t>
          </a:r>
        </a:p>
        <a:p>
          <a:pPr lvl="0" algn="ctr" defTabSz="444500">
            <a:lnSpc>
              <a:spcPct val="90000"/>
            </a:lnSpc>
            <a:spcBef>
              <a:spcPct val="0"/>
            </a:spcBef>
            <a:spcAft>
              <a:spcPct val="35000"/>
            </a:spcAft>
          </a:pPr>
          <a:r>
            <a:rPr lang="en-US" sz="1000" b="1" kern="1200" dirty="0" smtClean="0">
              <a:solidFill>
                <a:srgbClr val="C00000"/>
              </a:solidFill>
            </a:rPr>
            <a:t>Innovation Management Team Member</a:t>
          </a:r>
          <a:endParaRPr lang="en-US" sz="1000" kern="1200" dirty="0">
            <a:solidFill>
              <a:srgbClr val="C00000"/>
            </a:solidFill>
          </a:endParaRPr>
        </a:p>
      </dsp:txBody>
      <dsp:txXfrm>
        <a:off x="5018999" y="3494002"/>
        <a:ext cx="863746" cy="605168"/>
      </dsp:txXfrm>
    </dsp:sp>
    <dsp:sp modelId="{6F754883-1994-4FAD-83A5-7D525E348B63}">
      <dsp:nvSpPr>
        <dsp:cNvPr id="0" name=""/>
        <dsp:cNvSpPr/>
      </dsp:nvSpPr>
      <dsp:spPr>
        <a:xfrm>
          <a:off x="4870394" y="4207988"/>
          <a:ext cx="1053022" cy="601051"/>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5B02CC-0CE3-4989-B3D4-1A3BDFEE9A8A}">
      <dsp:nvSpPr>
        <dsp:cNvPr id="0" name=""/>
        <dsp:cNvSpPr/>
      </dsp:nvSpPr>
      <dsp:spPr>
        <a:xfrm>
          <a:off x="4924360" y="4259256"/>
          <a:ext cx="1053022" cy="6010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Mahesh </a:t>
          </a:r>
          <a:r>
            <a:rPr lang="en-US" sz="1000" b="1" kern="1200" dirty="0" err="1" smtClean="0"/>
            <a:t>Gubba</a:t>
          </a:r>
          <a:endParaRPr lang="en-US" sz="1000" b="1" kern="1200" dirty="0" smtClean="0"/>
        </a:p>
        <a:p>
          <a:pPr lvl="0" algn="ctr" defTabSz="444500">
            <a:lnSpc>
              <a:spcPct val="90000"/>
            </a:lnSpc>
            <a:spcBef>
              <a:spcPct val="0"/>
            </a:spcBef>
            <a:spcAft>
              <a:spcPct val="35000"/>
            </a:spcAft>
          </a:pPr>
          <a:r>
            <a:rPr lang="en-US" sz="1000" b="1" kern="1200" dirty="0" smtClean="0">
              <a:solidFill>
                <a:srgbClr val="C00000"/>
              </a:solidFill>
            </a:rPr>
            <a:t>Innovation Management Team Member</a:t>
          </a:r>
          <a:endParaRPr lang="en-US" sz="1000" kern="1200" dirty="0"/>
        </a:p>
      </dsp:txBody>
      <dsp:txXfrm>
        <a:off x="4941964" y="4276860"/>
        <a:ext cx="1017814" cy="565843"/>
      </dsp:txXfrm>
    </dsp:sp>
    <dsp:sp modelId="{F5E003A4-F8C3-4865-BD3B-8C1177267103}">
      <dsp:nvSpPr>
        <dsp:cNvPr id="0" name=""/>
        <dsp:cNvSpPr/>
      </dsp:nvSpPr>
      <dsp:spPr>
        <a:xfrm>
          <a:off x="5875300" y="1097671"/>
          <a:ext cx="841171" cy="6569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87BD6B-EE21-4975-8695-BE61ABB156DF}">
      <dsp:nvSpPr>
        <dsp:cNvPr id="0" name=""/>
        <dsp:cNvSpPr/>
      </dsp:nvSpPr>
      <dsp:spPr>
        <a:xfrm>
          <a:off x="5929266" y="1148939"/>
          <a:ext cx="841171" cy="65696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Shalini Arora</a:t>
          </a:r>
        </a:p>
        <a:p>
          <a:pPr lvl="0" algn="ctr" defTabSz="444500">
            <a:lnSpc>
              <a:spcPct val="90000"/>
            </a:lnSpc>
            <a:spcBef>
              <a:spcPct val="0"/>
            </a:spcBef>
            <a:spcAft>
              <a:spcPct val="35000"/>
            </a:spcAft>
          </a:pPr>
          <a:r>
            <a:rPr lang="en-US" sz="1000" b="1" kern="1200" dirty="0" smtClean="0">
              <a:solidFill>
                <a:srgbClr val="C00000"/>
              </a:solidFill>
            </a:rPr>
            <a:t>Mobility CoE lead</a:t>
          </a:r>
          <a:endParaRPr lang="en-US" sz="1000" b="1" kern="1200" dirty="0">
            <a:solidFill>
              <a:srgbClr val="C00000"/>
            </a:solidFill>
          </a:endParaRPr>
        </a:p>
      </dsp:txBody>
      <dsp:txXfrm>
        <a:off x="5948508" y="1168181"/>
        <a:ext cx="802687" cy="618478"/>
      </dsp:txXfrm>
    </dsp:sp>
    <dsp:sp modelId="{DF5DAF24-F72A-4088-8ED6-50DE2BF1FE3D}">
      <dsp:nvSpPr>
        <dsp:cNvPr id="0" name=""/>
        <dsp:cNvSpPr/>
      </dsp:nvSpPr>
      <dsp:spPr>
        <a:xfrm>
          <a:off x="6008894" y="1895890"/>
          <a:ext cx="928397" cy="525878"/>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C7D1E-98C6-4F48-8589-D99D740C1EE1}">
      <dsp:nvSpPr>
        <dsp:cNvPr id="0" name=""/>
        <dsp:cNvSpPr/>
      </dsp:nvSpPr>
      <dsp:spPr>
        <a:xfrm>
          <a:off x="6062860" y="1947158"/>
          <a:ext cx="928397" cy="525878"/>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Abhinav Jindal</a:t>
          </a:r>
        </a:p>
        <a:p>
          <a:pPr lvl="0" algn="ctr" defTabSz="444500">
            <a:lnSpc>
              <a:spcPct val="90000"/>
            </a:lnSpc>
            <a:spcBef>
              <a:spcPct val="0"/>
            </a:spcBef>
            <a:spcAft>
              <a:spcPct val="35000"/>
            </a:spcAft>
          </a:pPr>
          <a:r>
            <a:rPr lang="en-US" sz="1000" b="1" kern="1200" dirty="0" smtClean="0">
              <a:solidFill>
                <a:srgbClr val="C00000"/>
              </a:solidFill>
            </a:rPr>
            <a:t>Mobility CoE Team Member</a:t>
          </a:r>
        </a:p>
      </dsp:txBody>
      <dsp:txXfrm>
        <a:off x="6078262" y="1962560"/>
        <a:ext cx="897593" cy="495074"/>
      </dsp:txXfrm>
    </dsp:sp>
    <dsp:sp modelId="{8CF405EB-4301-4D55-AE2B-2988D4760510}">
      <dsp:nvSpPr>
        <dsp:cNvPr id="0" name=""/>
        <dsp:cNvSpPr/>
      </dsp:nvSpPr>
      <dsp:spPr>
        <a:xfrm>
          <a:off x="6014168" y="2563026"/>
          <a:ext cx="917848" cy="644045"/>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F7EF7A-D023-483E-9A6B-450D9554BE2A}">
      <dsp:nvSpPr>
        <dsp:cNvPr id="0" name=""/>
        <dsp:cNvSpPr/>
      </dsp:nvSpPr>
      <dsp:spPr>
        <a:xfrm>
          <a:off x="6068135" y="2614294"/>
          <a:ext cx="917848" cy="6440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Santosh Kumar</a:t>
          </a:r>
        </a:p>
        <a:p>
          <a:pPr lvl="0" algn="ctr" defTabSz="444500">
            <a:lnSpc>
              <a:spcPct val="90000"/>
            </a:lnSpc>
            <a:spcBef>
              <a:spcPct val="0"/>
            </a:spcBef>
            <a:spcAft>
              <a:spcPct val="35000"/>
            </a:spcAft>
          </a:pPr>
          <a:r>
            <a:rPr lang="en-US" sz="1000" b="1" kern="1200" dirty="0" smtClean="0">
              <a:solidFill>
                <a:srgbClr val="C00000"/>
              </a:solidFill>
            </a:rPr>
            <a:t>Mobility CoE Team Member</a:t>
          </a:r>
          <a:endParaRPr lang="en-US" sz="1000" b="1" kern="1200" dirty="0">
            <a:solidFill>
              <a:srgbClr val="C00000"/>
            </a:solidFill>
          </a:endParaRPr>
        </a:p>
      </dsp:txBody>
      <dsp:txXfrm>
        <a:off x="6086998" y="2633157"/>
        <a:ext cx="880122" cy="606319"/>
      </dsp:txXfrm>
    </dsp:sp>
    <dsp:sp modelId="{4E220728-48AB-4A31-80C2-B4226A64FC55}">
      <dsp:nvSpPr>
        <dsp:cNvPr id="0" name=""/>
        <dsp:cNvSpPr/>
      </dsp:nvSpPr>
      <dsp:spPr>
        <a:xfrm>
          <a:off x="6851389" y="1097671"/>
          <a:ext cx="892455" cy="6569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92A31C-3BA3-43DA-BCE7-CB4BC8CC2EA0}">
      <dsp:nvSpPr>
        <dsp:cNvPr id="0" name=""/>
        <dsp:cNvSpPr/>
      </dsp:nvSpPr>
      <dsp:spPr>
        <a:xfrm>
          <a:off x="6905356" y="1148939"/>
          <a:ext cx="892455" cy="65696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Nishant Verma</a:t>
          </a:r>
        </a:p>
        <a:p>
          <a:pPr lvl="0" algn="ctr" defTabSz="444500">
            <a:lnSpc>
              <a:spcPct val="90000"/>
            </a:lnSpc>
            <a:spcBef>
              <a:spcPct val="0"/>
            </a:spcBef>
            <a:spcAft>
              <a:spcPct val="35000"/>
            </a:spcAft>
          </a:pPr>
          <a:r>
            <a:rPr lang="en-US" sz="900" b="1" kern="1200" dirty="0" smtClean="0">
              <a:solidFill>
                <a:srgbClr val="C00000"/>
              </a:solidFill>
            </a:rPr>
            <a:t>Automation &amp; Operational  </a:t>
          </a:r>
          <a:r>
            <a:rPr lang="en-US" sz="900" b="1" kern="1200" dirty="0" err="1" smtClean="0">
              <a:solidFill>
                <a:srgbClr val="C00000"/>
              </a:solidFill>
            </a:rPr>
            <a:t>Engg</a:t>
          </a:r>
          <a:r>
            <a:rPr lang="en-US" sz="900" b="1" kern="1200" dirty="0" smtClean="0">
              <a:solidFill>
                <a:srgbClr val="C00000"/>
              </a:solidFill>
            </a:rPr>
            <a:t>.</a:t>
          </a:r>
        </a:p>
      </dsp:txBody>
      <dsp:txXfrm>
        <a:off x="6924598" y="1168181"/>
        <a:ext cx="853971" cy="618478"/>
      </dsp:txXfrm>
    </dsp:sp>
    <dsp:sp modelId="{57449143-D4D8-48AD-BB3B-9CC4A6EB13C1}">
      <dsp:nvSpPr>
        <dsp:cNvPr id="0" name=""/>
        <dsp:cNvSpPr/>
      </dsp:nvSpPr>
      <dsp:spPr>
        <a:xfrm>
          <a:off x="7870832" y="1097671"/>
          <a:ext cx="706035" cy="6569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6C849C-54D0-4095-B991-B0E31CF72BF5}">
      <dsp:nvSpPr>
        <dsp:cNvPr id="0" name=""/>
        <dsp:cNvSpPr/>
      </dsp:nvSpPr>
      <dsp:spPr>
        <a:xfrm>
          <a:off x="7924799" y="1148939"/>
          <a:ext cx="706035" cy="65696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Jabeen Begum</a:t>
          </a:r>
        </a:p>
        <a:p>
          <a:pPr lvl="0" algn="ctr" defTabSz="444500">
            <a:lnSpc>
              <a:spcPct val="90000"/>
            </a:lnSpc>
            <a:spcBef>
              <a:spcPct val="0"/>
            </a:spcBef>
            <a:spcAft>
              <a:spcPct val="35000"/>
            </a:spcAft>
          </a:pPr>
          <a:r>
            <a:rPr lang="en-US" sz="1000" b="1" kern="1200" dirty="0" smtClean="0">
              <a:solidFill>
                <a:srgbClr val="C00000"/>
              </a:solidFill>
            </a:rPr>
            <a:t>TEG SWAT Lead</a:t>
          </a:r>
        </a:p>
      </dsp:txBody>
      <dsp:txXfrm>
        <a:off x="7944041" y="1168181"/>
        <a:ext cx="667551" cy="6184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36D0EB4-2B1A-4F38-8C66-3B667F54CCC1}" type="datetimeFigureOut">
              <a:rPr lang="en-US"/>
              <a:pPr>
                <a:defRPr/>
              </a:pPr>
              <a:t>10/8/2014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9AFD2C4-E9A4-43AA-956B-D81F79B4D769}" type="slidenum">
              <a:rPr lang="en-US"/>
              <a:pPr/>
              <a:t>‹#›</a:t>
            </a:fld>
            <a:endParaRPr lang="en-US"/>
          </a:p>
        </p:txBody>
      </p:sp>
    </p:spTree>
    <p:extLst>
      <p:ext uri="{BB962C8B-B14F-4D97-AF65-F5344CB8AC3E}">
        <p14:creationId xmlns:p14="http://schemas.microsoft.com/office/powerpoint/2010/main" val="2258538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84E608-203F-4C36-8B14-9F0493DE452F}" type="slidenum">
              <a:rPr lang="en-US">
                <a:latin typeface="Calibri" panose="020F0502020204030204" pitchFamily="34" charset="0"/>
              </a:rPr>
              <a:pPr eaLnBrk="1" hangingPunct="1"/>
              <a:t>1</a:t>
            </a:fld>
            <a:endParaRPr lang="en-US">
              <a:latin typeface="Calibri" panose="020F0502020204030204" pitchFamily="34" charset="0"/>
            </a:endParaRPr>
          </a:p>
        </p:txBody>
      </p:sp>
    </p:spTree>
    <p:extLst>
      <p:ext uri="{BB962C8B-B14F-4D97-AF65-F5344CB8AC3E}">
        <p14:creationId xmlns:p14="http://schemas.microsoft.com/office/powerpoint/2010/main" val="1006781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01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4D6BAD-278F-499B-844C-BC321629F764}" type="slidenum">
              <a:rPr lang="en-US">
                <a:latin typeface="Calibri" panose="020F0502020204030204" pitchFamily="34" charset="0"/>
              </a:rPr>
              <a:pPr eaLnBrk="1" hangingPunct="1"/>
              <a:t>19</a:t>
            </a:fld>
            <a:endParaRPr lang="en-US">
              <a:latin typeface="Calibri" panose="020F0502020204030204" pitchFamily="34" charset="0"/>
            </a:endParaRPr>
          </a:p>
        </p:txBody>
      </p:sp>
    </p:spTree>
    <p:extLst>
      <p:ext uri="{BB962C8B-B14F-4D97-AF65-F5344CB8AC3E}">
        <p14:creationId xmlns:p14="http://schemas.microsoft.com/office/powerpoint/2010/main" val="2039580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1E8A6F-D6F7-4B5E-8C64-0E5A3A793111}" type="slidenum">
              <a:rPr lang="en-US">
                <a:latin typeface="Calibri" panose="020F0502020204030204" pitchFamily="34" charset="0"/>
              </a:rPr>
              <a:pPr eaLnBrk="1" hangingPunct="1"/>
              <a:t>2</a:t>
            </a:fld>
            <a:endParaRPr lang="en-US">
              <a:latin typeface="Calibri" panose="020F0502020204030204" pitchFamily="34" charset="0"/>
            </a:endParaRPr>
          </a:p>
        </p:txBody>
      </p:sp>
    </p:spTree>
    <p:extLst>
      <p:ext uri="{BB962C8B-B14F-4D97-AF65-F5344CB8AC3E}">
        <p14:creationId xmlns:p14="http://schemas.microsoft.com/office/powerpoint/2010/main" val="380428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This slide illustrates the engagement model of TEG with UTEG and Project teams.  Projects teams by virtue of their being closed to the customers, give the service requests on technical solution, architecture consulting , project reviews, competency needs to TEG. These are then evaluated and converted to Technical capability (offerings and other assets), competency framework (Infrastructure and plans) , innovative solutions by CTEG / UTEG. TEG also collaborates with other units like GCP for Best Practices /case studies on Consulting assignments , CTO on technology trends and Innovative solutions (for NTDG particularly), HOUs for expertise in their realm (like Ent Sol and BPO in particular) and operating Units for Deployment .</a:t>
            </a:r>
          </a:p>
          <a:p>
            <a:pPr eaLnBrk="1" hangingPunct="1">
              <a:spcBef>
                <a:spcPct val="0"/>
              </a:spcBef>
            </a:pPr>
            <a:endParaRPr lang="en-US" smtClean="0"/>
          </a:p>
          <a:p>
            <a:pPr eaLnBrk="1" hangingPunct="1">
              <a:spcBef>
                <a:spcPct val="0"/>
              </a:spcBef>
            </a:pPr>
            <a:r>
              <a:rPr lang="en-US" smtClean="0"/>
              <a:t>It also shows  broadly the way  OU TEG is organized with a Delivery , Presales and Asset Utilization SPOCs . Then there are various technology COEs based on the business environment of the OU </a:t>
            </a:r>
          </a:p>
          <a:p>
            <a:pPr eaLnBrk="1" hangingPunct="1">
              <a:spcBef>
                <a:spcPct val="0"/>
              </a:spcBef>
            </a:pPr>
            <a:endParaRPr lang="en-US" smtClean="0"/>
          </a:p>
        </p:txBody>
      </p:sp>
      <p:sp>
        <p:nvSpPr>
          <p:cNvPr id="378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F8DF50-8919-41C1-9EA3-3AE43750A35F}" type="slidenum">
              <a:rPr lang="en-US">
                <a:latin typeface="Calibri" panose="020F0502020204030204" pitchFamily="34" charset="0"/>
              </a:rPr>
              <a:pPr eaLnBrk="1" hangingPunct="1"/>
              <a:t>12</a:t>
            </a:fld>
            <a:endParaRPr lang="en-US">
              <a:latin typeface="Calibri" panose="020F0502020204030204" pitchFamily="34" charset="0"/>
            </a:endParaRPr>
          </a:p>
        </p:txBody>
      </p:sp>
    </p:spTree>
    <p:extLst>
      <p:ext uri="{BB962C8B-B14F-4D97-AF65-F5344CB8AC3E}">
        <p14:creationId xmlns:p14="http://schemas.microsoft.com/office/powerpoint/2010/main" val="115292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7060A6-84B1-4C6D-B513-A39FBF6AD358}" type="slidenum">
              <a:rPr lang="en-US">
                <a:latin typeface="Calibri" panose="020F0502020204030204" pitchFamily="34" charset="0"/>
              </a:rPr>
              <a:pPr eaLnBrk="1" hangingPunct="1"/>
              <a:t>13</a:t>
            </a:fld>
            <a:endParaRPr lang="en-US">
              <a:latin typeface="Calibri" panose="020F0502020204030204" pitchFamily="34" charset="0"/>
            </a:endParaRPr>
          </a:p>
        </p:txBody>
      </p:sp>
    </p:spTree>
    <p:extLst>
      <p:ext uri="{BB962C8B-B14F-4D97-AF65-F5344CB8AC3E}">
        <p14:creationId xmlns:p14="http://schemas.microsoft.com/office/powerpoint/2010/main" val="46477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E1A5BF-797F-4FA8-83F6-A657CE410963}" type="slidenum">
              <a:rPr lang="en-US">
                <a:latin typeface="Calibri" panose="020F0502020204030204" pitchFamily="34" charset="0"/>
              </a:rPr>
              <a:pPr eaLnBrk="1" hangingPunct="1"/>
              <a:t>14</a:t>
            </a:fld>
            <a:endParaRPr lang="en-US">
              <a:latin typeface="Calibri" panose="020F0502020204030204" pitchFamily="34" charset="0"/>
            </a:endParaRPr>
          </a:p>
        </p:txBody>
      </p:sp>
    </p:spTree>
    <p:extLst>
      <p:ext uri="{BB962C8B-B14F-4D97-AF65-F5344CB8AC3E}">
        <p14:creationId xmlns:p14="http://schemas.microsoft.com/office/powerpoint/2010/main" val="206183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7DD2CB-4F08-4146-9819-3F803AD24E03}" type="slidenum">
              <a:rPr lang="en-US">
                <a:latin typeface="Calibri" panose="020F0502020204030204" pitchFamily="34" charset="0"/>
              </a:rPr>
              <a:pPr eaLnBrk="1" hangingPunct="1"/>
              <a:t>15</a:t>
            </a:fld>
            <a:endParaRPr lang="en-US">
              <a:latin typeface="Calibri" panose="020F0502020204030204" pitchFamily="34" charset="0"/>
            </a:endParaRPr>
          </a:p>
        </p:txBody>
      </p:sp>
    </p:spTree>
    <p:extLst>
      <p:ext uri="{BB962C8B-B14F-4D97-AF65-F5344CB8AC3E}">
        <p14:creationId xmlns:p14="http://schemas.microsoft.com/office/powerpoint/2010/main" val="1001997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07DBCC-05F1-4D6B-ADAF-FBD1E562AE6A}" type="slidenum">
              <a:rPr lang="en-US">
                <a:latin typeface="Calibri" panose="020F0502020204030204" pitchFamily="34" charset="0"/>
              </a:rPr>
              <a:pPr eaLnBrk="1" hangingPunct="1"/>
              <a:t>16</a:t>
            </a:fld>
            <a:endParaRPr lang="en-US">
              <a:latin typeface="Calibri" panose="020F0502020204030204" pitchFamily="34" charset="0"/>
            </a:endParaRPr>
          </a:p>
        </p:txBody>
      </p:sp>
    </p:spTree>
    <p:extLst>
      <p:ext uri="{BB962C8B-B14F-4D97-AF65-F5344CB8AC3E}">
        <p14:creationId xmlns:p14="http://schemas.microsoft.com/office/powerpoint/2010/main" val="3737937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07DBCC-05F1-4D6B-ADAF-FBD1E562AE6A}" type="slidenum">
              <a:rPr lang="en-US">
                <a:latin typeface="Calibri" panose="020F0502020204030204" pitchFamily="34" charset="0"/>
              </a:rPr>
              <a:pPr eaLnBrk="1" hangingPunct="1"/>
              <a:t>17</a:t>
            </a:fld>
            <a:endParaRPr lang="en-US">
              <a:latin typeface="Calibri" panose="020F0502020204030204" pitchFamily="34" charset="0"/>
            </a:endParaRPr>
          </a:p>
        </p:txBody>
      </p:sp>
    </p:spTree>
    <p:extLst>
      <p:ext uri="{BB962C8B-B14F-4D97-AF65-F5344CB8AC3E}">
        <p14:creationId xmlns:p14="http://schemas.microsoft.com/office/powerpoint/2010/main" val="3242140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9666C9-6471-4C3D-A99B-BCBC128496B7}" type="slidenum">
              <a:rPr lang="en-US">
                <a:latin typeface="Calibri" panose="020F0502020204030204" pitchFamily="34" charset="0"/>
              </a:rPr>
              <a:pPr eaLnBrk="1" hangingPunct="1"/>
              <a:t>18</a:t>
            </a:fld>
            <a:endParaRPr lang="en-US">
              <a:latin typeface="Calibri" panose="020F0502020204030204" pitchFamily="34" charset="0"/>
            </a:endParaRPr>
          </a:p>
        </p:txBody>
      </p:sp>
    </p:spTree>
    <p:extLst>
      <p:ext uri="{BB962C8B-B14F-4D97-AF65-F5344CB8AC3E}">
        <p14:creationId xmlns:p14="http://schemas.microsoft.com/office/powerpoint/2010/main" val="1731589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a:defRPr/>
            </a:pPr>
            <a:endParaRPr lang="en-US">
              <a:latin typeface="Myriad Pro"/>
            </a:endParaRPr>
          </a:p>
        </p:txBody>
      </p:sp>
      <p:sp>
        <p:nvSpPr>
          <p:cNvPr id="6" name="TextBox 5"/>
          <p:cNvSpPr txBox="1">
            <a:spLocks noChangeArrowheads="1"/>
          </p:cNvSpPr>
          <p:nvPr/>
        </p:nvSpPr>
        <p:spPr bwMode="auto">
          <a:xfrm>
            <a:off x="336550" y="6334125"/>
            <a:ext cx="2438400" cy="215900"/>
          </a:xfrm>
          <a:prstGeom prst="rect">
            <a:avLst/>
          </a:prstGeom>
          <a:noFill/>
          <a:ln w="9525">
            <a:noFill/>
            <a:miter lim="800000"/>
            <a:headEnd/>
            <a:tailEnd/>
          </a:ln>
        </p:spPr>
        <p:txBody>
          <a:bodyPr>
            <a:spAutoFit/>
          </a:bodyPr>
          <a:lstStyle/>
          <a:p>
            <a:pPr>
              <a:defRPr/>
            </a:pPr>
            <a:r>
              <a:rPr lang="en-US" sz="800">
                <a:solidFill>
                  <a:schemeClr val="bg1"/>
                </a:solidFill>
                <a:latin typeface="Myriad Pro"/>
              </a:rPr>
              <a:t>Copyright © 2011 Tata Consultancy Services Limited</a:t>
            </a:r>
          </a:p>
        </p:txBody>
      </p:sp>
      <p:grpSp>
        <p:nvGrpSpPr>
          <p:cNvPr id="7" name="Group 5"/>
          <p:cNvGrpSpPr>
            <a:grpSpLocks noChangeAspect="1"/>
          </p:cNvGrpSpPr>
          <p:nvPr/>
        </p:nvGrpSpPr>
        <p:grpSpPr bwMode="auto">
          <a:xfrm>
            <a:off x="423863" y="428625"/>
            <a:ext cx="3262312" cy="376238"/>
            <a:chOff x="267" y="270"/>
            <a:chExt cx="2055" cy="237"/>
          </a:xfrm>
        </p:grpSpPr>
        <p:sp>
          <p:nvSpPr>
            <p:cNvPr id="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a:defRPr/>
              </a:pPr>
              <a:endParaRPr lang="en-US"/>
            </a:p>
          </p:txBody>
        </p:sp>
        <p:sp>
          <p:nvSpPr>
            <p:cNvPr id="9" name="Freeform 6"/>
            <p:cNvSpPr>
              <a:spLocks noEditPoints="1"/>
            </p:cNvSpPr>
            <p:nvPr userDrawn="1"/>
          </p:nvSpPr>
          <p:spPr bwMode="auto">
            <a:xfrm>
              <a:off x="1382" y="270"/>
              <a:ext cx="462" cy="80"/>
            </a:xfrm>
            <a:custGeom>
              <a:avLst/>
              <a:gdLst>
                <a:gd name="T0" fmla="*/ 3511 w 3691"/>
                <a:gd name="T1" fmla="*/ 637 h 641"/>
                <a:gd name="T2" fmla="*/ 3625 w 3691"/>
                <a:gd name="T3" fmla="*/ 591 h 641"/>
                <a:gd name="T4" fmla="*/ 3691 w 3691"/>
                <a:gd name="T5" fmla="*/ 454 h 641"/>
                <a:gd name="T6" fmla="*/ 3616 w 3691"/>
                <a:gd name="T7" fmla="*/ 313 h 641"/>
                <a:gd name="T8" fmla="*/ 3441 w 3691"/>
                <a:gd name="T9" fmla="*/ 224 h 641"/>
                <a:gd name="T10" fmla="*/ 3415 w 3691"/>
                <a:gd name="T11" fmla="*/ 147 h 641"/>
                <a:gd name="T12" fmla="*/ 3489 w 3691"/>
                <a:gd name="T13" fmla="*/ 95 h 641"/>
                <a:gd name="T14" fmla="*/ 3666 w 3691"/>
                <a:gd name="T15" fmla="*/ 31 h 641"/>
                <a:gd name="T16" fmla="*/ 3447 w 3691"/>
                <a:gd name="T17" fmla="*/ 8 h 641"/>
                <a:gd name="T18" fmla="*/ 3301 w 3691"/>
                <a:gd name="T19" fmla="*/ 142 h 641"/>
                <a:gd name="T20" fmla="*/ 3355 w 3691"/>
                <a:gd name="T21" fmla="*/ 299 h 641"/>
                <a:gd name="T22" fmla="*/ 3534 w 3691"/>
                <a:gd name="T23" fmla="*/ 392 h 641"/>
                <a:gd name="T24" fmla="*/ 3575 w 3691"/>
                <a:gd name="T25" fmla="*/ 471 h 641"/>
                <a:gd name="T26" fmla="*/ 3511 w 3691"/>
                <a:gd name="T27" fmla="*/ 540 h 641"/>
                <a:gd name="T28" fmla="*/ 3327 w 3691"/>
                <a:gd name="T29" fmla="*/ 514 h 641"/>
                <a:gd name="T30" fmla="*/ 3216 w 3691"/>
                <a:gd name="T31" fmla="*/ 537 h 641"/>
                <a:gd name="T32" fmla="*/ 2637 w 3691"/>
                <a:gd name="T33" fmla="*/ 544 h 641"/>
                <a:gd name="T34" fmla="*/ 2502 w 3691"/>
                <a:gd name="T35" fmla="*/ 526 h 641"/>
                <a:gd name="T36" fmla="*/ 2420 w 3691"/>
                <a:gd name="T37" fmla="*/ 453 h 641"/>
                <a:gd name="T38" fmla="*/ 2390 w 3691"/>
                <a:gd name="T39" fmla="*/ 282 h 641"/>
                <a:gd name="T40" fmla="*/ 2435 w 3691"/>
                <a:gd name="T41" fmla="*/ 168 h 641"/>
                <a:gd name="T42" fmla="*/ 2538 w 3691"/>
                <a:gd name="T43" fmla="*/ 102 h 641"/>
                <a:gd name="T44" fmla="*/ 2726 w 3691"/>
                <a:gd name="T45" fmla="*/ 118 h 641"/>
                <a:gd name="T46" fmla="*/ 2566 w 3691"/>
                <a:gd name="T47" fmla="*/ 2 h 641"/>
                <a:gd name="T48" fmla="*/ 2399 w 3691"/>
                <a:gd name="T49" fmla="*/ 59 h 641"/>
                <a:gd name="T50" fmla="*/ 2293 w 3691"/>
                <a:gd name="T51" fmla="*/ 190 h 641"/>
                <a:gd name="T52" fmla="*/ 2272 w 3691"/>
                <a:gd name="T53" fmla="*/ 380 h 641"/>
                <a:gd name="T54" fmla="*/ 2333 w 3691"/>
                <a:gd name="T55" fmla="*/ 534 h 641"/>
                <a:gd name="T56" fmla="*/ 2467 w 3691"/>
                <a:gd name="T57" fmla="*/ 623 h 641"/>
                <a:gd name="T58" fmla="*/ 2684 w 3691"/>
                <a:gd name="T59" fmla="*/ 632 h 641"/>
                <a:gd name="T60" fmla="*/ 1776 w 3691"/>
                <a:gd name="T61" fmla="*/ 631 h 641"/>
                <a:gd name="T62" fmla="*/ 1717 w 3691"/>
                <a:gd name="T63" fmla="*/ 518 h 641"/>
                <a:gd name="T64" fmla="*/ 1447 w 3691"/>
                <a:gd name="T65" fmla="*/ 10 h 641"/>
                <a:gd name="T66" fmla="*/ 1210 w 3691"/>
                <a:gd name="T67" fmla="*/ 97 h 641"/>
                <a:gd name="T68" fmla="*/ 1281 w 3691"/>
                <a:gd name="T69" fmla="*/ 178 h 641"/>
                <a:gd name="T70" fmla="*/ 1231 w 3691"/>
                <a:gd name="T71" fmla="*/ 277 h 641"/>
                <a:gd name="T72" fmla="*/ 1090 w 3691"/>
                <a:gd name="T73" fmla="*/ 375 h 641"/>
                <a:gd name="T74" fmla="*/ 1233 w 3691"/>
                <a:gd name="T75" fmla="*/ 415 h 641"/>
                <a:gd name="T76" fmla="*/ 1297 w 3691"/>
                <a:gd name="T77" fmla="*/ 622 h 641"/>
                <a:gd name="T78" fmla="*/ 1362 w 3691"/>
                <a:gd name="T79" fmla="*/ 436 h 641"/>
                <a:gd name="T80" fmla="*/ 1282 w 3691"/>
                <a:gd name="T81" fmla="*/ 337 h 641"/>
                <a:gd name="T82" fmla="*/ 1374 w 3691"/>
                <a:gd name="T83" fmla="*/ 258 h 641"/>
                <a:gd name="T84" fmla="*/ 1373 w 3691"/>
                <a:gd name="T85" fmla="*/ 94 h 641"/>
                <a:gd name="T86" fmla="*/ 1263 w 3691"/>
                <a:gd name="T87" fmla="*/ 17 h 641"/>
                <a:gd name="T88" fmla="*/ 995 w 3691"/>
                <a:gd name="T89" fmla="*/ 15 h 641"/>
                <a:gd name="T90" fmla="*/ 879 w 3691"/>
                <a:gd name="T91" fmla="*/ 537 h 641"/>
                <a:gd name="T92" fmla="*/ 118 w 3691"/>
                <a:gd name="T93" fmla="*/ 637 h 641"/>
                <a:gd name="T94" fmla="*/ 303 w 3691"/>
                <a:gd name="T95" fmla="*/ 613 h 641"/>
                <a:gd name="T96" fmla="*/ 388 w 3691"/>
                <a:gd name="T97" fmla="*/ 526 h 641"/>
                <a:gd name="T98" fmla="*/ 373 w 3691"/>
                <a:gd name="T99" fmla="*/ 355 h 641"/>
                <a:gd name="T100" fmla="*/ 190 w 3691"/>
                <a:gd name="T101" fmla="*/ 247 h 641"/>
                <a:gd name="T102" fmla="*/ 125 w 3691"/>
                <a:gd name="T103" fmla="*/ 177 h 641"/>
                <a:gd name="T104" fmla="*/ 163 w 3691"/>
                <a:gd name="T105" fmla="*/ 107 h 641"/>
                <a:gd name="T106" fmla="*/ 317 w 3691"/>
                <a:gd name="T107" fmla="*/ 108 h 641"/>
                <a:gd name="T108" fmla="*/ 254 w 3691"/>
                <a:gd name="T109" fmla="*/ 1 h 641"/>
                <a:gd name="T110" fmla="*/ 44 w 3691"/>
                <a:gd name="T111" fmla="*/ 77 h 641"/>
                <a:gd name="T112" fmla="*/ 29 w 3691"/>
                <a:gd name="T113" fmla="*/ 253 h 641"/>
                <a:gd name="T114" fmla="*/ 178 w 3691"/>
                <a:gd name="T115" fmla="*/ 359 h 641"/>
                <a:gd name="T116" fmla="*/ 284 w 3691"/>
                <a:gd name="T117" fmla="*/ 437 h 641"/>
                <a:gd name="T118" fmla="*/ 259 w 3691"/>
                <a:gd name="T119" fmla="*/ 524 h 641"/>
                <a:gd name="T120" fmla="*/ 112 w 3691"/>
                <a:gd name="T121" fmla="*/ 54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a:defRPr/>
              </a:pPr>
              <a:endParaRPr lang="en-US"/>
            </a:p>
          </p:txBody>
        </p:sp>
        <p:sp>
          <p:nvSpPr>
            <p:cNvPr id="10" name="Freeform 7"/>
            <p:cNvSpPr>
              <a:spLocks noEditPoints="1"/>
            </p:cNvSpPr>
            <p:nvPr userDrawn="1"/>
          </p:nvSpPr>
          <p:spPr bwMode="auto">
            <a:xfrm>
              <a:off x="617" y="270"/>
              <a:ext cx="737" cy="80"/>
            </a:xfrm>
            <a:custGeom>
              <a:avLst/>
              <a:gdLst>
                <a:gd name="T0" fmla="*/ 5506 w 5893"/>
                <a:gd name="T1" fmla="*/ 10 h 641"/>
                <a:gd name="T2" fmla="*/ 5169 w 5893"/>
                <a:gd name="T3" fmla="*/ 544 h 641"/>
                <a:gd name="T4" fmla="*/ 5029 w 5893"/>
                <a:gd name="T5" fmla="*/ 477 h 641"/>
                <a:gd name="T6" fmla="*/ 4982 w 5893"/>
                <a:gd name="T7" fmla="*/ 270 h 641"/>
                <a:gd name="T8" fmla="*/ 5063 w 5893"/>
                <a:gd name="T9" fmla="*/ 133 h 641"/>
                <a:gd name="T10" fmla="*/ 5293 w 5893"/>
                <a:gd name="T11" fmla="*/ 109 h 641"/>
                <a:gd name="T12" fmla="*/ 5122 w 5893"/>
                <a:gd name="T13" fmla="*/ 6 h 641"/>
                <a:gd name="T14" fmla="*/ 4924 w 5893"/>
                <a:gd name="T15" fmla="*/ 122 h 641"/>
                <a:gd name="T16" fmla="*/ 4861 w 5893"/>
                <a:gd name="T17" fmla="*/ 362 h 641"/>
                <a:gd name="T18" fmla="*/ 4955 w 5893"/>
                <a:gd name="T19" fmla="*/ 565 h 641"/>
                <a:gd name="T20" fmla="*/ 5175 w 5893"/>
                <a:gd name="T21" fmla="*/ 641 h 641"/>
                <a:gd name="T22" fmla="*/ 4373 w 5893"/>
                <a:gd name="T23" fmla="*/ 269 h 641"/>
                <a:gd name="T24" fmla="*/ 4761 w 5893"/>
                <a:gd name="T25" fmla="*/ 631 h 641"/>
                <a:gd name="T26" fmla="*/ 4630 w 5893"/>
                <a:gd name="T27" fmla="*/ 407 h 641"/>
                <a:gd name="T28" fmla="*/ 3905 w 5893"/>
                <a:gd name="T29" fmla="*/ 100 h 641"/>
                <a:gd name="T30" fmla="*/ 3809 w 5893"/>
                <a:gd name="T31" fmla="*/ 456 h 641"/>
                <a:gd name="T32" fmla="*/ 3020 w 5893"/>
                <a:gd name="T33" fmla="*/ 10 h 641"/>
                <a:gd name="T34" fmla="*/ 2324 w 5893"/>
                <a:gd name="T35" fmla="*/ 528 h 641"/>
                <a:gd name="T36" fmla="*/ 2455 w 5893"/>
                <a:gd name="T37" fmla="*/ 633 h 641"/>
                <a:gd name="T38" fmla="*/ 2663 w 5893"/>
                <a:gd name="T39" fmla="*/ 610 h 641"/>
                <a:gd name="T40" fmla="*/ 2767 w 5893"/>
                <a:gd name="T41" fmla="*/ 461 h 641"/>
                <a:gd name="T42" fmla="*/ 2644 w 5893"/>
                <a:gd name="T43" fmla="*/ 481 h 641"/>
                <a:gd name="T44" fmla="*/ 2470 w 5893"/>
                <a:gd name="T45" fmla="*/ 533 h 641"/>
                <a:gd name="T46" fmla="*/ 1803 w 5893"/>
                <a:gd name="T47" fmla="*/ 609 h 641"/>
                <a:gd name="T48" fmla="*/ 2082 w 5893"/>
                <a:gd name="T49" fmla="*/ 617 h 641"/>
                <a:gd name="T50" fmla="*/ 2191 w 5893"/>
                <a:gd name="T51" fmla="*/ 472 h 641"/>
                <a:gd name="T52" fmla="*/ 2070 w 5893"/>
                <a:gd name="T53" fmla="*/ 286 h 641"/>
                <a:gd name="T54" fmla="*/ 1914 w 5893"/>
                <a:gd name="T55" fmla="*/ 177 h 641"/>
                <a:gd name="T56" fmla="*/ 1991 w 5893"/>
                <a:gd name="T57" fmla="*/ 95 h 641"/>
                <a:gd name="T58" fmla="*/ 2106 w 5893"/>
                <a:gd name="T59" fmla="*/ 9 h 641"/>
                <a:gd name="T60" fmla="*/ 1823 w 5893"/>
                <a:gd name="T61" fmla="*/ 93 h 641"/>
                <a:gd name="T62" fmla="*/ 1869 w 5893"/>
                <a:gd name="T63" fmla="*/ 310 h 641"/>
                <a:gd name="T64" fmla="*/ 2067 w 5893"/>
                <a:gd name="T65" fmla="*/ 423 h 641"/>
                <a:gd name="T66" fmla="*/ 2031 w 5893"/>
                <a:gd name="T67" fmla="*/ 533 h 641"/>
                <a:gd name="T68" fmla="*/ 1789 w 5893"/>
                <a:gd name="T69" fmla="*/ 601 h 641"/>
                <a:gd name="T70" fmla="*/ 1348 w 5893"/>
                <a:gd name="T71" fmla="*/ 251 h 641"/>
                <a:gd name="T72" fmla="*/ 1587 w 5893"/>
                <a:gd name="T73" fmla="*/ 422 h 641"/>
                <a:gd name="T74" fmla="*/ 1300 w 5893"/>
                <a:gd name="T75" fmla="*/ 631 h 641"/>
                <a:gd name="T76" fmla="*/ 679 w 5893"/>
                <a:gd name="T77" fmla="*/ 482 h 641"/>
                <a:gd name="T78" fmla="*/ 668 w 5893"/>
                <a:gd name="T79" fmla="*/ 177 h 641"/>
                <a:gd name="T80" fmla="*/ 807 w 5893"/>
                <a:gd name="T81" fmla="*/ 91 h 641"/>
                <a:gd name="T82" fmla="*/ 944 w 5893"/>
                <a:gd name="T83" fmla="*/ 177 h 641"/>
                <a:gd name="T84" fmla="*/ 933 w 5893"/>
                <a:gd name="T85" fmla="*/ 482 h 641"/>
                <a:gd name="T86" fmla="*/ 804 w 5893"/>
                <a:gd name="T87" fmla="*/ 550 h 641"/>
                <a:gd name="T88" fmla="*/ 993 w 5893"/>
                <a:gd name="T89" fmla="*/ 575 h 641"/>
                <a:gd name="T90" fmla="*/ 1094 w 5893"/>
                <a:gd name="T91" fmla="*/ 370 h 641"/>
                <a:gd name="T92" fmla="*/ 1054 w 5893"/>
                <a:gd name="T93" fmla="*/ 137 h 641"/>
                <a:gd name="T94" fmla="*/ 890 w 5893"/>
                <a:gd name="T95" fmla="*/ 9 h 641"/>
                <a:gd name="T96" fmla="*/ 665 w 5893"/>
                <a:gd name="T97" fmla="*/ 37 h 641"/>
                <a:gd name="T98" fmla="*/ 531 w 5893"/>
                <a:gd name="T99" fmla="*/ 209 h 641"/>
                <a:gd name="T100" fmla="*/ 535 w 5893"/>
                <a:gd name="T101" fmla="*/ 452 h 641"/>
                <a:gd name="T102" fmla="*/ 670 w 5893"/>
                <a:gd name="T103" fmla="*/ 611 h 641"/>
                <a:gd name="T104" fmla="*/ 403 w 5893"/>
                <a:gd name="T105" fmla="*/ 539 h 641"/>
                <a:gd name="T106" fmla="*/ 216 w 5893"/>
                <a:gd name="T107" fmla="*/ 516 h 641"/>
                <a:gd name="T108" fmla="*/ 123 w 5893"/>
                <a:gd name="T109" fmla="*/ 371 h 641"/>
                <a:gd name="T110" fmla="*/ 160 w 5893"/>
                <a:gd name="T111" fmla="*/ 176 h 641"/>
                <a:gd name="T112" fmla="*/ 337 w 5893"/>
                <a:gd name="T113" fmla="*/ 94 h 641"/>
                <a:gd name="T114" fmla="*/ 383 w 5893"/>
                <a:gd name="T115" fmla="*/ 3 h 641"/>
                <a:gd name="T116" fmla="*/ 130 w 5893"/>
                <a:gd name="T117" fmla="*/ 59 h 641"/>
                <a:gd name="T118" fmla="*/ 6 w 5893"/>
                <a:gd name="T119" fmla="*/ 255 h 641"/>
                <a:gd name="T120" fmla="*/ 41 w 5893"/>
                <a:gd name="T121" fmla="*/ 497 h 641"/>
                <a:gd name="T122" fmla="*/ 215 w 5893"/>
                <a:gd name="T123" fmla="*/ 628 h 641"/>
                <a:gd name="T124" fmla="*/ 458 w 5893"/>
                <a:gd name="T125" fmla="*/ 523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a:defRPr/>
              </a:pPr>
              <a:endParaRPr lang="en-US"/>
            </a:p>
          </p:txBody>
        </p:sp>
        <p:sp>
          <p:nvSpPr>
            <p:cNvPr id="11" name="Freeform 8"/>
            <p:cNvSpPr>
              <a:spLocks noEditPoints="1"/>
            </p:cNvSpPr>
            <p:nvPr userDrawn="1"/>
          </p:nvSpPr>
          <p:spPr bwMode="auto">
            <a:xfrm>
              <a:off x="267" y="271"/>
              <a:ext cx="311" cy="78"/>
            </a:xfrm>
            <a:custGeom>
              <a:avLst/>
              <a:gdLst>
                <a:gd name="T0" fmla="*/ 598 w 2491"/>
                <a:gd name="T1" fmla="*/ 179 h 621"/>
                <a:gd name="T2" fmla="*/ 598 w 2491"/>
                <a:gd name="T3" fmla="*/ 0 h 621"/>
                <a:gd name="T4" fmla="*/ 524 w 2491"/>
                <a:gd name="T5" fmla="*/ 0 h 621"/>
                <a:gd name="T6" fmla="*/ 449 w 2491"/>
                <a:gd name="T7" fmla="*/ 0 h 621"/>
                <a:gd name="T8" fmla="*/ 374 w 2491"/>
                <a:gd name="T9" fmla="*/ 0 h 621"/>
                <a:gd name="T10" fmla="*/ 299 w 2491"/>
                <a:gd name="T11" fmla="*/ 0 h 621"/>
                <a:gd name="T12" fmla="*/ 224 w 2491"/>
                <a:gd name="T13" fmla="*/ 0 h 621"/>
                <a:gd name="T14" fmla="*/ 150 w 2491"/>
                <a:gd name="T15" fmla="*/ 0 h 621"/>
                <a:gd name="T16" fmla="*/ 75 w 2491"/>
                <a:gd name="T17" fmla="*/ 0 h 621"/>
                <a:gd name="T18" fmla="*/ 0 w 2491"/>
                <a:gd name="T19" fmla="*/ 0 h 621"/>
                <a:gd name="T20" fmla="*/ 0 w 2491"/>
                <a:gd name="T21" fmla="*/ 179 h 621"/>
                <a:gd name="T22" fmla="*/ 176 w 2491"/>
                <a:gd name="T23" fmla="*/ 179 h 621"/>
                <a:gd name="T24" fmla="*/ 176 w 2491"/>
                <a:gd name="T25" fmla="*/ 621 h 621"/>
                <a:gd name="T26" fmla="*/ 423 w 2491"/>
                <a:gd name="T27" fmla="*/ 621 h 621"/>
                <a:gd name="T28" fmla="*/ 423 w 2491"/>
                <a:gd name="T29" fmla="*/ 179 h 621"/>
                <a:gd name="T30" fmla="*/ 598 w 2491"/>
                <a:gd name="T31" fmla="*/ 179 h 621"/>
                <a:gd name="T32" fmla="*/ 907 w 2491"/>
                <a:gd name="T33" fmla="*/ 250 h 621"/>
                <a:gd name="T34" fmla="*/ 781 w 2491"/>
                <a:gd name="T35" fmla="*/ 621 h 621"/>
                <a:gd name="T36" fmla="*/ 539 w 2491"/>
                <a:gd name="T37" fmla="*/ 621 h 621"/>
                <a:gd name="T38" fmla="*/ 776 w 2491"/>
                <a:gd name="T39" fmla="*/ 0 h 621"/>
                <a:gd name="T40" fmla="*/ 809 w 2491"/>
                <a:gd name="T41" fmla="*/ 0 h 621"/>
                <a:gd name="T42" fmla="*/ 842 w 2491"/>
                <a:gd name="T43" fmla="*/ 0 h 621"/>
                <a:gd name="T44" fmla="*/ 874 w 2491"/>
                <a:gd name="T45" fmla="*/ 0 h 621"/>
                <a:gd name="T46" fmla="*/ 907 w 2491"/>
                <a:gd name="T47" fmla="*/ 0 h 621"/>
                <a:gd name="T48" fmla="*/ 939 w 2491"/>
                <a:gd name="T49" fmla="*/ 0 h 621"/>
                <a:gd name="T50" fmla="*/ 972 w 2491"/>
                <a:gd name="T51" fmla="*/ 0 h 621"/>
                <a:gd name="T52" fmla="*/ 1005 w 2491"/>
                <a:gd name="T53" fmla="*/ 0 h 621"/>
                <a:gd name="T54" fmla="*/ 1038 w 2491"/>
                <a:gd name="T55" fmla="*/ 0 h 621"/>
                <a:gd name="T56" fmla="*/ 1275 w 2491"/>
                <a:gd name="T57" fmla="*/ 621 h 621"/>
                <a:gd name="T58" fmla="*/ 1033 w 2491"/>
                <a:gd name="T59" fmla="*/ 621 h 621"/>
                <a:gd name="T60" fmla="*/ 907 w 2491"/>
                <a:gd name="T61" fmla="*/ 250 h 621"/>
                <a:gd name="T62" fmla="*/ 1814 w 2491"/>
                <a:gd name="T63" fmla="*/ 179 h 621"/>
                <a:gd name="T64" fmla="*/ 1814 w 2491"/>
                <a:gd name="T65" fmla="*/ 0 h 621"/>
                <a:gd name="T66" fmla="*/ 1740 w 2491"/>
                <a:gd name="T67" fmla="*/ 0 h 621"/>
                <a:gd name="T68" fmla="*/ 1665 w 2491"/>
                <a:gd name="T69" fmla="*/ 0 h 621"/>
                <a:gd name="T70" fmla="*/ 1590 w 2491"/>
                <a:gd name="T71" fmla="*/ 0 h 621"/>
                <a:gd name="T72" fmla="*/ 1515 w 2491"/>
                <a:gd name="T73" fmla="*/ 0 h 621"/>
                <a:gd name="T74" fmla="*/ 1440 w 2491"/>
                <a:gd name="T75" fmla="*/ 0 h 621"/>
                <a:gd name="T76" fmla="*/ 1366 w 2491"/>
                <a:gd name="T77" fmla="*/ 0 h 621"/>
                <a:gd name="T78" fmla="*/ 1291 w 2491"/>
                <a:gd name="T79" fmla="*/ 0 h 621"/>
                <a:gd name="T80" fmla="*/ 1216 w 2491"/>
                <a:gd name="T81" fmla="*/ 0 h 621"/>
                <a:gd name="T82" fmla="*/ 1216 w 2491"/>
                <a:gd name="T83" fmla="*/ 179 h 621"/>
                <a:gd name="T84" fmla="*/ 1391 w 2491"/>
                <a:gd name="T85" fmla="*/ 179 h 621"/>
                <a:gd name="T86" fmla="*/ 1391 w 2491"/>
                <a:gd name="T87" fmla="*/ 621 h 621"/>
                <a:gd name="T88" fmla="*/ 1639 w 2491"/>
                <a:gd name="T89" fmla="*/ 621 h 621"/>
                <a:gd name="T90" fmla="*/ 1639 w 2491"/>
                <a:gd name="T91" fmla="*/ 179 h 621"/>
                <a:gd name="T92" fmla="*/ 1814 w 2491"/>
                <a:gd name="T93" fmla="*/ 179 h 621"/>
                <a:gd name="T94" fmla="*/ 2123 w 2491"/>
                <a:gd name="T95" fmla="*/ 250 h 621"/>
                <a:gd name="T96" fmla="*/ 1996 w 2491"/>
                <a:gd name="T97" fmla="*/ 621 h 621"/>
                <a:gd name="T98" fmla="*/ 1754 w 2491"/>
                <a:gd name="T99" fmla="*/ 621 h 621"/>
                <a:gd name="T100" fmla="*/ 1991 w 2491"/>
                <a:gd name="T101" fmla="*/ 0 h 621"/>
                <a:gd name="T102" fmla="*/ 2024 w 2491"/>
                <a:gd name="T103" fmla="*/ 0 h 621"/>
                <a:gd name="T104" fmla="*/ 2057 w 2491"/>
                <a:gd name="T105" fmla="*/ 0 h 621"/>
                <a:gd name="T106" fmla="*/ 2090 w 2491"/>
                <a:gd name="T107" fmla="*/ 0 h 621"/>
                <a:gd name="T108" fmla="*/ 2123 w 2491"/>
                <a:gd name="T109" fmla="*/ 0 h 621"/>
                <a:gd name="T110" fmla="*/ 2155 w 2491"/>
                <a:gd name="T111" fmla="*/ 0 h 621"/>
                <a:gd name="T112" fmla="*/ 2188 w 2491"/>
                <a:gd name="T113" fmla="*/ 0 h 621"/>
                <a:gd name="T114" fmla="*/ 2220 w 2491"/>
                <a:gd name="T115" fmla="*/ 0 h 621"/>
                <a:gd name="T116" fmla="*/ 2253 w 2491"/>
                <a:gd name="T117" fmla="*/ 0 h 621"/>
                <a:gd name="T118" fmla="*/ 2491 w 2491"/>
                <a:gd name="T119" fmla="*/ 621 h 621"/>
                <a:gd name="T120" fmla="*/ 2248 w 2491"/>
                <a:gd name="T121" fmla="*/ 621 h 621"/>
                <a:gd name="T122" fmla="*/ 2123 w 2491"/>
                <a:gd name="T123" fmla="*/ 25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a:defRPr/>
              </a:pPr>
              <a:endParaRPr lang="en-US"/>
            </a:p>
          </p:txBody>
        </p:sp>
        <p:sp>
          <p:nvSpPr>
            <p:cNvPr id="12" name="Freeform 9"/>
            <p:cNvSpPr>
              <a:spLocks noEditPoints="1"/>
            </p:cNvSpPr>
            <p:nvPr userDrawn="1"/>
          </p:nvSpPr>
          <p:spPr bwMode="auto">
            <a:xfrm>
              <a:off x="1328" y="402"/>
              <a:ext cx="994" cy="105"/>
            </a:xfrm>
            <a:custGeom>
              <a:avLst/>
              <a:gdLst>
                <a:gd name="T0" fmla="*/ 805 w 7953"/>
                <a:gd name="T1" fmla="*/ 637 h 842"/>
                <a:gd name="T2" fmla="*/ 996 w 7953"/>
                <a:gd name="T3" fmla="*/ 219 h 842"/>
                <a:gd name="T4" fmla="*/ 1304 w 7953"/>
                <a:gd name="T5" fmla="*/ 357 h 842"/>
                <a:gd name="T6" fmla="*/ 1069 w 7953"/>
                <a:gd name="T7" fmla="*/ 644 h 842"/>
                <a:gd name="T8" fmla="*/ 1040 w 7953"/>
                <a:gd name="T9" fmla="*/ 573 h 842"/>
                <a:gd name="T10" fmla="*/ 1182 w 7953"/>
                <a:gd name="T11" fmla="*/ 280 h 842"/>
                <a:gd name="T12" fmla="*/ 1457 w 7953"/>
                <a:gd name="T13" fmla="*/ 426 h 842"/>
                <a:gd name="T14" fmla="*/ 1680 w 7953"/>
                <a:gd name="T15" fmla="*/ 639 h 842"/>
                <a:gd name="T16" fmla="*/ 1384 w 7953"/>
                <a:gd name="T17" fmla="*/ 480 h 842"/>
                <a:gd name="T18" fmla="*/ 1565 w 7953"/>
                <a:gd name="T19" fmla="*/ 178 h 842"/>
                <a:gd name="T20" fmla="*/ 1772 w 7953"/>
                <a:gd name="T21" fmla="*/ 419 h 842"/>
                <a:gd name="T22" fmla="*/ 1479 w 7953"/>
                <a:gd name="T23" fmla="*/ 300 h 842"/>
                <a:gd name="T24" fmla="*/ 2054 w 7953"/>
                <a:gd name="T25" fmla="*/ 179 h 842"/>
                <a:gd name="T26" fmla="*/ 2260 w 7953"/>
                <a:gd name="T27" fmla="*/ 188 h 842"/>
                <a:gd name="T28" fmla="*/ 2257 w 7953"/>
                <a:gd name="T29" fmla="*/ 15 h 842"/>
                <a:gd name="T30" fmla="*/ 2523 w 7953"/>
                <a:gd name="T31" fmla="*/ 568 h 842"/>
                <a:gd name="T32" fmla="*/ 2483 w 7953"/>
                <a:gd name="T33" fmla="*/ 627 h 842"/>
                <a:gd name="T34" fmla="*/ 2395 w 7953"/>
                <a:gd name="T35" fmla="*/ 282 h 842"/>
                <a:gd name="T36" fmla="*/ 2669 w 7953"/>
                <a:gd name="T37" fmla="*/ 201 h 842"/>
                <a:gd name="T38" fmla="*/ 2657 w 7953"/>
                <a:gd name="T39" fmla="*/ 282 h 842"/>
                <a:gd name="T40" fmla="*/ 2858 w 7953"/>
                <a:gd name="T41" fmla="*/ 220 h 842"/>
                <a:gd name="T42" fmla="*/ 3192 w 7953"/>
                <a:gd name="T43" fmla="*/ 222 h 842"/>
                <a:gd name="T44" fmla="*/ 3092 w 7953"/>
                <a:gd name="T45" fmla="*/ 249 h 842"/>
                <a:gd name="T46" fmla="*/ 3666 w 7953"/>
                <a:gd name="T47" fmla="*/ 632 h 842"/>
                <a:gd name="T48" fmla="*/ 3354 w 7953"/>
                <a:gd name="T49" fmla="*/ 500 h 842"/>
                <a:gd name="T50" fmla="*/ 3484 w 7953"/>
                <a:gd name="T51" fmla="*/ 195 h 842"/>
                <a:gd name="T52" fmla="*/ 3516 w 7953"/>
                <a:gd name="T53" fmla="*/ 256 h 842"/>
                <a:gd name="T54" fmla="*/ 3592 w 7953"/>
                <a:gd name="T55" fmla="*/ 581 h 842"/>
                <a:gd name="T56" fmla="*/ 4055 w 7953"/>
                <a:gd name="T57" fmla="*/ 577 h 842"/>
                <a:gd name="T58" fmla="*/ 3803 w 7953"/>
                <a:gd name="T59" fmla="*/ 567 h 842"/>
                <a:gd name="T60" fmla="*/ 3854 w 7953"/>
                <a:gd name="T61" fmla="*/ 210 h 842"/>
                <a:gd name="T62" fmla="*/ 4132 w 7953"/>
                <a:gd name="T63" fmla="*/ 281 h 842"/>
                <a:gd name="T64" fmla="*/ 3947 w 7953"/>
                <a:gd name="T65" fmla="*/ 237 h 842"/>
                <a:gd name="T66" fmla="*/ 4571 w 7953"/>
                <a:gd name="T67" fmla="*/ 638 h 842"/>
                <a:gd name="T68" fmla="*/ 4425 w 7953"/>
                <a:gd name="T69" fmla="*/ 355 h 842"/>
                <a:gd name="T70" fmla="*/ 4692 w 7953"/>
                <a:gd name="T71" fmla="*/ 179 h 842"/>
                <a:gd name="T72" fmla="*/ 4503 w 7953"/>
                <a:gd name="T73" fmla="*/ 378 h 842"/>
                <a:gd name="T74" fmla="*/ 4914 w 7953"/>
                <a:gd name="T75" fmla="*/ 445 h 842"/>
                <a:gd name="T76" fmla="*/ 5116 w 7953"/>
                <a:gd name="T77" fmla="*/ 642 h 842"/>
                <a:gd name="T78" fmla="*/ 4837 w 7953"/>
                <a:gd name="T79" fmla="*/ 469 h 842"/>
                <a:gd name="T80" fmla="*/ 5032 w 7953"/>
                <a:gd name="T81" fmla="*/ 177 h 842"/>
                <a:gd name="T82" fmla="*/ 5225 w 7953"/>
                <a:gd name="T83" fmla="*/ 427 h 842"/>
                <a:gd name="T84" fmla="*/ 4929 w 7953"/>
                <a:gd name="T85" fmla="*/ 310 h 842"/>
                <a:gd name="T86" fmla="*/ 5520 w 7953"/>
                <a:gd name="T87" fmla="*/ 177 h 842"/>
                <a:gd name="T88" fmla="*/ 5849 w 7953"/>
                <a:gd name="T89" fmla="*/ 249 h 842"/>
                <a:gd name="T90" fmla="*/ 5745 w 7953"/>
                <a:gd name="T91" fmla="*/ 644 h 842"/>
                <a:gd name="T92" fmla="*/ 6173 w 7953"/>
                <a:gd name="T93" fmla="*/ 588 h 842"/>
                <a:gd name="T94" fmla="*/ 5907 w 7953"/>
                <a:gd name="T95" fmla="*/ 543 h 842"/>
                <a:gd name="T96" fmla="*/ 6173 w 7953"/>
                <a:gd name="T97" fmla="*/ 317 h 842"/>
                <a:gd name="T98" fmla="*/ 6044 w 7953"/>
                <a:gd name="T99" fmla="*/ 179 h 842"/>
                <a:gd name="T100" fmla="*/ 6022 w 7953"/>
                <a:gd name="T101" fmla="*/ 438 h 842"/>
                <a:gd name="T102" fmla="*/ 6118 w 7953"/>
                <a:gd name="T103" fmla="*/ 573 h 842"/>
                <a:gd name="T104" fmla="*/ 6379 w 7953"/>
                <a:gd name="T105" fmla="*/ 72 h 842"/>
                <a:gd name="T106" fmla="*/ 6454 w 7953"/>
                <a:gd name="T107" fmla="*/ 99 h 842"/>
                <a:gd name="T108" fmla="*/ 6815 w 7953"/>
                <a:gd name="T109" fmla="*/ 177 h 842"/>
                <a:gd name="T110" fmla="*/ 6901 w 7953"/>
                <a:gd name="T111" fmla="*/ 333 h 842"/>
                <a:gd name="T112" fmla="*/ 6691 w 7953"/>
                <a:gd name="T113" fmla="*/ 329 h 842"/>
                <a:gd name="T114" fmla="*/ 7278 w 7953"/>
                <a:gd name="T115" fmla="*/ 580 h 842"/>
                <a:gd name="T116" fmla="*/ 7137 w 7953"/>
                <a:gd name="T117" fmla="*/ 188 h 842"/>
                <a:gd name="T118" fmla="*/ 7541 w 7953"/>
                <a:gd name="T119" fmla="*/ 759 h 842"/>
                <a:gd name="T120" fmla="*/ 7366 w 7953"/>
                <a:gd name="T121" fmla="*/ 188 h 842"/>
                <a:gd name="T122" fmla="*/ 7881 w 7953"/>
                <a:gd name="T123" fmla="*/ 532 h 842"/>
                <a:gd name="T124" fmla="*/ 7920 w 7953"/>
                <a:gd name="T125" fmla="*/ 642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a:defRPr/>
              </a:pPr>
              <a:endParaRPr lang="en-US"/>
            </a:p>
          </p:txBody>
        </p:sp>
      </p:grpSp>
      <p:sp>
        <p:nvSpPr>
          <p:cNvPr id="13" name="Freeform 9"/>
          <p:cNvSpPr>
            <a:spLocks noEditPoints="1"/>
          </p:cNvSpPr>
          <p:nvPr/>
        </p:nvSpPr>
        <p:spPr bwMode="auto">
          <a:xfrm>
            <a:off x="8181975" y="425450"/>
            <a:ext cx="485775" cy="423863"/>
          </a:xfrm>
          <a:custGeom>
            <a:avLst/>
            <a:gdLst>
              <a:gd name="T0" fmla="*/ 491 w 835"/>
              <a:gd name="T1" fmla="*/ 5 h 727"/>
              <a:gd name="T2" fmla="*/ 581 w 835"/>
              <a:gd name="T3" fmla="*/ 30 h 727"/>
              <a:gd name="T4" fmla="*/ 653 w 835"/>
              <a:gd name="T5" fmla="*/ 71 h 727"/>
              <a:gd name="T6" fmla="*/ 705 w 835"/>
              <a:gd name="T7" fmla="*/ 124 h 727"/>
              <a:gd name="T8" fmla="*/ 602 w 835"/>
              <a:gd name="T9" fmla="*/ 117 h 727"/>
              <a:gd name="T10" fmla="*/ 478 w 835"/>
              <a:gd name="T11" fmla="*/ 104 h 727"/>
              <a:gd name="T12" fmla="*/ 444 w 835"/>
              <a:gd name="T13" fmla="*/ 106 h 727"/>
              <a:gd name="T14" fmla="*/ 432 w 835"/>
              <a:gd name="T15" fmla="*/ 119 h 727"/>
              <a:gd name="T16" fmla="*/ 403 w 835"/>
              <a:gd name="T17" fmla="*/ 415 h 727"/>
              <a:gd name="T18" fmla="*/ 402 w 835"/>
              <a:gd name="T19" fmla="*/ 115 h 727"/>
              <a:gd name="T20" fmla="*/ 388 w 835"/>
              <a:gd name="T21" fmla="*/ 105 h 727"/>
              <a:gd name="T22" fmla="*/ 331 w 835"/>
              <a:gd name="T23" fmla="*/ 106 h 727"/>
              <a:gd name="T24" fmla="*/ 195 w 835"/>
              <a:gd name="T25" fmla="*/ 124 h 727"/>
              <a:gd name="T26" fmla="*/ 140 w 835"/>
              <a:gd name="T27" fmla="*/ 110 h 727"/>
              <a:gd name="T28" fmla="*/ 197 w 835"/>
              <a:gd name="T29" fmla="*/ 59 h 727"/>
              <a:gd name="T30" fmla="*/ 274 w 835"/>
              <a:gd name="T31" fmla="*/ 22 h 727"/>
              <a:gd name="T32" fmla="*/ 367 w 835"/>
              <a:gd name="T33" fmla="*/ 2 h 727"/>
              <a:gd name="T34" fmla="*/ 201 w 835"/>
              <a:gd name="T35" fmla="*/ 519 h 727"/>
              <a:gd name="T36" fmla="*/ 100 w 835"/>
              <a:gd name="T37" fmla="*/ 519 h 727"/>
              <a:gd name="T38" fmla="*/ 0 w 835"/>
              <a:gd name="T39" fmla="*/ 519 h 727"/>
              <a:gd name="T40" fmla="*/ 141 w 835"/>
              <a:gd name="T41" fmla="*/ 727 h 727"/>
              <a:gd name="T42" fmla="*/ 261 w 835"/>
              <a:gd name="T43" fmla="*/ 727 h 727"/>
              <a:gd name="T44" fmla="*/ 303 w 835"/>
              <a:gd name="T45" fmla="*/ 519 h 727"/>
              <a:gd name="T46" fmla="*/ 346 w 835"/>
              <a:gd name="T47" fmla="*/ 727 h 727"/>
              <a:gd name="T48" fmla="*/ 583 w 835"/>
              <a:gd name="T49" fmla="*/ 519 h 727"/>
              <a:gd name="T50" fmla="*/ 483 w 835"/>
              <a:gd name="T51" fmla="*/ 519 h 727"/>
              <a:gd name="T52" fmla="*/ 407 w 835"/>
              <a:gd name="T53" fmla="*/ 579 h 727"/>
              <a:gd name="T54" fmla="*/ 548 w 835"/>
              <a:gd name="T55" fmla="*/ 579 h 727"/>
              <a:gd name="T56" fmla="*/ 587 w 835"/>
              <a:gd name="T57" fmla="*/ 727 h 727"/>
              <a:gd name="T58" fmla="*/ 733 w 835"/>
              <a:gd name="T59" fmla="*/ 519 h 727"/>
              <a:gd name="T60" fmla="*/ 712 w 835"/>
              <a:gd name="T61" fmla="*/ 602 h 727"/>
              <a:gd name="T62" fmla="*/ 731 w 835"/>
              <a:gd name="T63" fmla="*/ 198 h 727"/>
              <a:gd name="T64" fmla="*/ 722 w 835"/>
              <a:gd name="T65" fmla="*/ 257 h 727"/>
              <a:gd name="T66" fmla="*/ 685 w 835"/>
              <a:gd name="T67" fmla="*/ 316 h 727"/>
              <a:gd name="T68" fmla="*/ 622 w 835"/>
              <a:gd name="T69" fmla="*/ 365 h 727"/>
              <a:gd name="T70" fmla="*/ 541 w 835"/>
              <a:gd name="T71" fmla="*/ 398 h 727"/>
              <a:gd name="T72" fmla="*/ 474 w 835"/>
              <a:gd name="T73" fmla="*/ 183 h 727"/>
              <a:gd name="T74" fmla="*/ 477 w 835"/>
              <a:gd name="T75" fmla="*/ 158 h 727"/>
              <a:gd name="T76" fmla="*/ 489 w 835"/>
              <a:gd name="T77" fmla="*/ 146 h 727"/>
              <a:gd name="T78" fmla="*/ 556 w 835"/>
              <a:gd name="T79" fmla="*/ 148 h 727"/>
              <a:gd name="T80" fmla="*/ 669 w 835"/>
              <a:gd name="T81" fmla="*/ 163 h 727"/>
              <a:gd name="T82" fmla="*/ 295 w 835"/>
              <a:gd name="T83" fmla="*/ 399 h 727"/>
              <a:gd name="T84" fmla="*/ 213 w 835"/>
              <a:gd name="T85" fmla="*/ 365 h 727"/>
              <a:gd name="T86" fmla="*/ 150 w 835"/>
              <a:gd name="T87" fmla="*/ 316 h 727"/>
              <a:gd name="T88" fmla="*/ 112 w 835"/>
              <a:gd name="T89" fmla="*/ 257 h 727"/>
              <a:gd name="T90" fmla="*/ 103 w 835"/>
              <a:gd name="T91" fmla="*/ 198 h 727"/>
              <a:gd name="T92" fmla="*/ 136 w 835"/>
              <a:gd name="T93" fmla="*/ 168 h 727"/>
              <a:gd name="T94" fmla="*/ 250 w 835"/>
              <a:gd name="T95" fmla="*/ 151 h 727"/>
              <a:gd name="T96" fmla="*/ 342 w 835"/>
              <a:gd name="T97" fmla="*/ 144 h 727"/>
              <a:gd name="T98" fmla="*/ 357 w 835"/>
              <a:gd name="T99" fmla="*/ 153 h 727"/>
              <a:gd name="T100" fmla="*/ 362 w 835"/>
              <a:gd name="T101" fmla="*/ 175 h 727"/>
              <a:gd name="T102" fmla="*/ 317 w 835"/>
              <a:gd name="T103" fmla="*/ 405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a:defRPr/>
            </a:pPr>
            <a:endParaRPr lang="en-US"/>
          </a:p>
        </p:txBody>
      </p:sp>
      <p:pic>
        <p:nvPicPr>
          <p:cNvPr id="14" name="Picture 4" descr="Q:\Repro 2\New guidelines 2011_12\Final 260411\PPT\OLD\050511\WMF\TATA Patter revised.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5378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rtlCol="0">
            <a:normAutofit/>
          </a:bodyPr>
          <a:lstStyle>
            <a:lvl1pPr>
              <a:buNone/>
              <a:defRPr>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279105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7691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4675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9227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4662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61734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4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8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5558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4318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613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extLst>
      <p:ext uri="{BB962C8B-B14F-4D97-AF65-F5344CB8AC3E}">
        <p14:creationId xmlns:p14="http://schemas.microsoft.com/office/powerpoint/2010/main" val="207860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69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034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486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6.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6" name="Title Placeholder 1"/>
          <p:cNvSpPr>
            <a:spLocks noGrp="1"/>
          </p:cNvSpPr>
          <p:nvPr>
            <p:ph type="title"/>
          </p:nvPr>
        </p:nvSpPr>
        <p:spPr bwMode="auto">
          <a:xfrm>
            <a:off x="1295400" y="331788"/>
            <a:ext cx="7543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7" name="Text Placeholder 2"/>
          <p:cNvSpPr>
            <a:spLocks noGrp="1"/>
          </p:cNvSpPr>
          <p:nvPr>
            <p:ph type="body" idx="1"/>
          </p:nvPr>
        </p:nvSpPr>
        <p:spPr bwMode="auto">
          <a:xfrm>
            <a:off x="411163" y="1189038"/>
            <a:ext cx="842803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D326C5B-B935-4C00-ABEC-7DBE373303CF}" type="slidenum">
              <a:rPr lang="en-US" sz="1200">
                <a:latin typeface="Myriad Pro"/>
              </a:rPr>
              <a:pPr algn="r" eaLnBrk="1" hangingPunct="1"/>
              <a:t>‹#›</a:t>
            </a:fld>
            <a:r>
              <a:rPr lang="en-US" sz="1200">
                <a:latin typeface="Myriad Pro"/>
              </a:rPr>
              <a:t> </a:t>
            </a:r>
          </a:p>
        </p:txBody>
      </p:sp>
      <p:grpSp>
        <p:nvGrpSpPr>
          <p:cNvPr id="3079" name="Group 8"/>
          <p:cNvGrpSpPr>
            <a:grpSpLocks noChangeAspect="1"/>
          </p:cNvGrpSpPr>
          <p:nvPr/>
        </p:nvGrpSpPr>
        <p:grpSpPr bwMode="auto">
          <a:xfrm>
            <a:off x="425450" y="6426200"/>
            <a:ext cx="2422525" cy="279400"/>
            <a:chOff x="240" y="3744"/>
            <a:chExt cx="2055" cy="237"/>
          </a:xfrm>
        </p:grpSpPr>
        <p:sp>
          <p:nvSpPr>
            <p:cNvPr id="1034"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a:lstStyle/>
            <a:p>
              <a:pPr>
                <a:defRPr/>
              </a:pPr>
              <a:endParaRPr lang="en-US"/>
            </a:p>
          </p:txBody>
        </p:sp>
        <p:sp>
          <p:nvSpPr>
            <p:cNvPr id="1035" name="Freeform 9"/>
            <p:cNvSpPr>
              <a:spLocks noEditPoints="1"/>
            </p:cNvSpPr>
            <p:nvPr userDrawn="1"/>
          </p:nvSpPr>
          <p:spPr bwMode="auto">
            <a:xfrm>
              <a:off x="1355" y="3744"/>
              <a:ext cx="462" cy="79"/>
            </a:xfrm>
            <a:custGeom>
              <a:avLst/>
              <a:gdLst>
                <a:gd name="T0" fmla="*/ 3511 w 3691"/>
                <a:gd name="T1" fmla="*/ 637 h 641"/>
                <a:gd name="T2" fmla="*/ 3625 w 3691"/>
                <a:gd name="T3" fmla="*/ 591 h 641"/>
                <a:gd name="T4" fmla="*/ 3691 w 3691"/>
                <a:gd name="T5" fmla="*/ 454 h 641"/>
                <a:gd name="T6" fmla="*/ 3616 w 3691"/>
                <a:gd name="T7" fmla="*/ 313 h 641"/>
                <a:gd name="T8" fmla="*/ 3441 w 3691"/>
                <a:gd name="T9" fmla="*/ 224 h 641"/>
                <a:gd name="T10" fmla="*/ 3415 w 3691"/>
                <a:gd name="T11" fmla="*/ 147 h 641"/>
                <a:gd name="T12" fmla="*/ 3489 w 3691"/>
                <a:gd name="T13" fmla="*/ 95 h 641"/>
                <a:gd name="T14" fmla="*/ 3666 w 3691"/>
                <a:gd name="T15" fmla="*/ 31 h 641"/>
                <a:gd name="T16" fmla="*/ 3447 w 3691"/>
                <a:gd name="T17" fmla="*/ 8 h 641"/>
                <a:gd name="T18" fmla="*/ 3301 w 3691"/>
                <a:gd name="T19" fmla="*/ 142 h 641"/>
                <a:gd name="T20" fmla="*/ 3355 w 3691"/>
                <a:gd name="T21" fmla="*/ 299 h 641"/>
                <a:gd name="T22" fmla="*/ 3534 w 3691"/>
                <a:gd name="T23" fmla="*/ 392 h 641"/>
                <a:gd name="T24" fmla="*/ 3575 w 3691"/>
                <a:gd name="T25" fmla="*/ 471 h 641"/>
                <a:gd name="T26" fmla="*/ 3511 w 3691"/>
                <a:gd name="T27" fmla="*/ 540 h 641"/>
                <a:gd name="T28" fmla="*/ 3327 w 3691"/>
                <a:gd name="T29" fmla="*/ 514 h 641"/>
                <a:gd name="T30" fmla="*/ 3216 w 3691"/>
                <a:gd name="T31" fmla="*/ 537 h 641"/>
                <a:gd name="T32" fmla="*/ 2637 w 3691"/>
                <a:gd name="T33" fmla="*/ 544 h 641"/>
                <a:gd name="T34" fmla="*/ 2502 w 3691"/>
                <a:gd name="T35" fmla="*/ 526 h 641"/>
                <a:gd name="T36" fmla="*/ 2420 w 3691"/>
                <a:gd name="T37" fmla="*/ 453 h 641"/>
                <a:gd name="T38" fmla="*/ 2390 w 3691"/>
                <a:gd name="T39" fmla="*/ 282 h 641"/>
                <a:gd name="T40" fmla="*/ 2435 w 3691"/>
                <a:gd name="T41" fmla="*/ 168 h 641"/>
                <a:gd name="T42" fmla="*/ 2538 w 3691"/>
                <a:gd name="T43" fmla="*/ 102 h 641"/>
                <a:gd name="T44" fmla="*/ 2726 w 3691"/>
                <a:gd name="T45" fmla="*/ 118 h 641"/>
                <a:gd name="T46" fmla="*/ 2566 w 3691"/>
                <a:gd name="T47" fmla="*/ 2 h 641"/>
                <a:gd name="T48" fmla="*/ 2399 w 3691"/>
                <a:gd name="T49" fmla="*/ 59 h 641"/>
                <a:gd name="T50" fmla="*/ 2293 w 3691"/>
                <a:gd name="T51" fmla="*/ 190 h 641"/>
                <a:gd name="T52" fmla="*/ 2272 w 3691"/>
                <a:gd name="T53" fmla="*/ 380 h 641"/>
                <a:gd name="T54" fmla="*/ 2333 w 3691"/>
                <a:gd name="T55" fmla="*/ 534 h 641"/>
                <a:gd name="T56" fmla="*/ 2467 w 3691"/>
                <a:gd name="T57" fmla="*/ 623 h 641"/>
                <a:gd name="T58" fmla="*/ 2684 w 3691"/>
                <a:gd name="T59" fmla="*/ 632 h 641"/>
                <a:gd name="T60" fmla="*/ 1776 w 3691"/>
                <a:gd name="T61" fmla="*/ 631 h 641"/>
                <a:gd name="T62" fmla="*/ 1717 w 3691"/>
                <a:gd name="T63" fmla="*/ 518 h 641"/>
                <a:gd name="T64" fmla="*/ 1447 w 3691"/>
                <a:gd name="T65" fmla="*/ 10 h 641"/>
                <a:gd name="T66" fmla="*/ 1210 w 3691"/>
                <a:gd name="T67" fmla="*/ 97 h 641"/>
                <a:gd name="T68" fmla="*/ 1281 w 3691"/>
                <a:gd name="T69" fmla="*/ 178 h 641"/>
                <a:gd name="T70" fmla="*/ 1231 w 3691"/>
                <a:gd name="T71" fmla="*/ 277 h 641"/>
                <a:gd name="T72" fmla="*/ 1090 w 3691"/>
                <a:gd name="T73" fmla="*/ 375 h 641"/>
                <a:gd name="T74" fmla="*/ 1233 w 3691"/>
                <a:gd name="T75" fmla="*/ 415 h 641"/>
                <a:gd name="T76" fmla="*/ 1297 w 3691"/>
                <a:gd name="T77" fmla="*/ 622 h 641"/>
                <a:gd name="T78" fmla="*/ 1362 w 3691"/>
                <a:gd name="T79" fmla="*/ 436 h 641"/>
                <a:gd name="T80" fmla="*/ 1282 w 3691"/>
                <a:gd name="T81" fmla="*/ 337 h 641"/>
                <a:gd name="T82" fmla="*/ 1374 w 3691"/>
                <a:gd name="T83" fmla="*/ 258 h 641"/>
                <a:gd name="T84" fmla="*/ 1373 w 3691"/>
                <a:gd name="T85" fmla="*/ 94 h 641"/>
                <a:gd name="T86" fmla="*/ 1263 w 3691"/>
                <a:gd name="T87" fmla="*/ 17 h 641"/>
                <a:gd name="T88" fmla="*/ 995 w 3691"/>
                <a:gd name="T89" fmla="*/ 15 h 641"/>
                <a:gd name="T90" fmla="*/ 879 w 3691"/>
                <a:gd name="T91" fmla="*/ 537 h 641"/>
                <a:gd name="T92" fmla="*/ 118 w 3691"/>
                <a:gd name="T93" fmla="*/ 637 h 641"/>
                <a:gd name="T94" fmla="*/ 303 w 3691"/>
                <a:gd name="T95" fmla="*/ 613 h 641"/>
                <a:gd name="T96" fmla="*/ 388 w 3691"/>
                <a:gd name="T97" fmla="*/ 526 h 641"/>
                <a:gd name="T98" fmla="*/ 373 w 3691"/>
                <a:gd name="T99" fmla="*/ 355 h 641"/>
                <a:gd name="T100" fmla="*/ 190 w 3691"/>
                <a:gd name="T101" fmla="*/ 247 h 641"/>
                <a:gd name="T102" fmla="*/ 125 w 3691"/>
                <a:gd name="T103" fmla="*/ 177 h 641"/>
                <a:gd name="T104" fmla="*/ 163 w 3691"/>
                <a:gd name="T105" fmla="*/ 107 h 641"/>
                <a:gd name="T106" fmla="*/ 317 w 3691"/>
                <a:gd name="T107" fmla="*/ 108 h 641"/>
                <a:gd name="T108" fmla="*/ 254 w 3691"/>
                <a:gd name="T109" fmla="*/ 1 h 641"/>
                <a:gd name="T110" fmla="*/ 44 w 3691"/>
                <a:gd name="T111" fmla="*/ 77 h 641"/>
                <a:gd name="T112" fmla="*/ 29 w 3691"/>
                <a:gd name="T113" fmla="*/ 253 h 641"/>
                <a:gd name="T114" fmla="*/ 178 w 3691"/>
                <a:gd name="T115" fmla="*/ 359 h 641"/>
                <a:gd name="T116" fmla="*/ 284 w 3691"/>
                <a:gd name="T117" fmla="*/ 437 h 641"/>
                <a:gd name="T118" fmla="*/ 259 w 3691"/>
                <a:gd name="T119" fmla="*/ 524 h 641"/>
                <a:gd name="T120" fmla="*/ 112 w 3691"/>
                <a:gd name="T121" fmla="*/ 54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a:lstStyle/>
            <a:p>
              <a:pPr>
                <a:defRPr/>
              </a:pPr>
              <a:endParaRPr lang="en-US"/>
            </a:p>
          </p:txBody>
        </p:sp>
        <p:sp>
          <p:nvSpPr>
            <p:cNvPr id="1036" name="Freeform 10"/>
            <p:cNvSpPr>
              <a:spLocks noEditPoints="1"/>
            </p:cNvSpPr>
            <p:nvPr userDrawn="1"/>
          </p:nvSpPr>
          <p:spPr bwMode="auto">
            <a:xfrm>
              <a:off x="590" y="3744"/>
              <a:ext cx="737" cy="79"/>
            </a:xfrm>
            <a:custGeom>
              <a:avLst/>
              <a:gdLst>
                <a:gd name="T0" fmla="*/ 5506 w 5893"/>
                <a:gd name="T1" fmla="*/ 10 h 641"/>
                <a:gd name="T2" fmla="*/ 5169 w 5893"/>
                <a:gd name="T3" fmla="*/ 544 h 641"/>
                <a:gd name="T4" fmla="*/ 5029 w 5893"/>
                <a:gd name="T5" fmla="*/ 477 h 641"/>
                <a:gd name="T6" fmla="*/ 4982 w 5893"/>
                <a:gd name="T7" fmla="*/ 270 h 641"/>
                <a:gd name="T8" fmla="*/ 5063 w 5893"/>
                <a:gd name="T9" fmla="*/ 133 h 641"/>
                <a:gd name="T10" fmla="*/ 5293 w 5893"/>
                <a:gd name="T11" fmla="*/ 109 h 641"/>
                <a:gd name="T12" fmla="*/ 5122 w 5893"/>
                <a:gd name="T13" fmla="*/ 6 h 641"/>
                <a:gd name="T14" fmla="*/ 4924 w 5893"/>
                <a:gd name="T15" fmla="*/ 122 h 641"/>
                <a:gd name="T16" fmla="*/ 4861 w 5893"/>
                <a:gd name="T17" fmla="*/ 362 h 641"/>
                <a:gd name="T18" fmla="*/ 4955 w 5893"/>
                <a:gd name="T19" fmla="*/ 565 h 641"/>
                <a:gd name="T20" fmla="*/ 5175 w 5893"/>
                <a:gd name="T21" fmla="*/ 641 h 641"/>
                <a:gd name="T22" fmla="*/ 4373 w 5893"/>
                <a:gd name="T23" fmla="*/ 269 h 641"/>
                <a:gd name="T24" fmla="*/ 4761 w 5893"/>
                <a:gd name="T25" fmla="*/ 631 h 641"/>
                <a:gd name="T26" fmla="*/ 4630 w 5893"/>
                <a:gd name="T27" fmla="*/ 407 h 641"/>
                <a:gd name="T28" fmla="*/ 3905 w 5893"/>
                <a:gd name="T29" fmla="*/ 100 h 641"/>
                <a:gd name="T30" fmla="*/ 3809 w 5893"/>
                <a:gd name="T31" fmla="*/ 456 h 641"/>
                <a:gd name="T32" fmla="*/ 3020 w 5893"/>
                <a:gd name="T33" fmla="*/ 10 h 641"/>
                <a:gd name="T34" fmla="*/ 2324 w 5893"/>
                <a:gd name="T35" fmla="*/ 528 h 641"/>
                <a:gd name="T36" fmla="*/ 2455 w 5893"/>
                <a:gd name="T37" fmla="*/ 633 h 641"/>
                <a:gd name="T38" fmla="*/ 2663 w 5893"/>
                <a:gd name="T39" fmla="*/ 610 h 641"/>
                <a:gd name="T40" fmla="*/ 2767 w 5893"/>
                <a:gd name="T41" fmla="*/ 461 h 641"/>
                <a:gd name="T42" fmla="*/ 2644 w 5893"/>
                <a:gd name="T43" fmla="*/ 481 h 641"/>
                <a:gd name="T44" fmla="*/ 2470 w 5893"/>
                <a:gd name="T45" fmla="*/ 533 h 641"/>
                <a:gd name="T46" fmla="*/ 1803 w 5893"/>
                <a:gd name="T47" fmla="*/ 609 h 641"/>
                <a:gd name="T48" fmla="*/ 2082 w 5893"/>
                <a:gd name="T49" fmla="*/ 617 h 641"/>
                <a:gd name="T50" fmla="*/ 2191 w 5893"/>
                <a:gd name="T51" fmla="*/ 472 h 641"/>
                <a:gd name="T52" fmla="*/ 2070 w 5893"/>
                <a:gd name="T53" fmla="*/ 286 h 641"/>
                <a:gd name="T54" fmla="*/ 1914 w 5893"/>
                <a:gd name="T55" fmla="*/ 177 h 641"/>
                <a:gd name="T56" fmla="*/ 1991 w 5893"/>
                <a:gd name="T57" fmla="*/ 95 h 641"/>
                <a:gd name="T58" fmla="*/ 2106 w 5893"/>
                <a:gd name="T59" fmla="*/ 9 h 641"/>
                <a:gd name="T60" fmla="*/ 1823 w 5893"/>
                <a:gd name="T61" fmla="*/ 93 h 641"/>
                <a:gd name="T62" fmla="*/ 1869 w 5893"/>
                <a:gd name="T63" fmla="*/ 310 h 641"/>
                <a:gd name="T64" fmla="*/ 2067 w 5893"/>
                <a:gd name="T65" fmla="*/ 423 h 641"/>
                <a:gd name="T66" fmla="*/ 2031 w 5893"/>
                <a:gd name="T67" fmla="*/ 533 h 641"/>
                <a:gd name="T68" fmla="*/ 1789 w 5893"/>
                <a:gd name="T69" fmla="*/ 601 h 641"/>
                <a:gd name="T70" fmla="*/ 1348 w 5893"/>
                <a:gd name="T71" fmla="*/ 251 h 641"/>
                <a:gd name="T72" fmla="*/ 1587 w 5893"/>
                <a:gd name="T73" fmla="*/ 422 h 641"/>
                <a:gd name="T74" fmla="*/ 1300 w 5893"/>
                <a:gd name="T75" fmla="*/ 631 h 641"/>
                <a:gd name="T76" fmla="*/ 679 w 5893"/>
                <a:gd name="T77" fmla="*/ 482 h 641"/>
                <a:gd name="T78" fmla="*/ 668 w 5893"/>
                <a:gd name="T79" fmla="*/ 177 h 641"/>
                <a:gd name="T80" fmla="*/ 807 w 5893"/>
                <a:gd name="T81" fmla="*/ 91 h 641"/>
                <a:gd name="T82" fmla="*/ 944 w 5893"/>
                <a:gd name="T83" fmla="*/ 177 h 641"/>
                <a:gd name="T84" fmla="*/ 933 w 5893"/>
                <a:gd name="T85" fmla="*/ 482 h 641"/>
                <a:gd name="T86" fmla="*/ 804 w 5893"/>
                <a:gd name="T87" fmla="*/ 550 h 641"/>
                <a:gd name="T88" fmla="*/ 993 w 5893"/>
                <a:gd name="T89" fmla="*/ 575 h 641"/>
                <a:gd name="T90" fmla="*/ 1094 w 5893"/>
                <a:gd name="T91" fmla="*/ 370 h 641"/>
                <a:gd name="T92" fmla="*/ 1054 w 5893"/>
                <a:gd name="T93" fmla="*/ 137 h 641"/>
                <a:gd name="T94" fmla="*/ 890 w 5893"/>
                <a:gd name="T95" fmla="*/ 9 h 641"/>
                <a:gd name="T96" fmla="*/ 665 w 5893"/>
                <a:gd name="T97" fmla="*/ 37 h 641"/>
                <a:gd name="T98" fmla="*/ 531 w 5893"/>
                <a:gd name="T99" fmla="*/ 209 h 641"/>
                <a:gd name="T100" fmla="*/ 535 w 5893"/>
                <a:gd name="T101" fmla="*/ 452 h 641"/>
                <a:gd name="T102" fmla="*/ 670 w 5893"/>
                <a:gd name="T103" fmla="*/ 611 h 641"/>
                <a:gd name="T104" fmla="*/ 403 w 5893"/>
                <a:gd name="T105" fmla="*/ 539 h 641"/>
                <a:gd name="T106" fmla="*/ 216 w 5893"/>
                <a:gd name="T107" fmla="*/ 516 h 641"/>
                <a:gd name="T108" fmla="*/ 123 w 5893"/>
                <a:gd name="T109" fmla="*/ 371 h 641"/>
                <a:gd name="T110" fmla="*/ 160 w 5893"/>
                <a:gd name="T111" fmla="*/ 176 h 641"/>
                <a:gd name="T112" fmla="*/ 337 w 5893"/>
                <a:gd name="T113" fmla="*/ 94 h 641"/>
                <a:gd name="T114" fmla="*/ 383 w 5893"/>
                <a:gd name="T115" fmla="*/ 3 h 641"/>
                <a:gd name="T116" fmla="*/ 130 w 5893"/>
                <a:gd name="T117" fmla="*/ 59 h 641"/>
                <a:gd name="T118" fmla="*/ 6 w 5893"/>
                <a:gd name="T119" fmla="*/ 255 h 641"/>
                <a:gd name="T120" fmla="*/ 41 w 5893"/>
                <a:gd name="T121" fmla="*/ 497 h 641"/>
                <a:gd name="T122" fmla="*/ 215 w 5893"/>
                <a:gd name="T123" fmla="*/ 628 h 641"/>
                <a:gd name="T124" fmla="*/ 458 w 5893"/>
                <a:gd name="T125" fmla="*/ 523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a:lstStyle/>
            <a:p>
              <a:pPr>
                <a:defRPr/>
              </a:pPr>
              <a:endParaRPr lang="en-US"/>
            </a:p>
          </p:txBody>
        </p:sp>
        <p:sp>
          <p:nvSpPr>
            <p:cNvPr id="1037" name="Freeform 11"/>
            <p:cNvSpPr>
              <a:spLocks noEditPoints="1"/>
            </p:cNvSpPr>
            <p:nvPr userDrawn="1"/>
          </p:nvSpPr>
          <p:spPr bwMode="auto">
            <a:xfrm>
              <a:off x="240" y="3745"/>
              <a:ext cx="311" cy="78"/>
            </a:xfrm>
            <a:custGeom>
              <a:avLst/>
              <a:gdLst>
                <a:gd name="T0" fmla="*/ 598 w 2491"/>
                <a:gd name="T1" fmla="*/ 179 h 621"/>
                <a:gd name="T2" fmla="*/ 598 w 2491"/>
                <a:gd name="T3" fmla="*/ 0 h 621"/>
                <a:gd name="T4" fmla="*/ 524 w 2491"/>
                <a:gd name="T5" fmla="*/ 0 h 621"/>
                <a:gd name="T6" fmla="*/ 449 w 2491"/>
                <a:gd name="T7" fmla="*/ 0 h 621"/>
                <a:gd name="T8" fmla="*/ 374 w 2491"/>
                <a:gd name="T9" fmla="*/ 0 h 621"/>
                <a:gd name="T10" fmla="*/ 299 w 2491"/>
                <a:gd name="T11" fmla="*/ 0 h 621"/>
                <a:gd name="T12" fmla="*/ 224 w 2491"/>
                <a:gd name="T13" fmla="*/ 0 h 621"/>
                <a:gd name="T14" fmla="*/ 150 w 2491"/>
                <a:gd name="T15" fmla="*/ 0 h 621"/>
                <a:gd name="T16" fmla="*/ 75 w 2491"/>
                <a:gd name="T17" fmla="*/ 0 h 621"/>
                <a:gd name="T18" fmla="*/ 0 w 2491"/>
                <a:gd name="T19" fmla="*/ 0 h 621"/>
                <a:gd name="T20" fmla="*/ 0 w 2491"/>
                <a:gd name="T21" fmla="*/ 179 h 621"/>
                <a:gd name="T22" fmla="*/ 176 w 2491"/>
                <a:gd name="T23" fmla="*/ 179 h 621"/>
                <a:gd name="T24" fmla="*/ 176 w 2491"/>
                <a:gd name="T25" fmla="*/ 621 h 621"/>
                <a:gd name="T26" fmla="*/ 423 w 2491"/>
                <a:gd name="T27" fmla="*/ 621 h 621"/>
                <a:gd name="T28" fmla="*/ 423 w 2491"/>
                <a:gd name="T29" fmla="*/ 179 h 621"/>
                <a:gd name="T30" fmla="*/ 598 w 2491"/>
                <a:gd name="T31" fmla="*/ 179 h 621"/>
                <a:gd name="T32" fmla="*/ 907 w 2491"/>
                <a:gd name="T33" fmla="*/ 250 h 621"/>
                <a:gd name="T34" fmla="*/ 781 w 2491"/>
                <a:gd name="T35" fmla="*/ 621 h 621"/>
                <a:gd name="T36" fmla="*/ 539 w 2491"/>
                <a:gd name="T37" fmla="*/ 621 h 621"/>
                <a:gd name="T38" fmla="*/ 776 w 2491"/>
                <a:gd name="T39" fmla="*/ 0 h 621"/>
                <a:gd name="T40" fmla="*/ 809 w 2491"/>
                <a:gd name="T41" fmla="*/ 0 h 621"/>
                <a:gd name="T42" fmla="*/ 842 w 2491"/>
                <a:gd name="T43" fmla="*/ 0 h 621"/>
                <a:gd name="T44" fmla="*/ 874 w 2491"/>
                <a:gd name="T45" fmla="*/ 0 h 621"/>
                <a:gd name="T46" fmla="*/ 907 w 2491"/>
                <a:gd name="T47" fmla="*/ 0 h 621"/>
                <a:gd name="T48" fmla="*/ 939 w 2491"/>
                <a:gd name="T49" fmla="*/ 0 h 621"/>
                <a:gd name="T50" fmla="*/ 972 w 2491"/>
                <a:gd name="T51" fmla="*/ 0 h 621"/>
                <a:gd name="T52" fmla="*/ 1005 w 2491"/>
                <a:gd name="T53" fmla="*/ 0 h 621"/>
                <a:gd name="T54" fmla="*/ 1038 w 2491"/>
                <a:gd name="T55" fmla="*/ 0 h 621"/>
                <a:gd name="T56" fmla="*/ 1275 w 2491"/>
                <a:gd name="T57" fmla="*/ 621 h 621"/>
                <a:gd name="T58" fmla="*/ 1033 w 2491"/>
                <a:gd name="T59" fmla="*/ 621 h 621"/>
                <a:gd name="T60" fmla="*/ 907 w 2491"/>
                <a:gd name="T61" fmla="*/ 250 h 621"/>
                <a:gd name="T62" fmla="*/ 1814 w 2491"/>
                <a:gd name="T63" fmla="*/ 179 h 621"/>
                <a:gd name="T64" fmla="*/ 1814 w 2491"/>
                <a:gd name="T65" fmla="*/ 0 h 621"/>
                <a:gd name="T66" fmla="*/ 1740 w 2491"/>
                <a:gd name="T67" fmla="*/ 0 h 621"/>
                <a:gd name="T68" fmla="*/ 1665 w 2491"/>
                <a:gd name="T69" fmla="*/ 0 h 621"/>
                <a:gd name="T70" fmla="*/ 1590 w 2491"/>
                <a:gd name="T71" fmla="*/ 0 h 621"/>
                <a:gd name="T72" fmla="*/ 1515 w 2491"/>
                <a:gd name="T73" fmla="*/ 0 h 621"/>
                <a:gd name="T74" fmla="*/ 1440 w 2491"/>
                <a:gd name="T75" fmla="*/ 0 h 621"/>
                <a:gd name="T76" fmla="*/ 1366 w 2491"/>
                <a:gd name="T77" fmla="*/ 0 h 621"/>
                <a:gd name="T78" fmla="*/ 1291 w 2491"/>
                <a:gd name="T79" fmla="*/ 0 h 621"/>
                <a:gd name="T80" fmla="*/ 1216 w 2491"/>
                <a:gd name="T81" fmla="*/ 0 h 621"/>
                <a:gd name="T82" fmla="*/ 1216 w 2491"/>
                <a:gd name="T83" fmla="*/ 179 h 621"/>
                <a:gd name="T84" fmla="*/ 1391 w 2491"/>
                <a:gd name="T85" fmla="*/ 179 h 621"/>
                <a:gd name="T86" fmla="*/ 1391 w 2491"/>
                <a:gd name="T87" fmla="*/ 621 h 621"/>
                <a:gd name="T88" fmla="*/ 1639 w 2491"/>
                <a:gd name="T89" fmla="*/ 621 h 621"/>
                <a:gd name="T90" fmla="*/ 1639 w 2491"/>
                <a:gd name="T91" fmla="*/ 179 h 621"/>
                <a:gd name="T92" fmla="*/ 1814 w 2491"/>
                <a:gd name="T93" fmla="*/ 179 h 621"/>
                <a:gd name="T94" fmla="*/ 2123 w 2491"/>
                <a:gd name="T95" fmla="*/ 250 h 621"/>
                <a:gd name="T96" fmla="*/ 1996 w 2491"/>
                <a:gd name="T97" fmla="*/ 621 h 621"/>
                <a:gd name="T98" fmla="*/ 1754 w 2491"/>
                <a:gd name="T99" fmla="*/ 621 h 621"/>
                <a:gd name="T100" fmla="*/ 1991 w 2491"/>
                <a:gd name="T101" fmla="*/ 0 h 621"/>
                <a:gd name="T102" fmla="*/ 2024 w 2491"/>
                <a:gd name="T103" fmla="*/ 0 h 621"/>
                <a:gd name="T104" fmla="*/ 2057 w 2491"/>
                <a:gd name="T105" fmla="*/ 0 h 621"/>
                <a:gd name="T106" fmla="*/ 2090 w 2491"/>
                <a:gd name="T107" fmla="*/ 0 h 621"/>
                <a:gd name="T108" fmla="*/ 2123 w 2491"/>
                <a:gd name="T109" fmla="*/ 0 h 621"/>
                <a:gd name="T110" fmla="*/ 2155 w 2491"/>
                <a:gd name="T111" fmla="*/ 0 h 621"/>
                <a:gd name="T112" fmla="*/ 2188 w 2491"/>
                <a:gd name="T113" fmla="*/ 0 h 621"/>
                <a:gd name="T114" fmla="*/ 2220 w 2491"/>
                <a:gd name="T115" fmla="*/ 0 h 621"/>
                <a:gd name="T116" fmla="*/ 2253 w 2491"/>
                <a:gd name="T117" fmla="*/ 0 h 621"/>
                <a:gd name="T118" fmla="*/ 2491 w 2491"/>
                <a:gd name="T119" fmla="*/ 621 h 621"/>
                <a:gd name="T120" fmla="*/ 2248 w 2491"/>
                <a:gd name="T121" fmla="*/ 621 h 621"/>
                <a:gd name="T122" fmla="*/ 2123 w 2491"/>
                <a:gd name="T123" fmla="*/ 25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a:lstStyle/>
            <a:p>
              <a:pPr>
                <a:defRPr/>
              </a:pPr>
              <a:endParaRPr lang="en-US"/>
            </a:p>
          </p:txBody>
        </p:sp>
        <p:sp>
          <p:nvSpPr>
            <p:cNvPr id="1038" name="Freeform 12"/>
            <p:cNvSpPr>
              <a:spLocks noEditPoints="1"/>
            </p:cNvSpPr>
            <p:nvPr userDrawn="1"/>
          </p:nvSpPr>
          <p:spPr bwMode="auto">
            <a:xfrm>
              <a:off x="1301" y="3876"/>
              <a:ext cx="994" cy="105"/>
            </a:xfrm>
            <a:custGeom>
              <a:avLst/>
              <a:gdLst>
                <a:gd name="T0" fmla="*/ 805 w 7953"/>
                <a:gd name="T1" fmla="*/ 637 h 842"/>
                <a:gd name="T2" fmla="*/ 996 w 7953"/>
                <a:gd name="T3" fmla="*/ 219 h 842"/>
                <a:gd name="T4" fmla="*/ 1304 w 7953"/>
                <a:gd name="T5" fmla="*/ 357 h 842"/>
                <a:gd name="T6" fmla="*/ 1069 w 7953"/>
                <a:gd name="T7" fmla="*/ 644 h 842"/>
                <a:gd name="T8" fmla="*/ 1040 w 7953"/>
                <a:gd name="T9" fmla="*/ 573 h 842"/>
                <a:gd name="T10" fmla="*/ 1182 w 7953"/>
                <a:gd name="T11" fmla="*/ 280 h 842"/>
                <a:gd name="T12" fmla="*/ 1457 w 7953"/>
                <a:gd name="T13" fmla="*/ 426 h 842"/>
                <a:gd name="T14" fmla="*/ 1680 w 7953"/>
                <a:gd name="T15" fmla="*/ 639 h 842"/>
                <a:gd name="T16" fmla="*/ 1384 w 7953"/>
                <a:gd name="T17" fmla="*/ 480 h 842"/>
                <a:gd name="T18" fmla="*/ 1565 w 7953"/>
                <a:gd name="T19" fmla="*/ 178 h 842"/>
                <a:gd name="T20" fmla="*/ 1772 w 7953"/>
                <a:gd name="T21" fmla="*/ 419 h 842"/>
                <a:gd name="T22" fmla="*/ 1479 w 7953"/>
                <a:gd name="T23" fmla="*/ 300 h 842"/>
                <a:gd name="T24" fmla="*/ 2054 w 7953"/>
                <a:gd name="T25" fmla="*/ 179 h 842"/>
                <a:gd name="T26" fmla="*/ 2260 w 7953"/>
                <a:gd name="T27" fmla="*/ 188 h 842"/>
                <a:gd name="T28" fmla="*/ 2257 w 7953"/>
                <a:gd name="T29" fmla="*/ 15 h 842"/>
                <a:gd name="T30" fmla="*/ 2523 w 7953"/>
                <a:gd name="T31" fmla="*/ 568 h 842"/>
                <a:gd name="T32" fmla="*/ 2483 w 7953"/>
                <a:gd name="T33" fmla="*/ 627 h 842"/>
                <a:gd name="T34" fmla="*/ 2395 w 7953"/>
                <a:gd name="T35" fmla="*/ 282 h 842"/>
                <a:gd name="T36" fmla="*/ 2669 w 7953"/>
                <a:gd name="T37" fmla="*/ 201 h 842"/>
                <a:gd name="T38" fmla="*/ 2657 w 7953"/>
                <a:gd name="T39" fmla="*/ 282 h 842"/>
                <a:gd name="T40" fmla="*/ 2858 w 7953"/>
                <a:gd name="T41" fmla="*/ 220 h 842"/>
                <a:gd name="T42" fmla="*/ 3192 w 7953"/>
                <a:gd name="T43" fmla="*/ 222 h 842"/>
                <a:gd name="T44" fmla="*/ 3092 w 7953"/>
                <a:gd name="T45" fmla="*/ 249 h 842"/>
                <a:gd name="T46" fmla="*/ 3666 w 7953"/>
                <a:gd name="T47" fmla="*/ 632 h 842"/>
                <a:gd name="T48" fmla="*/ 3354 w 7953"/>
                <a:gd name="T49" fmla="*/ 500 h 842"/>
                <a:gd name="T50" fmla="*/ 3484 w 7953"/>
                <a:gd name="T51" fmla="*/ 195 h 842"/>
                <a:gd name="T52" fmla="*/ 3516 w 7953"/>
                <a:gd name="T53" fmla="*/ 256 h 842"/>
                <a:gd name="T54" fmla="*/ 3592 w 7953"/>
                <a:gd name="T55" fmla="*/ 581 h 842"/>
                <a:gd name="T56" fmla="*/ 4055 w 7953"/>
                <a:gd name="T57" fmla="*/ 577 h 842"/>
                <a:gd name="T58" fmla="*/ 3803 w 7953"/>
                <a:gd name="T59" fmla="*/ 567 h 842"/>
                <a:gd name="T60" fmla="*/ 3854 w 7953"/>
                <a:gd name="T61" fmla="*/ 210 h 842"/>
                <a:gd name="T62" fmla="*/ 4132 w 7953"/>
                <a:gd name="T63" fmla="*/ 281 h 842"/>
                <a:gd name="T64" fmla="*/ 3947 w 7953"/>
                <a:gd name="T65" fmla="*/ 237 h 842"/>
                <a:gd name="T66" fmla="*/ 4571 w 7953"/>
                <a:gd name="T67" fmla="*/ 638 h 842"/>
                <a:gd name="T68" fmla="*/ 4425 w 7953"/>
                <a:gd name="T69" fmla="*/ 355 h 842"/>
                <a:gd name="T70" fmla="*/ 4692 w 7953"/>
                <a:gd name="T71" fmla="*/ 179 h 842"/>
                <a:gd name="T72" fmla="*/ 4503 w 7953"/>
                <a:gd name="T73" fmla="*/ 378 h 842"/>
                <a:gd name="T74" fmla="*/ 4914 w 7953"/>
                <a:gd name="T75" fmla="*/ 445 h 842"/>
                <a:gd name="T76" fmla="*/ 5116 w 7953"/>
                <a:gd name="T77" fmla="*/ 642 h 842"/>
                <a:gd name="T78" fmla="*/ 4837 w 7953"/>
                <a:gd name="T79" fmla="*/ 469 h 842"/>
                <a:gd name="T80" fmla="*/ 5032 w 7953"/>
                <a:gd name="T81" fmla="*/ 177 h 842"/>
                <a:gd name="T82" fmla="*/ 5225 w 7953"/>
                <a:gd name="T83" fmla="*/ 427 h 842"/>
                <a:gd name="T84" fmla="*/ 4929 w 7953"/>
                <a:gd name="T85" fmla="*/ 310 h 842"/>
                <a:gd name="T86" fmla="*/ 5520 w 7953"/>
                <a:gd name="T87" fmla="*/ 177 h 842"/>
                <a:gd name="T88" fmla="*/ 5849 w 7953"/>
                <a:gd name="T89" fmla="*/ 249 h 842"/>
                <a:gd name="T90" fmla="*/ 5745 w 7953"/>
                <a:gd name="T91" fmla="*/ 644 h 842"/>
                <a:gd name="T92" fmla="*/ 6173 w 7953"/>
                <a:gd name="T93" fmla="*/ 588 h 842"/>
                <a:gd name="T94" fmla="*/ 5907 w 7953"/>
                <a:gd name="T95" fmla="*/ 543 h 842"/>
                <a:gd name="T96" fmla="*/ 6173 w 7953"/>
                <a:gd name="T97" fmla="*/ 317 h 842"/>
                <a:gd name="T98" fmla="*/ 6044 w 7953"/>
                <a:gd name="T99" fmla="*/ 179 h 842"/>
                <a:gd name="T100" fmla="*/ 6022 w 7953"/>
                <a:gd name="T101" fmla="*/ 438 h 842"/>
                <a:gd name="T102" fmla="*/ 6118 w 7953"/>
                <a:gd name="T103" fmla="*/ 573 h 842"/>
                <a:gd name="T104" fmla="*/ 6379 w 7953"/>
                <a:gd name="T105" fmla="*/ 72 h 842"/>
                <a:gd name="T106" fmla="*/ 6454 w 7953"/>
                <a:gd name="T107" fmla="*/ 99 h 842"/>
                <a:gd name="T108" fmla="*/ 6815 w 7953"/>
                <a:gd name="T109" fmla="*/ 177 h 842"/>
                <a:gd name="T110" fmla="*/ 6901 w 7953"/>
                <a:gd name="T111" fmla="*/ 333 h 842"/>
                <a:gd name="T112" fmla="*/ 6691 w 7953"/>
                <a:gd name="T113" fmla="*/ 329 h 842"/>
                <a:gd name="T114" fmla="*/ 7278 w 7953"/>
                <a:gd name="T115" fmla="*/ 580 h 842"/>
                <a:gd name="T116" fmla="*/ 7137 w 7953"/>
                <a:gd name="T117" fmla="*/ 188 h 842"/>
                <a:gd name="T118" fmla="*/ 7541 w 7953"/>
                <a:gd name="T119" fmla="*/ 759 h 842"/>
                <a:gd name="T120" fmla="*/ 7366 w 7953"/>
                <a:gd name="T121" fmla="*/ 188 h 842"/>
                <a:gd name="T122" fmla="*/ 7881 w 7953"/>
                <a:gd name="T123" fmla="*/ 532 h 842"/>
                <a:gd name="T124" fmla="*/ 7920 w 7953"/>
                <a:gd name="T125" fmla="*/ 642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a:lstStyle/>
            <a:p>
              <a:pPr>
                <a:defRPr/>
              </a:pPr>
              <a:endParaRPr lang="en-US"/>
            </a:p>
          </p:txBody>
        </p:sp>
      </p:grpSp>
      <p:sp>
        <p:nvSpPr>
          <p:cNvPr id="1032"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a:lstStyle/>
          <a:p>
            <a:pPr>
              <a:defRPr/>
            </a:pPr>
            <a:endParaRPr lang="en-US"/>
          </a:p>
        </p:txBody>
      </p:sp>
      <p:pic>
        <p:nvPicPr>
          <p:cNvPr id="3081" name="Picture 2" descr="Q:\Repro 2\New guidelines 2011_12\Final 260411\PPT\OLD\050511\WMF\text slide pattern_2 boxes_060511.w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24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7"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anose="05000000000000000000"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anose="02070309020205020404" pitchFamily="49" charset="0"/>
        <a:buChar char="o"/>
        <a:defRPr sz="2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anose="020B0604020202020204"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Freeform 6"/>
          <p:cNvSpPr>
            <a:spLocks noEditPoints="1"/>
          </p:cNvSpPr>
          <p:nvPr/>
        </p:nvSpPr>
        <p:spPr bwMode="auto">
          <a:xfrm>
            <a:off x="0" y="1525588"/>
            <a:ext cx="1233488" cy="900112"/>
          </a:xfrm>
          <a:custGeom>
            <a:avLst/>
            <a:gdLst>
              <a:gd name="T0" fmla="*/ 924 w 2331"/>
              <a:gd name="T1" fmla="*/ 1281 h 1701"/>
              <a:gd name="T2" fmla="*/ 2331 w 2331"/>
              <a:gd name="T3" fmla="*/ 1281 h 1701"/>
              <a:gd name="T4" fmla="*/ 2331 w 2331"/>
              <a:gd name="T5" fmla="*/ 1701 h 1701"/>
              <a:gd name="T6" fmla="*/ 924 w 2331"/>
              <a:gd name="T7" fmla="*/ 1701 h 1701"/>
              <a:gd name="T8" fmla="*/ 924 w 2331"/>
              <a:gd name="T9" fmla="*/ 1281 h 1701"/>
              <a:gd name="T10" fmla="*/ 0 w 2331"/>
              <a:gd name="T11" fmla="*/ 1281 h 1701"/>
              <a:gd name="T12" fmla="*/ 703 w 2331"/>
              <a:gd name="T13" fmla="*/ 1281 h 1701"/>
              <a:gd name="T14" fmla="*/ 703 w 2331"/>
              <a:gd name="T15" fmla="*/ 1701 h 1701"/>
              <a:gd name="T16" fmla="*/ 0 w 2331"/>
              <a:gd name="T17" fmla="*/ 1701 h 1701"/>
              <a:gd name="T18" fmla="*/ 0 w 2331"/>
              <a:gd name="T19" fmla="*/ 1281 h 1701"/>
              <a:gd name="T20" fmla="*/ 924 w 2331"/>
              <a:gd name="T21" fmla="*/ 641 h 1701"/>
              <a:gd name="T22" fmla="*/ 2331 w 2331"/>
              <a:gd name="T23" fmla="*/ 641 h 1701"/>
              <a:gd name="T24" fmla="*/ 2331 w 2331"/>
              <a:gd name="T25" fmla="*/ 1060 h 1701"/>
              <a:gd name="T26" fmla="*/ 924 w 2331"/>
              <a:gd name="T27" fmla="*/ 1060 h 1701"/>
              <a:gd name="T28" fmla="*/ 924 w 2331"/>
              <a:gd name="T29" fmla="*/ 641 h 1701"/>
              <a:gd name="T30" fmla="*/ 0 w 2331"/>
              <a:gd name="T31" fmla="*/ 641 h 1701"/>
              <a:gd name="T32" fmla="*/ 703 w 2331"/>
              <a:gd name="T33" fmla="*/ 641 h 1701"/>
              <a:gd name="T34" fmla="*/ 703 w 2331"/>
              <a:gd name="T35" fmla="*/ 1060 h 1701"/>
              <a:gd name="T36" fmla="*/ 0 w 2331"/>
              <a:gd name="T37" fmla="*/ 1060 h 1701"/>
              <a:gd name="T38" fmla="*/ 0 w 2331"/>
              <a:gd name="T39" fmla="*/ 641 h 1701"/>
              <a:gd name="T40" fmla="*/ 924 w 2331"/>
              <a:gd name="T41" fmla="*/ 0 h 1701"/>
              <a:gd name="T42" fmla="*/ 2331 w 2331"/>
              <a:gd name="T43" fmla="*/ 0 h 1701"/>
              <a:gd name="T44" fmla="*/ 2331 w 2331"/>
              <a:gd name="T45" fmla="*/ 419 h 1701"/>
              <a:gd name="T46" fmla="*/ 924 w 2331"/>
              <a:gd name="T47" fmla="*/ 419 h 1701"/>
              <a:gd name="T48" fmla="*/ 924 w 2331"/>
              <a:gd name="T49" fmla="*/ 0 h 1701"/>
              <a:gd name="T50" fmla="*/ 0 w 2331"/>
              <a:gd name="T51" fmla="*/ 0 h 1701"/>
              <a:gd name="T52" fmla="*/ 703 w 2331"/>
              <a:gd name="T53" fmla="*/ 0 h 1701"/>
              <a:gd name="T54" fmla="*/ 703 w 2331"/>
              <a:gd name="T55" fmla="*/ 419 h 1701"/>
              <a:gd name="T56" fmla="*/ 0 w 2331"/>
              <a:gd name="T57" fmla="*/ 419 h 1701"/>
              <a:gd name="T58" fmla="*/ 0 w 2331"/>
              <a:gd name="T59" fmla="*/ 0 h 17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a:lstStyle/>
          <a:p>
            <a:pPr>
              <a:defRPr/>
            </a:pPr>
            <a:endParaRPr lang="en-US"/>
          </a:p>
        </p:txBody>
      </p:sp>
      <p:sp>
        <p:nvSpPr>
          <p:cNvPr id="2052" name="Freeform 9"/>
          <p:cNvSpPr>
            <a:spLocks noEditPoints="1"/>
          </p:cNvSpPr>
          <p:nvPr/>
        </p:nvSpPr>
        <p:spPr bwMode="auto">
          <a:xfrm>
            <a:off x="8175625" y="431800"/>
            <a:ext cx="484188" cy="423863"/>
          </a:xfrm>
          <a:custGeom>
            <a:avLst/>
            <a:gdLst>
              <a:gd name="T0" fmla="*/ 491 w 835"/>
              <a:gd name="T1" fmla="*/ 5 h 727"/>
              <a:gd name="T2" fmla="*/ 581 w 835"/>
              <a:gd name="T3" fmla="*/ 30 h 727"/>
              <a:gd name="T4" fmla="*/ 653 w 835"/>
              <a:gd name="T5" fmla="*/ 71 h 727"/>
              <a:gd name="T6" fmla="*/ 705 w 835"/>
              <a:gd name="T7" fmla="*/ 124 h 727"/>
              <a:gd name="T8" fmla="*/ 602 w 835"/>
              <a:gd name="T9" fmla="*/ 117 h 727"/>
              <a:gd name="T10" fmla="*/ 478 w 835"/>
              <a:gd name="T11" fmla="*/ 104 h 727"/>
              <a:gd name="T12" fmla="*/ 444 w 835"/>
              <a:gd name="T13" fmla="*/ 106 h 727"/>
              <a:gd name="T14" fmla="*/ 432 w 835"/>
              <a:gd name="T15" fmla="*/ 119 h 727"/>
              <a:gd name="T16" fmla="*/ 403 w 835"/>
              <a:gd name="T17" fmla="*/ 415 h 727"/>
              <a:gd name="T18" fmla="*/ 402 w 835"/>
              <a:gd name="T19" fmla="*/ 115 h 727"/>
              <a:gd name="T20" fmla="*/ 388 w 835"/>
              <a:gd name="T21" fmla="*/ 105 h 727"/>
              <a:gd name="T22" fmla="*/ 331 w 835"/>
              <a:gd name="T23" fmla="*/ 106 h 727"/>
              <a:gd name="T24" fmla="*/ 195 w 835"/>
              <a:gd name="T25" fmla="*/ 124 h 727"/>
              <a:gd name="T26" fmla="*/ 140 w 835"/>
              <a:gd name="T27" fmla="*/ 110 h 727"/>
              <a:gd name="T28" fmla="*/ 197 w 835"/>
              <a:gd name="T29" fmla="*/ 59 h 727"/>
              <a:gd name="T30" fmla="*/ 274 w 835"/>
              <a:gd name="T31" fmla="*/ 22 h 727"/>
              <a:gd name="T32" fmla="*/ 367 w 835"/>
              <a:gd name="T33" fmla="*/ 2 h 727"/>
              <a:gd name="T34" fmla="*/ 201 w 835"/>
              <a:gd name="T35" fmla="*/ 519 h 727"/>
              <a:gd name="T36" fmla="*/ 100 w 835"/>
              <a:gd name="T37" fmla="*/ 519 h 727"/>
              <a:gd name="T38" fmla="*/ 0 w 835"/>
              <a:gd name="T39" fmla="*/ 519 h 727"/>
              <a:gd name="T40" fmla="*/ 141 w 835"/>
              <a:gd name="T41" fmla="*/ 727 h 727"/>
              <a:gd name="T42" fmla="*/ 261 w 835"/>
              <a:gd name="T43" fmla="*/ 727 h 727"/>
              <a:gd name="T44" fmla="*/ 303 w 835"/>
              <a:gd name="T45" fmla="*/ 519 h 727"/>
              <a:gd name="T46" fmla="*/ 346 w 835"/>
              <a:gd name="T47" fmla="*/ 727 h 727"/>
              <a:gd name="T48" fmla="*/ 583 w 835"/>
              <a:gd name="T49" fmla="*/ 519 h 727"/>
              <a:gd name="T50" fmla="*/ 483 w 835"/>
              <a:gd name="T51" fmla="*/ 519 h 727"/>
              <a:gd name="T52" fmla="*/ 407 w 835"/>
              <a:gd name="T53" fmla="*/ 579 h 727"/>
              <a:gd name="T54" fmla="*/ 548 w 835"/>
              <a:gd name="T55" fmla="*/ 579 h 727"/>
              <a:gd name="T56" fmla="*/ 587 w 835"/>
              <a:gd name="T57" fmla="*/ 727 h 727"/>
              <a:gd name="T58" fmla="*/ 733 w 835"/>
              <a:gd name="T59" fmla="*/ 519 h 727"/>
              <a:gd name="T60" fmla="*/ 712 w 835"/>
              <a:gd name="T61" fmla="*/ 602 h 727"/>
              <a:gd name="T62" fmla="*/ 731 w 835"/>
              <a:gd name="T63" fmla="*/ 198 h 727"/>
              <a:gd name="T64" fmla="*/ 722 w 835"/>
              <a:gd name="T65" fmla="*/ 257 h 727"/>
              <a:gd name="T66" fmla="*/ 685 w 835"/>
              <a:gd name="T67" fmla="*/ 316 h 727"/>
              <a:gd name="T68" fmla="*/ 622 w 835"/>
              <a:gd name="T69" fmla="*/ 365 h 727"/>
              <a:gd name="T70" fmla="*/ 541 w 835"/>
              <a:gd name="T71" fmla="*/ 398 h 727"/>
              <a:gd name="T72" fmla="*/ 474 w 835"/>
              <a:gd name="T73" fmla="*/ 183 h 727"/>
              <a:gd name="T74" fmla="*/ 477 w 835"/>
              <a:gd name="T75" fmla="*/ 158 h 727"/>
              <a:gd name="T76" fmla="*/ 489 w 835"/>
              <a:gd name="T77" fmla="*/ 146 h 727"/>
              <a:gd name="T78" fmla="*/ 556 w 835"/>
              <a:gd name="T79" fmla="*/ 148 h 727"/>
              <a:gd name="T80" fmla="*/ 669 w 835"/>
              <a:gd name="T81" fmla="*/ 163 h 727"/>
              <a:gd name="T82" fmla="*/ 295 w 835"/>
              <a:gd name="T83" fmla="*/ 399 h 727"/>
              <a:gd name="T84" fmla="*/ 213 w 835"/>
              <a:gd name="T85" fmla="*/ 365 h 727"/>
              <a:gd name="T86" fmla="*/ 150 w 835"/>
              <a:gd name="T87" fmla="*/ 316 h 727"/>
              <a:gd name="T88" fmla="*/ 112 w 835"/>
              <a:gd name="T89" fmla="*/ 257 h 727"/>
              <a:gd name="T90" fmla="*/ 103 w 835"/>
              <a:gd name="T91" fmla="*/ 198 h 727"/>
              <a:gd name="T92" fmla="*/ 136 w 835"/>
              <a:gd name="T93" fmla="*/ 168 h 727"/>
              <a:gd name="T94" fmla="*/ 250 w 835"/>
              <a:gd name="T95" fmla="*/ 151 h 727"/>
              <a:gd name="T96" fmla="*/ 342 w 835"/>
              <a:gd name="T97" fmla="*/ 144 h 727"/>
              <a:gd name="T98" fmla="*/ 357 w 835"/>
              <a:gd name="T99" fmla="*/ 153 h 727"/>
              <a:gd name="T100" fmla="*/ 362 w 835"/>
              <a:gd name="T101" fmla="*/ 175 h 727"/>
              <a:gd name="T102" fmla="*/ 317 w 835"/>
              <a:gd name="T103" fmla="*/ 405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a:defRPr/>
            </a:pPr>
            <a:endParaRPr lang="en-US"/>
          </a:p>
        </p:txBody>
      </p:sp>
      <p:pic>
        <p:nvPicPr>
          <p:cNvPr id="4101" name="Picture 2" descr="Q:\Repro 2\New guidelines 2011_12\Final 260411\PPT\050511\WMF\Orange_TCS_Logo_EC Block_logo file.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00" y="6308725"/>
            <a:ext cx="2590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3"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Freeform 12"/>
          <p:cNvSpPr>
            <a:spLocks noEditPoints="1"/>
          </p:cNvSpPr>
          <p:nvPr/>
        </p:nvSpPr>
        <p:spPr bwMode="auto">
          <a:xfrm>
            <a:off x="0" y="1525588"/>
            <a:ext cx="1233488" cy="900112"/>
          </a:xfrm>
          <a:custGeom>
            <a:avLst/>
            <a:gdLst>
              <a:gd name="T0" fmla="*/ 924 w 2331"/>
              <a:gd name="T1" fmla="*/ 1281 h 1701"/>
              <a:gd name="T2" fmla="*/ 2331 w 2331"/>
              <a:gd name="T3" fmla="*/ 1281 h 1701"/>
              <a:gd name="T4" fmla="*/ 2331 w 2331"/>
              <a:gd name="T5" fmla="*/ 1701 h 1701"/>
              <a:gd name="T6" fmla="*/ 924 w 2331"/>
              <a:gd name="T7" fmla="*/ 1701 h 1701"/>
              <a:gd name="T8" fmla="*/ 924 w 2331"/>
              <a:gd name="T9" fmla="*/ 1281 h 1701"/>
              <a:gd name="T10" fmla="*/ 0 w 2331"/>
              <a:gd name="T11" fmla="*/ 1281 h 1701"/>
              <a:gd name="T12" fmla="*/ 703 w 2331"/>
              <a:gd name="T13" fmla="*/ 1281 h 1701"/>
              <a:gd name="T14" fmla="*/ 703 w 2331"/>
              <a:gd name="T15" fmla="*/ 1701 h 1701"/>
              <a:gd name="T16" fmla="*/ 0 w 2331"/>
              <a:gd name="T17" fmla="*/ 1701 h 1701"/>
              <a:gd name="T18" fmla="*/ 0 w 2331"/>
              <a:gd name="T19" fmla="*/ 1281 h 1701"/>
              <a:gd name="T20" fmla="*/ 924 w 2331"/>
              <a:gd name="T21" fmla="*/ 641 h 1701"/>
              <a:gd name="T22" fmla="*/ 2331 w 2331"/>
              <a:gd name="T23" fmla="*/ 641 h 1701"/>
              <a:gd name="T24" fmla="*/ 2331 w 2331"/>
              <a:gd name="T25" fmla="*/ 1060 h 1701"/>
              <a:gd name="T26" fmla="*/ 924 w 2331"/>
              <a:gd name="T27" fmla="*/ 1060 h 1701"/>
              <a:gd name="T28" fmla="*/ 924 w 2331"/>
              <a:gd name="T29" fmla="*/ 641 h 1701"/>
              <a:gd name="T30" fmla="*/ 0 w 2331"/>
              <a:gd name="T31" fmla="*/ 641 h 1701"/>
              <a:gd name="T32" fmla="*/ 703 w 2331"/>
              <a:gd name="T33" fmla="*/ 641 h 1701"/>
              <a:gd name="T34" fmla="*/ 703 w 2331"/>
              <a:gd name="T35" fmla="*/ 1060 h 1701"/>
              <a:gd name="T36" fmla="*/ 0 w 2331"/>
              <a:gd name="T37" fmla="*/ 1060 h 1701"/>
              <a:gd name="T38" fmla="*/ 0 w 2331"/>
              <a:gd name="T39" fmla="*/ 641 h 1701"/>
              <a:gd name="T40" fmla="*/ 924 w 2331"/>
              <a:gd name="T41" fmla="*/ 0 h 1701"/>
              <a:gd name="T42" fmla="*/ 2331 w 2331"/>
              <a:gd name="T43" fmla="*/ 0 h 1701"/>
              <a:gd name="T44" fmla="*/ 2331 w 2331"/>
              <a:gd name="T45" fmla="*/ 419 h 1701"/>
              <a:gd name="T46" fmla="*/ 924 w 2331"/>
              <a:gd name="T47" fmla="*/ 419 h 1701"/>
              <a:gd name="T48" fmla="*/ 924 w 2331"/>
              <a:gd name="T49" fmla="*/ 0 h 1701"/>
              <a:gd name="T50" fmla="*/ 0 w 2331"/>
              <a:gd name="T51" fmla="*/ 0 h 1701"/>
              <a:gd name="T52" fmla="*/ 703 w 2331"/>
              <a:gd name="T53" fmla="*/ 0 h 1701"/>
              <a:gd name="T54" fmla="*/ 703 w 2331"/>
              <a:gd name="T55" fmla="*/ 419 h 1701"/>
              <a:gd name="T56" fmla="*/ 0 w 2331"/>
              <a:gd name="T57" fmla="*/ 419 h 1701"/>
              <a:gd name="T58" fmla="*/ 0 w 2331"/>
              <a:gd name="T59" fmla="*/ 0 h 17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a:lstStyle/>
          <a:p>
            <a:pPr>
              <a:defRPr/>
            </a:pPr>
            <a:endParaRPr lang="en-US"/>
          </a:p>
        </p:txBody>
      </p:sp>
      <p:sp>
        <p:nvSpPr>
          <p:cNvPr id="3076" name="Freeform 9"/>
          <p:cNvSpPr>
            <a:spLocks noEditPoints="1"/>
          </p:cNvSpPr>
          <p:nvPr/>
        </p:nvSpPr>
        <p:spPr bwMode="auto">
          <a:xfrm>
            <a:off x="8175625" y="431800"/>
            <a:ext cx="484188" cy="423863"/>
          </a:xfrm>
          <a:custGeom>
            <a:avLst/>
            <a:gdLst>
              <a:gd name="T0" fmla="*/ 491 w 835"/>
              <a:gd name="T1" fmla="*/ 5 h 727"/>
              <a:gd name="T2" fmla="*/ 581 w 835"/>
              <a:gd name="T3" fmla="*/ 30 h 727"/>
              <a:gd name="T4" fmla="*/ 653 w 835"/>
              <a:gd name="T5" fmla="*/ 71 h 727"/>
              <a:gd name="T6" fmla="*/ 705 w 835"/>
              <a:gd name="T7" fmla="*/ 124 h 727"/>
              <a:gd name="T8" fmla="*/ 602 w 835"/>
              <a:gd name="T9" fmla="*/ 117 h 727"/>
              <a:gd name="T10" fmla="*/ 478 w 835"/>
              <a:gd name="T11" fmla="*/ 104 h 727"/>
              <a:gd name="T12" fmla="*/ 444 w 835"/>
              <a:gd name="T13" fmla="*/ 106 h 727"/>
              <a:gd name="T14" fmla="*/ 432 w 835"/>
              <a:gd name="T15" fmla="*/ 119 h 727"/>
              <a:gd name="T16" fmla="*/ 403 w 835"/>
              <a:gd name="T17" fmla="*/ 415 h 727"/>
              <a:gd name="T18" fmla="*/ 402 w 835"/>
              <a:gd name="T19" fmla="*/ 115 h 727"/>
              <a:gd name="T20" fmla="*/ 388 w 835"/>
              <a:gd name="T21" fmla="*/ 105 h 727"/>
              <a:gd name="T22" fmla="*/ 331 w 835"/>
              <a:gd name="T23" fmla="*/ 106 h 727"/>
              <a:gd name="T24" fmla="*/ 195 w 835"/>
              <a:gd name="T25" fmla="*/ 124 h 727"/>
              <a:gd name="T26" fmla="*/ 140 w 835"/>
              <a:gd name="T27" fmla="*/ 110 h 727"/>
              <a:gd name="T28" fmla="*/ 197 w 835"/>
              <a:gd name="T29" fmla="*/ 59 h 727"/>
              <a:gd name="T30" fmla="*/ 274 w 835"/>
              <a:gd name="T31" fmla="*/ 22 h 727"/>
              <a:gd name="T32" fmla="*/ 367 w 835"/>
              <a:gd name="T33" fmla="*/ 2 h 727"/>
              <a:gd name="T34" fmla="*/ 201 w 835"/>
              <a:gd name="T35" fmla="*/ 519 h 727"/>
              <a:gd name="T36" fmla="*/ 100 w 835"/>
              <a:gd name="T37" fmla="*/ 519 h 727"/>
              <a:gd name="T38" fmla="*/ 0 w 835"/>
              <a:gd name="T39" fmla="*/ 519 h 727"/>
              <a:gd name="T40" fmla="*/ 141 w 835"/>
              <a:gd name="T41" fmla="*/ 727 h 727"/>
              <a:gd name="T42" fmla="*/ 261 w 835"/>
              <a:gd name="T43" fmla="*/ 727 h 727"/>
              <a:gd name="T44" fmla="*/ 303 w 835"/>
              <a:gd name="T45" fmla="*/ 519 h 727"/>
              <a:gd name="T46" fmla="*/ 346 w 835"/>
              <a:gd name="T47" fmla="*/ 727 h 727"/>
              <a:gd name="T48" fmla="*/ 583 w 835"/>
              <a:gd name="T49" fmla="*/ 519 h 727"/>
              <a:gd name="T50" fmla="*/ 483 w 835"/>
              <a:gd name="T51" fmla="*/ 519 h 727"/>
              <a:gd name="T52" fmla="*/ 407 w 835"/>
              <a:gd name="T53" fmla="*/ 579 h 727"/>
              <a:gd name="T54" fmla="*/ 548 w 835"/>
              <a:gd name="T55" fmla="*/ 579 h 727"/>
              <a:gd name="T56" fmla="*/ 587 w 835"/>
              <a:gd name="T57" fmla="*/ 727 h 727"/>
              <a:gd name="T58" fmla="*/ 733 w 835"/>
              <a:gd name="T59" fmla="*/ 519 h 727"/>
              <a:gd name="T60" fmla="*/ 712 w 835"/>
              <a:gd name="T61" fmla="*/ 602 h 727"/>
              <a:gd name="T62" fmla="*/ 731 w 835"/>
              <a:gd name="T63" fmla="*/ 198 h 727"/>
              <a:gd name="T64" fmla="*/ 722 w 835"/>
              <a:gd name="T65" fmla="*/ 257 h 727"/>
              <a:gd name="T66" fmla="*/ 685 w 835"/>
              <a:gd name="T67" fmla="*/ 316 h 727"/>
              <a:gd name="T68" fmla="*/ 622 w 835"/>
              <a:gd name="T69" fmla="*/ 365 h 727"/>
              <a:gd name="T70" fmla="*/ 541 w 835"/>
              <a:gd name="T71" fmla="*/ 398 h 727"/>
              <a:gd name="T72" fmla="*/ 474 w 835"/>
              <a:gd name="T73" fmla="*/ 183 h 727"/>
              <a:gd name="T74" fmla="*/ 477 w 835"/>
              <a:gd name="T75" fmla="*/ 158 h 727"/>
              <a:gd name="T76" fmla="*/ 489 w 835"/>
              <a:gd name="T77" fmla="*/ 146 h 727"/>
              <a:gd name="T78" fmla="*/ 556 w 835"/>
              <a:gd name="T79" fmla="*/ 148 h 727"/>
              <a:gd name="T80" fmla="*/ 669 w 835"/>
              <a:gd name="T81" fmla="*/ 163 h 727"/>
              <a:gd name="T82" fmla="*/ 295 w 835"/>
              <a:gd name="T83" fmla="*/ 399 h 727"/>
              <a:gd name="T84" fmla="*/ 213 w 835"/>
              <a:gd name="T85" fmla="*/ 365 h 727"/>
              <a:gd name="T86" fmla="*/ 150 w 835"/>
              <a:gd name="T87" fmla="*/ 316 h 727"/>
              <a:gd name="T88" fmla="*/ 112 w 835"/>
              <a:gd name="T89" fmla="*/ 257 h 727"/>
              <a:gd name="T90" fmla="*/ 103 w 835"/>
              <a:gd name="T91" fmla="*/ 198 h 727"/>
              <a:gd name="T92" fmla="*/ 136 w 835"/>
              <a:gd name="T93" fmla="*/ 168 h 727"/>
              <a:gd name="T94" fmla="*/ 250 w 835"/>
              <a:gd name="T95" fmla="*/ 151 h 727"/>
              <a:gd name="T96" fmla="*/ 342 w 835"/>
              <a:gd name="T97" fmla="*/ 144 h 727"/>
              <a:gd name="T98" fmla="*/ 357 w 835"/>
              <a:gd name="T99" fmla="*/ 153 h 727"/>
              <a:gd name="T100" fmla="*/ 362 w 835"/>
              <a:gd name="T101" fmla="*/ 175 h 727"/>
              <a:gd name="T102" fmla="*/ 317 w 835"/>
              <a:gd name="T103" fmla="*/ 405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a:defRPr/>
            </a:pPr>
            <a:endParaRPr lang="en-US"/>
          </a:p>
        </p:txBody>
      </p:sp>
      <p:pic>
        <p:nvPicPr>
          <p:cNvPr id="5125" name="Picture 2" descr="Q:\Repro 2\New guidelines 2011_12\Final 260411\PPT\050511\WMF\Grey_TCS_Logo_EC Block_logo file.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6308725"/>
            <a:ext cx="259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7" name="Picture 2" descr="Q:\Repro 2\New guidelines 2011_12\Final 260411\PPT\New Folder\Green patttern.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24000"/>
            <a:ext cx="12319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Freeform 9"/>
          <p:cNvSpPr>
            <a:spLocks noEditPoints="1"/>
          </p:cNvSpPr>
          <p:nvPr/>
        </p:nvSpPr>
        <p:spPr bwMode="auto">
          <a:xfrm>
            <a:off x="8175625" y="431800"/>
            <a:ext cx="484188" cy="423863"/>
          </a:xfrm>
          <a:custGeom>
            <a:avLst/>
            <a:gdLst>
              <a:gd name="T0" fmla="*/ 491 w 835"/>
              <a:gd name="T1" fmla="*/ 5 h 727"/>
              <a:gd name="T2" fmla="*/ 581 w 835"/>
              <a:gd name="T3" fmla="*/ 30 h 727"/>
              <a:gd name="T4" fmla="*/ 653 w 835"/>
              <a:gd name="T5" fmla="*/ 71 h 727"/>
              <a:gd name="T6" fmla="*/ 705 w 835"/>
              <a:gd name="T7" fmla="*/ 124 h 727"/>
              <a:gd name="T8" fmla="*/ 602 w 835"/>
              <a:gd name="T9" fmla="*/ 117 h 727"/>
              <a:gd name="T10" fmla="*/ 478 w 835"/>
              <a:gd name="T11" fmla="*/ 104 h 727"/>
              <a:gd name="T12" fmla="*/ 444 w 835"/>
              <a:gd name="T13" fmla="*/ 106 h 727"/>
              <a:gd name="T14" fmla="*/ 432 w 835"/>
              <a:gd name="T15" fmla="*/ 119 h 727"/>
              <a:gd name="T16" fmla="*/ 403 w 835"/>
              <a:gd name="T17" fmla="*/ 415 h 727"/>
              <a:gd name="T18" fmla="*/ 402 w 835"/>
              <a:gd name="T19" fmla="*/ 115 h 727"/>
              <a:gd name="T20" fmla="*/ 388 w 835"/>
              <a:gd name="T21" fmla="*/ 105 h 727"/>
              <a:gd name="T22" fmla="*/ 331 w 835"/>
              <a:gd name="T23" fmla="*/ 106 h 727"/>
              <a:gd name="T24" fmla="*/ 195 w 835"/>
              <a:gd name="T25" fmla="*/ 124 h 727"/>
              <a:gd name="T26" fmla="*/ 140 w 835"/>
              <a:gd name="T27" fmla="*/ 110 h 727"/>
              <a:gd name="T28" fmla="*/ 197 w 835"/>
              <a:gd name="T29" fmla="*/ 59 h 727"/>
              <a:gd name="T30" fmla="*/ 274 w 835"/>
              <a:gd name="T31" fmla="*/ 22 h 727"/>
              <a:gd name="T32" fmla="*/ 367 w 835"/>
              <a:gd name="T33" fmla="*/ 2 h 727"/>
              <a:gd name="T34" fmla="*/ 201 w 835"/>
              <a:gd name="T35" fmla="*/ 519 h 727"/>
              <a:gd name="T36" fmla="*/ 100 w 835"/>
              <a:gd name="T37" fmla="*/ 519 h 727"/>
              <a:gd name="T38" fmla="*/ 0 w 835"/>
              <a:gd name="T39" fmla="*/ 519 h 727"/>
              <a:gd name="T40" fmla="*/ 141 w 835"/>
              <a:gd name="T41" fmla="*/ 727 h 727"/>
              <a:gd name="T42" fmla="*/ 261 w 835"/>
              <a:gd name="T43" fmla="*/ 727 h 727"/>
              <a:gd name="T44" fmla="*/ 303 w 835"/>
              <a:gd name="T45" fmla="*/ 519 h 727"/>
              <a:gd name="T46" fmla="*/ 346 w 835"/>
              <a:gd name="T47" fmla="*/ 727 h 727"/>
              <a:gd name="T48" fmla="*/ 583 w 835"/>
              <a:gd name="T49" fmla="*/ 519 h 727"/>
              <a:gd name="T50" fmla="*/ 483 w 835"/>
              <a:gd name="T51" fmla="*/ 519 h 727"/>
              <a:gd name="T52" fmla="*/ 407 w 835"/>
              <a:gd name="T53" fmla="*/ 579 h 727"/>
              <a:gd name="T54" fmla="*/ 548 w 835"/>
              <a:gd name="T55" fmla="*/ 579 h 727"/>
              <a:gd name="T56" fmla="*/ 587 w 835"/>
              <a:gd name="T57" fmla="*/ 727 h 727"/>
              <a:gd name="T58" fmla="*/ 733 w 835"/>
              <a:gd name="T59" fmla="*/ 519 h 727"/>
              <a:gd name="T60" fmla="*/ 712 w 835"/>
              <a:gd name="T61" fmla="*/ 602 h 727"/>
              <a:gd name="T62" fmla="*/ 731 w 835"/>
              <a:gd name="T63" fmla="*/ 198 h 727"/>
              <a:gd name="T64" fmla="*/ 722 w 835"/>
              <a:gd name="T65" fmla="*/ 257 h 727"/>
              <a:gd name="T66" fmla="*/ 685 w 835"/>
              <a:gd name="T67" fmla="*/ 316 h 727"/>
              <a:gd name="T68" fmla="*/ 622 w 835"/>
              <a:gd name="T69" fmla="*/ 365 h 727"/>
              <a:gd name="T70" fmla="*/ 541 w 835"/>
              <a:gd name="T71" fmla="*/ 398 h 727"/>
              <a:gd name="T72" fmla="*/ 474 w 835"/>
              <a:gd name="T73" fmla="*/ 183 h 727"/>
              <a:gd name="T74" fmla="*/ 477 w 835"/>
              <a:gd name="T75" fmla="*/ 158 h 727"/>
              <a:gd name="T76" fmla="*/ 489 w 835"/>
              <a:gd name="T77" fmla="*/ 146 h 727"/>
              <a:gd name="T78" fmla="*/ 556 w 835"/>
              <a:gd name="T79" fmla="*/ 148 h 727"/>
              <a:gd name="T80" fmla="*/ 669 w 835"/>
              <a:gd name="T81" fmla="*/ 163 h 727"/>
              <a:gd name="T82" fmla="*/ 295 w 835"/>
              <a:gd name="T83" fmla="*/ 399 h 727"/>
              <a:gd name="T84" fmla="*/ 213 w 835"/>
              <a:gd name="T85" fmla="*/ 365 h 727"/>
              <a:gd name="T86" fmla="*/ 150 w 835"/>
              <a:gd name="T87" fmla="*/ 316 h 727"/>
              <a:gd name="T88" fmla="*/ 112 w 835"/>
              <a:gd name="T89" fmla="*/ 257 h 727"/>
              <a:gd name="T90" fmla="*/ 103 w 835"/>
              <a:gd name="T91" fmla="*/ 198 h 727"/>
              <a:gd name="T92" fmla="*/ 136 w 835"/>
              <a:gd name="T93" fmla="*/ 168 h 727"/>
              <a:gd name="T94" fmla="*/ 250 w 835"/>
              <a:gd name="T95" fmla="*/ 151 h 727"/>
              <a:gd name="T96" fmla="*/ 342 w 835"/>
              <a:gd name="T97" fmla="*/ 144 h 727"/>
              <a:gd name="T98" fmla="*/ 357 w 835"/>
              <a:gd name="T99" fmla="*/ 153 h 727"/>
              <a:gd name="T100" fmla="*/ 362 w 835"/>
              <a:gd name="T101" fmla="*/ 175 h 727"/>
              <a:gd name="T102" fmla="*/ 317 w 835"/>
              <a:gd name="T103" fmla="*/ 405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a:defRPr/>
            </a:pPr>
            <a:endParaRPr lang="en-US"/>
          </a:p>
        </p:txBody>
      </p:sp>
      <p:pic>
        <p:nvPicPr>
          <p:cNvPr id="6149" name="Picture 2" descr="Q:\Repro 2\New guidelines 2011_12\Final 260411\PPT\050511\WMF\Green_TCS_Logo_EC Block_logo file.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675" y="6308725"/>
            <a:ext cx="259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5"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5122" name="TextBox 5"/>
          <p:cNvSpPr txBox="1">
            <a:spLocks noChangeArrowheads="1"/>
          </p:cNvSpPr>
          <p:nvPr/>
        </p:nvSpPr>
        <p:spPr bwMode="auto">
          <a:xfrm>
            <a:off x="495300" y="2933700"/>
            <a:ext cx="8077200" cy="554038"/>
          </a:xfrm>
          <a:prstGeom prst="rect">
            <a:avLst/>
          </a:prstGeom>
          <a:noFill/>
          <a:ln w="9525">
            <a:noFill/>
            <a:miter lim="800000"/>
            <a:headEnd/>
            <a:tailEnd/>
          </a:ln>
        </p:spPr>
        <p:txBody>
          <a:bodyPr/>
          <a:lstStyle/>
          <a:p>
            <a:pPr>
              <a:defRPr/>
            </a:pPr>
            <a:r>
              <a:rPr lang="en-US" sz="3000">
                <a:solidFill>
                  <a:schemeClr val="bg1"/>
                </a:solidFill>
                <a:latin typeface="Myriad Pro"/>
              </a:rPr>
              <a:t>Thank You</a:t>
            </a:r>
          </a:p>
        </p:txBody>
      </p:sp>
      <p:sp>
        <p:nvSpPr>
          <p:cNvPr id="5123"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a:defRPr/>
            </a:pPr>
            <a:endParaRPr lang="en-US">
              <a:latin typeface="Myriad Pro"/>
            </a:endParaRPr>
          </a:p>
        </p:txBody>
      </p:sp>
      <p:sp>
        <p:nvSpPr>
          <p:cNvPr id="5124" name="Freeform 6"/>
          <p:cNvSpPr>
            <a:spLocks noChangeAspect="1" noEditPoints="1"/>
          </p:cNvSpPr>
          <p:nvPr/>
        </p:nvSpPr>
        <p:spPr bwMode="auto">
          <a:xfrm>
            <a:off x="425450" y="5899150"/>
            <a:ext cx="1370013" cy="579438"/>
          </a:xfrm>
          <a:custGeom>
            <a:avLst/>
            <a:gdLst>
              <a:gd name="T0" fmla="*/ 7259 w 13427"/>
              <a:gd name="T1" fmla="*/ 452 h 5676"/>
              <a:gd name="T2" fmla="*/ 7360 w 13427"/>
              <a:gd name="T3" fmla="*/ 1038 h 5676"/>
              <a:gd name="T4" fmla="*/ 8402 w 13427"/>
              <a:gd name="T5" fmla="*/ 4682 h 5676"/>
              <a:gd name="T6" fmla="*/ 236 w 13427"/>
              <a:gd name="T7" fmla="*/ 4403 h 5676"/>
              <a:gd name="T8" fmla="*/ 650 w 13427"/>
              <a:gd name="T9" fmla="*/ 5315 h 5676"/>
              <a:gd name="T10" fmla="*/ 10 w 13427"/>
              <a:gd name="T11" fmla="*/ 4582 h 5676"/>
              <a:gd name="T12" fmla="*/ 1283 w 13427"/>
              <a:gd name="T13" fmla="*/ 4446 h 5676"/>
              <a:gd name="T14" fmla="*/ 2443 w 13427"/>
              <a:gd name="T15" fmla="*/ 5310 h 5676"/>
              <a:gd name="T16" fmla="*/ 3347 w 13427"/>
              <a:gd name="T17" fmla="*/ 4997 h 5676"/>
              <a:gd name="T18" fmla="*/ 2829 w 13427"/>
              <a:gd name="T19" fmla="*/ 4604 h 5676"/>
              <a:gd name="T20" fmla="*/ 3682 w 13427"/>
              <a:gd name="T21" fmla="*/ 5037 h 5676"/>
              <a:gd name="T22" fmla="*/ 4038 w 13427"/>
              <a:gd name="T23" fmla="*/ 5169 h 5676"/>
              <a:gd name="T24" fmla="*/ 3681 w 13427"/>
              <a:gd name="T25" fmla="*/ 4495 h 5676"/>
              <a:gd name="T26" fmla="*/ 4750 w 13427"/>
              <a:gd name="T27" fmla="*/ 5150 h 5676"/>
              <a:gd name="T28" fmla="*/ 5715 w 13427"/>
              <a:gd name="T29" fmla="*/ 4659 h 5676"/>
              <a:gd name="T30" fmla="*/ 6165 w 13427"/>
              <a:gd name="T31" fmla="*/ 4876 h 5676"/>
              <a:gd name="T32" fmla="*/ 6032 w 13427"/>
              <a:gd name="T33" fmla="*/ 5043 h 5676"/>
              <a:gd name="T34" fmla="*/ 6847 w 13427"/>
              <a:gd name="T35" fmla="*/ 4187 h 5676"/>
              <a:gd name="T36" fmla="*/ 7892 w 13427"/>
              <a:gd name="T37" fmla="*/ 4489 h 5676"/>
              <a:gd name="T38" fmla="*/ 8285 w 13427"/>
              <a:gd name="T39" fmla="*/ 4592 h 5676"/>
              <a:gd name="T40" fmla="*/ 8666 w 13427"/>
              <a:gd name="T41" fmla="*/ 5541 h 5676"/>
              <a:gd name="T42" fmla="*/ 13212 w 13427"/>
              <a:gd name="T43" fmla="*/ 3247 h 5676"/>
              <a:gd name="T44" fmla="*/ 13278 w 13427"/>
              <a:gd name="T45" fmla="*/ 2370 h 5676"/>
              <a:gd name="T46" fmla="*/ 13024 w 13427"/>
              <a:gd name="T47" fmla="*/ 3129 h 5676"/>
              <a:gd name="T48" fmla="*/ 12368 w 13427"/>
              <a:gd name="T49" fmla="*/ 2361 h 5676"/>
              <a:gd name="T50" fmla="*/ 11439 w 13427"/>
              <a:gd name="T51" fmla="*/ 2374 h 5676"/>
              <a:gd name="T52" fmla="*/ 11126 w 13427"/>
              <a:gd name="T53" fmla="*/ 3037 h 5676"/>
              <a:gd name="T54" fmla="*/ 11500 w 13427"/>
              <a:gd name="T55" fmla="*/ 3058 h 5676"/>
              <a:gd name="T56" fmla="*/ 9999 w 13427"/>
              <a:gd name="T57" fmla="*/ 2223 h 5676"/>
              <a:gd name="T58" fmla="*/ 9416 w 13427"/>
              <a:gd name="T59" fmla="*/ 3111 h 5676"/>
              <a:gd name="T60" fmla="*/ 9705 w 13427"/>
              <a:gd name="T61" fmla="*/ 3100 h 5676"/>
              <a:gd name="T62" fmla="*/ 7685 w 13427"/>
              <a:gd name="T63" fmla="*/ 2454 h 5676"/>
              <a:gd name="T64" fmla="*/ 7705 w 13427"/>
              <a:gd name="T65" fmla="*/ 2691 h 5676"/>
              <a:gd name="T66" fmla="*/ 6679 w 13427"/>
              <a:gd name="T67" fmla="*/ 3195 h 5676"/>
              <a:gd name="T68" fmla="*/ 6833 w 13427"/>
              <a:gd name="T69" fmla="*/ 2332 h 5676"/>
              <a:gd name="T70" fmla="*/ 6694 w 13427"/>
              <a:gd name="T71" fmla="*/ 2451 h 5676"/>
              <a:gd name="T72" fmla="*/ 5759 w 13427"/>
              <a:gd name="T73" fmla="*/ 3255 h 5676"/>
              <a:gd name="T74" fmla="*/ 6012 w 13427"/>
              <a:gd name="T75" fmla="*/ 2502 h 5676"/>
              <a:gd name="T76" fmla="*/ 5888 w 13427"/>
              <a:gd name="T77" fmla="*/ 3131 h 5676"/>
              <a:gd name="T78" fmla="*/ 5040 w 13427"/>
              <a:gd name="T79" fmla="*/ 2594 h 5676"/>
              <a:gd name="T80" fmla="*/ 5206 w 13427"/>
              <a:gd name="T81" fmla="*/ 2897 h 5676"/>
              <a:gd name="T82" fmla="*/ 4096 w 13427"/>
              <a:gd name="T83" fmla="*/ 2480 h 5676"/>
              <a:gd name="T84" fmla="*/ 4195 w 13427"/>
              <a:gd name="T85" fmla="*/ 3046 h 5676"/>
              <a:gd name="T86" fmla="*/ 3391 w 13427"/>
              <a:gd name="T87" fmla="*/ 2493 h 5676"/>
              <a:gd name="T88" fmla="*/ 3051 w 13427"/>
              <a:gd name="T89" fmla="*/ 2613 h 5676"/>
              <a:gd name="T90" fmla="*/ 2204 w 13427"/>
              <a:gd name="T91" fmla="*/ 3250 h 5676"/>
              <a:gd name="T92" fmla="*/ 2314 w 13427"/>
              <a:gd name="T93" fmla="*/ 2376 h 5676"/>
              <a:gd name="T94" fmla="*/ 2061 w 13427"/>
              <a:gd name="T95" fmla="*/ 3135 h 5676"/>
              <a:gd name="T96" fmla="*/ 1221 w 13427"/>
              <a:gd name="T97" fmla="*/ 3258 h 5676"/>
              <a:gd name="T98" fmla="*/ 634 w 13427"/>
              <a:gd name="T99" fmla="*/ 2660 h 5676"/>
              <a:gd name="T100" fmla="*/ 576 w 13427"/>
              <a:gd name="T101" fmla="*/ 2816 h 5676"/>
              <a:gd name="T102" fmla="*/ 447 w 13427"/>
              <a:gd name="T103" fmla="*/ 2517 h 5676"/>
              <a:gd name="T104" fmla="*/ 2295 w 13427"/>
              <a:gd name="T105" fmla="*/ 708 h 5676"/>
              <a:gd name="T106" fmla="*/ 1842 w 13427"/>
              <a:gd name="T107" fmla="*/ 37 h 5676"/>
              <a:gd name="T108" fmla="*/ 2045 w 13427"/>
              <a:gd name="T109" fmla="*/ 1088 h 5676"/>
              <a:gd name="T110" fmla="*/ 2501 w 13427"/>
              <a:gd name="T111" fmla="*/ 799 h 5676"/>
              <a:gd name="T112" fmla="*/ 2657 w 13427"/>
              <a:gd name="T113" fmla="*/ 680 h 5676"/>
              <a:gd name="T114" fmla="*/ 3723 w 13427"/>
              <a:gd name="T115" fmla="*/ 364 h 5676"/>
              <a:gd name="T116" fmla="*/ 4978 w 13427"/>
              <a:gd name="T117" fmla="*/ 22 h 5676"/>
              <a:gd name="T118" fmla="*/ 5529 w 13427"/>
              <a:gd name="T119" fmla="*/ 545 h 5676"/>
              <a:gd name="T120" fmla="*/ 5535 w 13427"/>
              <a:gd name="T121" fmla="*/ 1200 h 5676"/>
              <a:gd name="T122" fmla="*/ 6070 w 13427"/>
              <a:gd name="T123" fmla="*/ 846 h 5676"/>
              <a:gd name="T124" fmla="*/ 6234 w 13427"/>
              <a:gd name="T125" fmla="*/ 638 h 56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a:lstStyle/>
          <a:p>
            <a:pPr>
              <a:defRPr/>
            </a:pPr>
            <a:endParaRPr lang="en-US"/>
          </a:p>
        </p:txBody>
      </p:sp>
      <p:grpSp>
        <p:nvGrpSpPr>
          <p:cNvPr id="7173" name="Group 5"/>
          <p:cNvGrpSpPr>
            <a:grpSpLocks noChangeAspect="1"/>
          </p:cNvGrpSpPr>
          <p:nvPr/>
        </p:nvGrpSpPr>
        <p:grpSpPr bwMode="auto">
          <a:xfrm>
            <a:off x="423863" y="428625"/>
            <a:ext cx="3262312" cy="376238"/>
            <a:chOff x="267" y="270"/>
            <a:chExt cx="2055" cy="237"/>
          </a:xfrm>
        </p:grpSpPr>
        <p:sp>
          <p:nvSpPr>
            <p:cNvPr id="51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a:defRPr/>
              </a:pPr>
              <a:endParaRPr lang="en-US"/>
            </a:p>
          </p:txBody>
        </p:sp>
        <p:sp>
          <p:nvSpPr>
            <p:cNvPr id="5129" name="Freeform 6"/>
            <p:cNvSpPr>
              <a:spLocks noEditPoints="1"/>
            </p:cNvSpPr>
            <p:nvPr userDrawn="1"/>
          </p:nvSpPr>
          <p:spPr bwMode="auto">
            <a:xfrm>
              <a:off x="1382" y="270"/>
              <a:ext cx="462" cy="80"/>
            </a:xfrm>
            <a:custGeom>
              <a:avLst/>
              <a:gdLst>
                <a:gd name="T0" fmla="*/ 3511 w 3691"/>
                <a:gd name="T1" fmla="*/ 637 h 641"/>
                <a:gd name="T2" fmla="*/ 3625 w 3691"/>
                <a:gd name="T3" fmla="*/ 591 h 641"/>
                <a:gd name="T4" fmla="*/ 3691 w 3691"/>
                <a:gd name="T5" fmla="*/ 454 h 641"/>
                <a:gd name="T6" fmla="*/ 3616 w 3691"/>
                <a:gd name="T7" fmla="*/ 313 h 641"/>
                <a:gd name="T8" fmla="*/ 3441 w 3691"/>
                <a:gd name="T9" fmla="*/ 224 h 641"/>
                <a:gd name="T10" fmla="*/ 3415 w 3691"/>
                <a:gd name="T11" fmla="*/ 147 h 641"/>
                <a:gd name="T12" fmla="*/ 3489 w 3691"/>
                <a:gd name="T13" fmla="*/ 95 h 641"/>
                <a:gd name="T14" fmla="*/ 3666 w 3691"/>
                <a:gd name="T15" fmla="*/ 31 h 641"/>
                <a:gd name="T16" fmla="*/ 3447 w 3691"/>
                <a:gd name="T17" fmla="*/ 8 h 641"/>
                <a:gd name="T18" fmla="*/ 3301 w 3691"/>
                <a:gd name="T19" fmla="*/ 142 h 641"/>
                <a:gd name="T20" fmla="*/ 3355 w 3691"/>
                <a:gd name="T21" fmla="*/ 299 h 641"/>
                <a:gd name="T22" fmla="*/ 3534 w 3691"/>
                <a:gd name="T23" fmla="*/ 392 h 641"/>
                <a:gd name="T24" fmla="*/ 3575 w 3691"/>
                <a:gd name="T25" fmla="*/ 471 h 641"/>
                <a:gd name="T26" fmla="*/ 3511 w 3691"/>
                <a:gd name="T27" fmla="*/ 540 h 641"/>
                <a:gd name="T28" fmla="*/ 3327 w 3691"/>
                <a:gd name="T29" fmla="*/ 514 h 641"/>
                <a:gd name="T30" fmla="*/ 3216 w 3691"/>
                <a:gd name="T31" fmla="*/ 537 h 641"/>
                <a:gd name="T32" fmla="*/ 2637 w 3691"/>
                <a:gd name="T33" fmla="*/ 544 h 641"/>
                <a:gd name="T34" fmla="*/ 2502 w 3691"/>
                <a:gd name="T35" fmla="*/ 526 h 641"/>
                <a:gd name="T36" fmla="*/ 2420 w 3691"/>
                <a:gd name="T37" fmla="*/ 453 h 641"/>
                <a:gd name="T38" fmla="*/ 2390 w 3691"/>
                <a:gd name="T39" fmla="*/ 282 h 641"/>
                <a:gd name="T40" fmla="*/ 2435 w 3691"/>
                <a:gd name="T41" fmla="*/ 168 h 641"/>
                <a:gd name="T42" fmla="*/ 2538 w 3691"/>
                <a:gd name="T43" fmla="*/ 102 h 641"/>
                <a:gd name="T44" fmla="*/ 2726 w 3691"/>
                <a:gd name="T45" fmla="*/ 118 h 641"/>
                <a:gd name="T46" fmla="*/ 2566 w 3691"/>
                <a:gd name="T47" fmla="*/ 2 h 641"/>
                <a:gd name="T48" fmla="*/ 2399 w 3691"/>
                <a:gd name="T49" fmla="*/ 59 h 641"/>
                <a:gd name="T50" fmla="*/ 2293 w 3691"/>
                <a:gd name="T51" fmla="*/ 190 h 641"/>
                <a:gd name="T52" fmla="*/ 2272 w 3691"/>
                <a:gd name="T53" fmla="*/ 380 h 641"/>
                <a:gd name="T54" fmla="*/ 2333 w 3691"/>
                <a:gd name="T55" fmla="*/ 534 h 641"/>
                <a:gd name="T56" fmla="*/ 2467 w 3691"/>
                <a:gd name="T57" fmla="*/ 623 h 641"/>
                <a:gd name="T58" fmla="*/ 2684 w 3691"/>
                <a:gd name="T59" fmla="*/ 632 h 641"/>
                <a:gd name="T60" fmla="*/ 1776 w 3691"/>
                <a:gd name="T61" fmla="*/ 631 h 641"/>
                <a:gd name="T62" fmla="*/ 1717 w 3691"/>
                <a:gd name="T63" fmla="*/ 518 h 641"/>
                <a:gd name="T64" fmla="*/ 1447 w 3691"/>
                <a:gd name="T65" fmla="*/ 10 h 641"/>
                <a:gd name="T66" fmla="*/ 1210 w 3691"/>
                <a:gd name="T67" fmla="*/ 97 h 641"/>
                <a:gd name="T68" fmla="*/ 1281 w 3691"/>
                <a:gd name="T69" fmla="*/ 178 h 641"/>
                <a:gd name="T70" fmla="*/ 1231 w 3691"/>
                <a:gd name="T71" fmla="*/ 277 h 641"/>
                <a:gd name="T72" fmla="*/ 1090 w 3691"/>
                <a:gd name="T73" fmla="*/ 375 h 641"/>
                <a:gd name="T74" fmla="*/ 1233 w 3691"/>
                <a:gd name="T75" fmla="*/ 415 h 641"/>
                <a:gd name="T76" fmla="*/ 1297 w 3691"/>
                <a:gd name="T77" fmla="*/ 622 h 641"/>
                <a:gd name="T78" fmla="*/ 1362 w 3691"/>
                <a:gd name="T79" fmla="*/ 436 h 641"/>
                <a:gd name="T80" fmla="*/ 1282 w 3691"/>
                <a:gd name="T81" fmla="*/ 337 h 641"/>
                <a:gd name="T82" fmla="*/ 1374 w 3691"/>
                <a:gd name="T83" fmla="*/ 258 h 641"/>
                <a:gd name="T84" fmla="*/ 1373 w 3691"/>
                <a:gd name="T85" fmla="*/ 94 h 641"/>
                <a:gd name="T86" fmla="*/ 1263 w 3691"/>
                <a:gd name="T87" fmla="*/ 17 h 641"/>
                <a:gd name="T88" fmla="*/ 995 w 3691"/>
                <a:gd name="T89" fmla="*/ 15 h 641"/>
                <a:gd name="T90" fmla="*/ 879 w 3691"/>
                <a:gd name="T91" fmla="*/ 537 h 641"/>
                <a:gd name="T92" fmla="*/ 118 w 3691"/>
                <a:gd name="T93" fmla="*/ 637 h 641"/>
                <a:gd name="T94" fmla="*/ 303 w 3691"/>
                <a:gd name="T95" fmla="*/ 613 h 641"/>
                <a:gd name="T96" fmla="*/ 388 w 3691"/>
                <a:gd name="T97" fmla="*/ 526 h 641"/>
                <a:gd name="T98" fmla="*/ 373 w 3691"/>
                <a:gd name="T99" fmla="*/ 355 h 641"/>
                <a:gd name="T100" fmla="*/ 190 w 3691"/>
                <a:gd name="T101" fmla="*/ 247 h 641"/>
                <a:gd name="T102" fmla="*/ 125 w 3691"/>
                <a:gd name="T103" fmla="*/ 177 h 641"/>
                <a:gd name="T104" fmla="*/ 163 w 3691"/>
                <a:gd name="T105" fmla="*/ 107 h 641"/>
                <a:gd name="T106" fmla="*/ 317 w 3691"/>
                <a:gd name="T107" fmla="*/ 108 h 641"/>
                <a:gd name="T108" fmla="*/ 254 w 3691"/>
                <a:gd name="T109" fmla="*/ 1 h 641"/>
                <a:gd name="T110" fmla="*/ 44 w 3691"/>
                <a:gd name="T111" fmla="*/ 77 h 641"/>
                <a:gd name="T112" fmla="*/ 29 w 3691"/>
                <a:gd name="T113" fmla="*/ 253 h 641"/>
                <a:gd name="T114" fmla="*/ 178 w 3691"/>
                <a:gd name="T115" fmla="*/ 359 h 641"/>
                <a:gd name="T116" fmla="*/ 284 w 3691"/>
                <a:gd name="T117" fmla="*/ 437 h 641"/>
                <a:gd name="T118" fmla="*/ 259 w 3691"/>
                <a:gd name="T119" fmla="*/ 524 h 641"/>
                <a:gd name="T120" fmla="*/ 112 w 3691"/>
                <a:gd name="T121" fmla="*/ 54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a:defRPr/>
              </a:pPr>
              <a:endParaRPr lang="en-US"/>
            </a:p>
          </p:txBody>
        </p:sp>
        <p:sp>
          <p:nvSpPr>
            <p:cNvPr id="5130" name="Freeform 7"/>
            <p:cNvSpPr>
              <a:spLocks noEditPoints="1"/>
            </p:cNvSpPr>
            <p:nvPr userDrawn="1"/>
          </p:nvSpPr>
          <p:spPr bwMode="auto">
            <a:xfrm>
              <a:off x="617" y="270"/>
              <a:ext cx="737" cy="80"/>
            </a:xfrm>
            <a:custGeom>
              <a:avLst/>
              <a:gdLst>
                <a:gd name="T0" fmla="*/ 5506 w 5893"/>
                <a:gd name="T1" fmla="*/ 10 h 641"/>
                <a:gd name="T2" fmla="*/ 5169 w 5893"/>
                <a:gd name="T3" fmla="*/ 544 h 641"/>
                <a:gd name="T4" fmla="*/ 5029 w 5893"/>
                <a:gd name="T5" fmla="*/ 477 h 641"/>
                <a:gd name="T6" fmla="*/ 4982 w 5893"/>
                <a:gd name="T7" fmla="*/ 270 h 641"/>
                <a:gd name="T8" fmla="*/ 5063 w 5893"/>
                <a:gd name="T9" fmla="*/ 133 h 641"/>
                <a:gd name="T10" fmla="*/ 5293 w 5893"/>
                <a:gd name="T11" fmla="*/ 109 h 641"/>
                <a:gd name="T12" fmla="*/ 5122 w 5893"/>
                <a:gd name="T13" fmla="*/ 6 h 641"/>
                <a:gd name="T14" fmla="*/ 4924 w 5893"/>
                <a:gd name="T15" fmla="*/ 122 h 641"/>
                <a:gd name="T16" fmla="*/ 4861 w 5893"/>
                <a:gd name="T17" fmla="*/ 362 h 641"/>
                <a:gd name="T18" fmla="*/ 4955 w 5893"/>
                <a:gd name="T19" fmla="*/ 565 h 641"/>
                <a:gd name="T20" fmla="*/ 5175 w 5893"/>
                <a:gd name="T21" fmla="*/ 641 h 641"/>
                <a:gd name="T22" fmla="*/ 4373 w 5893"/>
                <a:gd name="T23" fmla="*/ 269 h 641"/>
                <a:gd name="T24" fmla="*/ 4761 w 5893"/>
                <a:gd name="T25" fmla="*/ 631 h 641"/>
                <a:gd name="T26" fmla="*/ 4630 w 5893"/>
                <a:gd name="T27" fmla="*/ 407 h 641"/>
                <a:gd name="T28" fmla="*/ 3905 w 5893"/>
                <a:gd name="T29" fmla="*/ 100 h 641"/>
                <a:gd name="T30" fmla="*/ 3809 w 5893"/>
                <a:gd name="T31" fmla="*/ 456 h 641"/>
                <a:gd name="T32" fmla="*/ 3020 w 5893"/>
                <a:gd name="T33" fmla="*/ 10 h 641"/>
                <a:gd name="T34" fmla="*/ 2324 w 5893"/>
                <a:gd name="T35" fmla="*/ 528 h 641"/>
                <a:gd name="T36" fmla="*/ 2455 w 5893"/>
                <a:gd name="T37" fmla="*/ 633 h 641"/>
                <a:gd name="T38" fmla="*/ 2663 w 5893"/>
                <a:gd name="T39" fmla="*/ 610 h 641"/>
                <a:gd name="T40" fmla="*/ 2767 w 5893"/>
                <a:gd name="T41" fmla="*/ 461 h 641"/>
                <a:gd name="T42" fmla="*/ 2644 w 5893"/>
                <a:gd name="T43" fmla="*/ 481 h 641"/>
                <a:gd name="T44" fmla="*/ 2470 w 5893"/>
                <a:gd name="T45" fmla="*/ 533 h 641"/>
                <a:gd name="T46" fmla="*/ 1803 w 5893"/>
                <a:gd name="T47" fmla="*/ 609 h 641"/>
                <a:gd name="T48" fmla="*/ 2082 w 5893"/>
                <a:gd name="T49" fmla="*/ 617 h 641"/>
                <a:gd name="T50" fmla="*/ 2191 w 5893"/>
                <a:gd name="T51" fmla="*/ 472 h 641"/>
                <a:gd name="T52" fmla="*/ 2070 w 5893"/>
                <a:gd name="T53" fmla="*/ 286 h 641"/>
                <a:gd name="T54" fmla="*/ 1914 w 5893"/>
                <a:gd name="T55" fmla="*/ 177 h 641"/>
                <a:gd name="T56" fmla="*/ 1991 w 5893"/>
                <a:gd name="T57" fmla="*/ 95 h 641"/>
                <a:gd name="T58" fmla="*/ 2106 w 5893"/>
                <a:gd name="T59" fmla="*/ 9 h 641"/>
                <a:gd name="T60" fmla="*/ 1823 w 5893"/>
                <a:gd name="T61" fmla="*/ 93 h 641"/>
                <a:gd name="T62" fmla="*/ 1869 w 5893"/>
                <a:gd name="T63" fmla="*/ 310 h 641"/>
                <a:gd name="T64" fmla="*/ 2067 w 5893"/>
                <a:gd name="T65" fmla="*/ 423 h 641"/>
                <a:gd name="T66" fmla="*/ 2031 w 5893"/>
                <a:gd name="T67" fmla="*/ 533 h 641"/>
                <a:gd name="T68" fmla="*/ 1789 w 5893"/>
                <a:gd name="T69" fmla="*/ 601 h 641"/>
                <a:gd name="T70" fmla="*/ 1348 w 5893"/>
                <a:gd name="T71" fmla="*/ 251 h 641"/>
                <a:gd name="T72" fmla="*/ 1587 w 5893"/>
                <a:gd name="T73" fmla="*/ 422 h 641"/>
                <a:gd name="T74" fmla="*/ 1300 w 5893"/>
                <a:gd name="T75" fmla="*/ 631 h 641"/>
                <a:gd name="T76" fmla="*/ 679 w 5893"/>
                <a:gd name="T77" fmla="*/ 482 h 641"/>
                <a:gd name="T78" fmla="*/ 668 w 5893"/>
                <a:gd name="T79" fmla="*/ 177 h 641"/>
                <a:gd name="T80" fmla="*/ 807 w 5893"/>
                <a:gd name="T81" fmla="*/ 91 h 641"/>
                <a:gd name="T82" fmla="*/ 944 w 5893"/>
                <a:gd name="T83" fmla="*/ 177 h 641"/>
                <a:gd name="T84" fmla="*/ 933 w 5893"/>
                <a:gd name="T85" fmla="*/ 482 h 641"/>
                <a:gd name="T86" fmla="*/ 804 w 5893"/>
                <a:gd name="T87" fmla="*/ 550 h 641"/>
                <a:gd name="T88" fmla="*/ 993 w 5893"/>
                <a:gd name="T89" fmla="*/ 575 h 641"/>
                <a:gd name="T90" fmla="*/ 1094 w 5893"/>
                <a:gd name="T91" fmla="*/ 370 h 641"/>
                <a:gd name="T92" fmla="*/ 1054 w 5893"/>
                <a:gd name="T93" fmla="*/ 137 h 641"/>
                <a:gd name="T94" fmla="*/ 890 w 5893"/>
                <a:gd name="T95" fmla="*/ 9 h 641"/>
                <a:gd name="T96" fmla="*/ 665 w 5893"/>
                <a:gd name="T97" fmla="*/ 37 h 641"/>
                <a:gd name="T98" fmla="*/ 531 w 5893"/>
                <a:gd name="T99" fmla="*/ 209 h 641"/>
                <a:gd name="T100" fmla="*/ 535 w 5893"/>
                <a:gd name="T101" fmla="*/ 452 h 641"/>
                <a:gd name="T102" fmla="*/ 670 w 5893"/>
                <a:gd name="T103" fmla="*/ 611 h 641"/>
                <a:gd name="T104" fmla="*/ 403 w 5893"/>
                <a:gd name="T105" fmla="*/ 539 h 641"/>
                <a:gd name="T106" fmla="*/ 216 w 5893"/>
                <a:gd name="T107" fmla="*/ 516 h 641"/>
                <a:gd name="T108" fmla="*/ 123 w 5893"/>
                <a:gd name="T109" fmla="*/ 371 h 641"/>
                <a:gd name="T110" fmla="*/ 160 w 5893"/>
                <a:gd name="T111" fmla="*/ 176 h 641"/>
                <a:gd name="T112" fmla="*/ 337 w 5893"/>
                <a:gd name="T113" fmla="*/ 94 h 641"/>
                <a:gd name="T114" fmla="*/ 383 w 5893"/>
                <a:gd name="T115" fmla="*/ 3 h 641"/>
                <a:gd name="T116" fmla="*/ 130 w 5893"/>
                <a:gd name="T117" fmla="*/ 59 h 641"/>
                <a:gd name="T118" fmla="*/ 6 w 5893"/>
                <a:gd name="T119" fmla="*/ 255 h 641"/>
                <a:gd name="T120" fmla="*/ 41 w 5893"/>
                <a:gd name="T121" fmla="*/ 497 h 641"/>
                <a:gd name="T122" fmla="*/ 215 w 5893"/>
                <a:gd name="T123" fmla="*/ 628 h 641"/>
                <a:gd name="T124" fmla="*/ 458 w 5893"/>
                <a:gd name="T125" fmla="*/ 523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a:defRPr/>
              </a:pPr>
              <a:endParaRPr lang="en-US"/>
            </a:p>
          </p:txBody>
        </p:sp>
        <p:sp>
          <p:nvSpPr>
            <p:cNvPr id="5131" name="Freeform 8"/>
            <p:cNvSpPr>
              <a:spLocks noEditPoints="1"/>
            </p:cNvSpPr>
            <p:nvPr userDrawn="1"/>
          </p:nvSpPr>
          <p:spPr bwMode="auto">
            <a:xfrm>
              <a:off x="267" y="271"/>
              <a:ext cx="311" cy="78"/>
            </a:xfrm>
            <a:custGeom>
              <a:avLst/>
              <a:gdLst>
                <a:gd name="T0" fmla="*/ 598 w 2491"/>
                <a:gd name="T1" fmla="*/ 179 h 621"/>
                <a:gd name="T2" fmla="*/ 598 w 2491"/>
                <a:gd name="T3" fmla="*/ 0 h 621"/>
                <a:gd name="T4" fmla="*/ 524 w 2491"/>
                <a:gd name="T5" fmla="*/ 0 h 621"/>
                <a:gd name="T6" fmla="*/ 449 w 2491"/>
                <a:gd name="T7" fmla="*/ 0 h 621"/>
                <a:gd name="T8" fmla="*/ 374 w 2491"/>
                <a:gd name="T9" fmla="*/ 0 h 621"/>
                <a:gd name="T10" fmla="*/ 299 w 2491"/>
                <a:gd name="T11" fmla="*/ 0 h 621"/>
                <a:gd name="T12" fmla="*/ 224 w 2491"/>
                <a:gd name="T13" fmla="*/ 0 h 621"/>
                <a:gd name="T14" fmla="*/ 150 w 2491"/>
                <a:gd name="T15" fmla="*/ 0 h 621"/>
                <a:gd name="T16" fmla="*/ 75 w 2491"/>
                <a:gd name="T17" fmla="*/ 0 h 621"/>
                <a:gd name="T18" fmla="*/ 0 w 2491"/>
                <a:gd name="T19" fmla="*/ 0 h 621"/>
                <a:gd name="T20" fmla="*/ 0 w 2491"/>
                <a:gd name="T21" fmla="*/ 179 h 621"/>
                <a:gd name="T22" fmla="*/ 176 w 2491"/>
                <a:gd name="T23" fmla="*/ 179 h 621"/>
                <a:gd name="T24" fmla="*/ 176 w 2491"/>
                <a:gd name="T25" fmla="*/ 621 h 621"/>
                <a:gd name="T26" fmla="*/ 423 w 2491"/>
                <a:gd name="T27" fmla="*/ 621 h 621"/>
                <a:gd name="T28" fmla="*/ 423 w 2491"/>
                <a:gd name="T29" fmla="*/ 179 h 621"/>
                <a:gd name="T30" fmla="*/ 598 w 2491"/>
                <a:gd name="T31" fmla="*/ 179 h 621"/>
                <a:gd name="T32" fmla="*/ 907 w 2491"/>
                <a:gd name="T33" fmla="*/ 250 h 621"/>
                <a:gd name="T34" fmla="*/ 781 w 2491"/>
                <a:gd name="T35" fmla="*/ 621 h 621"/>
                <a:gd name="T36" fmla="*/ 539 w 2491"/>
                <a:gd name="T37" fmla="*/ 621 h 621"/>
                <a:gd name="T38" fmla="*/ 776 w 2491"/>
                <a:gd name="T39" fmla="*/ 0 h 621"/>
                <a:gd name="T40" fmla="*/ 809 w 2491"/>
                <a:gd name="T41" fmla="*/ 0 h 621"/>
                <a:gd name="T42" fmla="*/ 842 w 2491"/>
                <a:gd name="T43" fmla="*/ 0 h 621"/>
                <a:gd name="T44" fmla="*/ 874 w 2491"/>
                <a:gd name="T45" fmla="*/ 0 h 621"/>
                <a:gd name="T46" fmla="*/ 907 w 2491"/>
                <a:gd name="T47" fmla="*/ 0 h 621"/>
                <a:gd name="T48" fmla="*/ 939 w 2491"/>
                <a:gd name="T49" fmla="*/ 0 h 621"/>
                <a:gd name="T50" fmla="*/ 972 w 2491"/>
                <a:gd name="T51" fmla="*/ 0 h 621"/>
                <a:gd name="T52" fmla="*/ 1005 w 2491"/>
                <a:gd name="T53" fmla="*/ 0 h 621"/>
                <a:gd name="T54" fmla="*/ 1038 w 2491"/>
                <a:gd name="T55" fmla="*/ 0 h 621"/>
                <a:gd name="T56" fmla="*/ 1275 w 2491"/>
                <a:gd name="T57" fmla="*/ 621 h 621"/>
                <a:gd name="T58" fmla="*/ 1033 w 2491"/>
                <a:gd name="T59" fmla="*/ 621 h 621"/>
                <a:gd name="T60" fmla="*/ 907 w 2491"/>
                <a:gd name="T61" fmla="*/ 250 h 621"/>
                <a:gd name="T62" fmla="*/ 1814 w 2491"/>
                <a:gd name="T63" fmla="*/ 179 h 621"/>
                <a:gd name="T64" fmla="*/ 1814 w 2491"/>
                <a:gd name="T65" fmla="*/ 0 h 621"/>
                <a:gd name="T66" fmla="*/ 1740 w 2491"/>
                <a:gd name="T67" fmla="*/ 0 h 621"/>
                <a:gd name="T68" fmla="*/ 1665 w 2491"/>
                <a:gd name="T69" fmla="*/ 0 h 621"/>
                <a:gd name="T70" fmla="*/ 1590 w 2491"/>
                <a:gd name="T71" fmla="*/ 0 h 621"/>
                <a:gd name="T72" fmla="*/ 1515 w 2491"/>
                <a:gd name="T73" fmla="*/ 0 h 621"/>
                <a:gd name="T74" fmla="*/ 1440 w 2491"/>
                <a:gd name="T75" fmla="*/ 0 h 621"/>
                <a:gd name="T76" fmla="*/ 1366 w 2491"/>
                <a:gd name="T77" fmla="*/ 0 h 621"/>
                <a:gd name="T78" fmla="*/ 1291 w 2491"/>
                <a:gd name="T79" fmla="*/ 0 h 621"/>
                <a:gd name="T80" fmla="*/ 1216 w 2491"/>
                <a:gd name="T81" fmla="*/ 0 h 621"/>
                <a:gd name="T82" fmla="*/ 1216 w 2491"/>
                <a:gd name="T83" fmla="*/ 179 h 621"/>
                <a:gd name="T84" fmla="*/ 1391 w 2491"/>
                <a:gd name="T85" fmla="*/ 179 h 621"/>
                <a:gd name="T86" fmla="*/ 1391 w 2491"/>
                <a:gd name="T87" fmla="*/ 621 h 621"/>
                <a:gd name="T88" fmla="*/ 1639 w 2491"/>
                <a:gd name="T89" fmla="*/ 621 h 621"/>
                <a:gd name="T90" fmla="*/ 1639 w 2491"/>
                <a:gd name="T91" fmla="*/ 179 h 621"/>
                <a:gd name="T92" fmla="*/ 1814 w 2491"/>
                <a:gd name="T93" fmla="*/ 179 h 621"/>
                <a:gd name="T94" fmla="*/ 2123 w 2491"/>
                <a:gd name="T95" fmla="*/ 250 h 621"/>
                <a:gd name="T96" fmla="*/ 1996 w 2491"/>
                <a:gd name="T97" fmla="*/ 621 h 621"/>
                <a:gd name="T98" fmla="*/ 1754 w 2491"/>
                <a:gd name="T99" fmla="*/ 621 h 621"/>
                <a:gd name="T100" fmla="*/ 1991 w 2491"/>
                <a:gd name="T101" fmla="*/ 0 h 621"/>
                <a:gd name="T102" fmla="*/ 2024 w 2491"/>
                <a:gd name="T103" fmla="*/ 0 h 621"/>
                <a:gd name="T104" fmla="*/ 2057 w 2491"/>
                <a:gd name="T105" fmla="*/ 0 h 621"/>
                <a:gd name="T106" fmla="*/ 2090 w 2491"/>
                <a:gd name="T107" fmla="*/ 0 h 621"/>
                <a:gd name="T108" fmla="*/ 2123 w 2491"/>
                <a:gd name="T109" fmla="*/ 0 h 621"/>
                <a:gd name="T110" fmla="*/ 2155 w 2491"/>
                <a:gd name="T111" fmla="*/ 0 h 621"/>
                <a:gd name="T112" fmla="*/ 2188 w 2491"/>
                <a:gd name="T113" fmla="*/ 0 h 621"/>
                <a:gd name="T114" fmla="*/ 2220 w 2491"/>
                <a:gd name="T115" fmla="*/ 0 h 621"/>
                <a:gd name="T116" fmla="*/ 2253 w 2491"/>
                <a:gd name="T117" fmla="*/ 0 h 621"/>
                <a:gd name="T118" fmla="*/ 2491 w 2491"/>
                <a:gd name="T119" fmla="*/ 621 h 621"/>
                <a:gd name="T120" fmla="*/ 2248 w 2491"/>
                <a:gd name="T121" fmla="*/ 621 h 621"/>
                <a:gd name="T122" fmla="*/ 2123 w 2491"/>
                <a:gd name="T123" fmla="*/ 25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a:defRPr/>
              </a:pPr>
              <a:endParaRPr lang="en-US"/>
            </a:p>
          </p:txBody>
        </p:sp>
        <p:sp>
          <p:nvSpPr>
            <p:cNvPr id="5132" name="Freeform 9"/>
            <p:cNvSpPr>
              <a:spLocks noEditPoints="1"/>
            </p:cNvSpPr>
            <p:nvPr userDrawn="1"/>
          </p:nvSpPr>
          <p:spPr bwMode="auto">
            <a:xfrm>
              <a:off x="1328" y="402"/>
              <a:ext cx="994" cy="105"/>
            </a:xfrm>
            <a:custGeom>
              <a:avLst/>
              <a:gdLst>
                <a:gd name="T0" fmla="*/ 805 w 7953"/>
                <a:gd name="T1" fmla="*/ 637 h 842"/>
                <a:gd name="T2" fmla="*/ 996 w 7953"/>
                <a:gd name="T3" fmla="*/ 219 h 842"/>
                <a:gd name="T4" fmla="*/ 1304 w 7953"/>
                <a:gd name="T5" fmla="*/ 357 h 842"/>
                <a:gd name="T6" fmla="*/ 1069 w 7953"/>
                <a:gd name="T7" fmla="*/ 644 h 842"/>
                <a:gd name="T8" fmla="*/ 1040 w 7953"/>
                <a:gd name="T9" fmla="*/ 573 h 842"/>
                <a:gd name="T10" fmla="*/ 1182 w 7953"/>
                <a:gd name="T11" fmla="*/ 280 h 842"/>
                <a:gd name="T12" fmla="*/ 1457 w 7953"/>
                <a:gd name="T13" fmla="*/ 426 h 842"/>
                <a:gd name="T14" fmla="*/ 1680 w 7953"/>
                <a:gd name="T15" fmla="*/ 639 h 842"/>
                <a:gd name="T16" fmla="*/ 1384 w 7953"/>
                <a:gd name="T17" fmla="*/ 480 h 842"/>
                <a:gd name="T18" fmla="*/ 1565 w 7953"/>
                <a:gd name="T19" fmla="*/ 178 h 842"/>
                <a:gd name="T20" fmla="*/ 1772 w 7953"/>
                <a:gd name="T21" fmla="*/ 419 h 842"/>
                <a:gd name="T22" fmla="*/ 1479 w 7953"/>
                <a:gd name="T23" fmla="*/ 300 h 842"/>
                <a:gd name="T24" fmla="*/ 2054 w 7953"/>
                <a:gd name="T25" fmla="*/ 179 h 842"/>
                <a:gd name="T26" fmla="*/ 2260 w 7953"/>
                <a:gd name="T27" fmla="*/ 188 h 842"/>
                <a:gd name="T28" fmla="*/ 2257 w 7953"/>
                <a:gd name="T29" fmla="*/ 15 h 842"/>
                <a:gd name="T30" fmla="*/ 2523 w 7953"/>
                <a:gd name="T31" fmla="*/ 568 h 842"/>
                <a:gd name="T32" fmla="*/ 2483 w 7953"/>
                <a:gd name="T33" fmla="*/ 627 h 842"/>
                <a:gd name="T34" fmla="*/ 2395 w 7953"/>
                <a:gd name="T35" fmla="*/ 282 h 842"/>
                <a:gd name="T36" fmla="*/ 2669 w 7953"/>
                <a:gd name="T37" fmla="*/ 201 h 842"/>
                <a:gd name="T38" fmla="*/ 2657 w 7953"/>
                <a:gd name="T39" fmla="*/ 282 h 842"/>
                <a:gd name="T40" fmla="*/ 2858 w 7953"/>
                <a:gd name="T41" fmla="*/ 220 h 842"/>
                <a:gd name="T42" fmla="*/ 3192 w 7953"/>
                <a:gd name="T43" fmla="*/ 222 h 842"/>
                <a:gd name="T44" fmla="*/ 3092 w 7953"/>
                <a:gd name="T45" fmla="*/ 249 h 842"/>
                <a:gd name="T46" fmla="*/ 3666 w 7953"/>
                <a:gd name="T47" fmla="*/ 632 h 842"/>
                <a:gd name="T48" fmla="*/ 3354 w 7953"/>
                <a:gd name="T49" fmla="*/ 500 h 842"/>
                <a:gd name="T50" fmla="*/ 3484 w 7953"/>
                <a:gd name="T51" fmla="*/ 195 h 842"/>
                <a:gd name="T52" fmla="*/ 3516 w 7953"/>
                <a:gd name="T53" fmla="*/ 256 h 842"/>
                <a:gd name="T54" fmla="*/ 3592 w 7953"/>
                <a:gd name="T55" fmla="*/ 581 h 842"/>
                <a:gd name="T56" fmla="*/ 4055 w 7953"/>
                <a:gd name="T57" fmla="*/ 577 h 842"/>
                <a:gd name="T58" fmla="*/ 3803 w 7953"/>
                <a:gd name="T59" fmla="*/ 567 h 842"/>
                <a:gd name="T60" fmla="*/ 3854 w 7953"/>
                <a:gd name="T61" fmla="*/ 210 h 842"/>
                <a:gd name="T62" fmla="*/ 4132 w 7953"/>
                <a:gd name="T63" fmla="*/ 281 h 842"/>
                <a:gd name="T64" fmla="*/ 3947 w 7953"/>
                <a:gd name="T65" fmla="*/ 237 h 842"/>
                <a:gd name="T66" fmla="*/ 4571 w 7953"/>
                <a:gd name="T67" fmla="*/ 638 h 842"/>
                <a:gd name="T68" fmla="*/ 4425 w 7953"/>
                <a:gd name="T69" fmla="*/ 355 h 842"/>
                <a:gd name="T70" fmla="*/ 4692 w 7953"/>
                <a:gd name="T71" fmla="*/ 179 h 842"/>
                <a:gd name="T72" fmla="*/ 4503 w 7953"/>
                <a:gd name="T73" fmla="*/ 378 h 842"/>
                <a:gd name="T74" fmla="*/ 4914 w 7953"/>
                <a:gd name="T75" fmla="*/ 445 h 842"/>
                <a:gd name="T76" fmla="*/ 5116 w 7953"/>
                <a:gd name="T77" fmla="*/ 642 h 842"/>
                <a:gd name="T78" fmla="*/ 4837 w 7953"/>
                <a:gd name="T79" fmla="*/ 469 h 842"/>
                <a:gd name="T80" fmla="*/ 5032 w 7953"/>
                <a:gd name="T81" fmla="*/ 177 h 842"/>
                <a:gd name="T82" fmla="*/ 5225 w 7953"/>
                <a:gd name="T83" fmla="*/ 427 h 842"/>
                <a:gd name="T84" fmla="*/ 4929 w 7953"/>
                <a:gd name="T85" fmla="*/ 310 h 842"/>
                <a:gd name="T86" fmla="*/ 5520 w 7953"/>
                <a:gd name="T87" fmla="*/ 177 h 842"/>
                <a:gd name="T88" fmla="*/ 5849 w 7953"/>
                <a:gd name="T89" fmla="*/ 249 h 842"/>
                <a:gd name="T90" fmla="*/ 5745 w 7953"/>
                <a:gd name="T91" fmla="*/ 644 h 842"/>
                <a:gd name="T92" fmla="*/ 6173 w 7953"/>
                <a:gd name="T93" fmla="*/ 588 h 842"/>
                <a:gd name="T94" fmla="*/ 5907 w 7953"/>
                <a:gd name="T95" fmla="*/ 543 h 842"/>
                <a:gd name="T96" fmla="*/ 6173 w 7953"/>
                <a:gd name="T97" fmla="*/ 317 h 842"/>
                <a:gd name="T98" fmla="*/ 6044 w 7953"/>
                <a:gd name="T99" fmla="*/ 179 h 842"/>
                <a:gd name="T100" fmla="*/ 6022 w 7953"/>
                <a:gd name="T101" fmla="*/ 438 h 842"/>
                <a:gd name="T102" fmla="*/ 6118 w 7953"/>
                <a:gd name="T103" fmla="*/ 573 h 842"/>
                <a:gd name="T104" fmla="*/ 6379 w 7953"/>
                <a:gd name="T105" fmla="*/ 72 h 842"/>
                <a:gd name="T106" fmla="*/ 6454 w 7953"/>
                <a:gd name="T107" fmla="*/ 99 h 842"/>
                <a:gd name="T108" fmla="*/ 6815 w 7953"/>
                <a:gd name="T109" fmla="*/ 177 h 842"/>
                <a:gd name="T110" fmla="*/ 6901 w 7953"/>
                <a:gd name="T111" fmla="*/ 333 h 842"/>
                <a:gd name="T112" fmla="*/ 6691 w 7953"/>
                <a:gd name="T113" fmla="*/ 329 h 842"/>
                <a:gd name="T114" fmla="*/ 7278 w 7953"/>
                <a:gd name="T115" fmla="*/ 580 h 842"/>
                <a:gd name="T116" fmla="*/ 7137 w 7953"/>
                <a:gd name="T117" fmla="*/ 188 h 842"/>
                <a:gd name="T118" fmla="*/ 7541 w 7953"/>
                <a:gd name="T119" fmla="*/ 759 h 842"/>
                <a:gd name="T120" fmla="*/ 7366 w 7953"/>
                <a:gd name="T121" fmla="*/ 188 h 842"/>
                <a:gd name="T122" fmla="*/ 7881 w 7953"/>
                <a:gd name="T123" fmla="*/ 532 h 842"/>
                <a:gd name="T124" fmla="*/ 7920 w 7953"/>
                <a:gd name="T125" fmla="*/ 642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a:defRPr/>
              </a:pPr>
              <a:endParaRPr lang="en-US"/>
            </a:p>
          </p:txBody>
        </p:sp>
      </p:grpSp>
      <p:sp>
        <p:nvSpPr>
          <p:cNvPr id="5126" name="Freeform 9"/>
          <p:cNvSpPr>
            <a:spLocks noEditPoints="1"/>
          </p:cNvSpPr>
          <p:nvPr/>
        </p:nvSpPr>
        <p:spPr bwMode="auto">
          <a:xfrm>
            <a:off x="8181975" y="425450"/>
            <a:ext cx="485775" cy="423863"/>
          </a:xfrm>
          <a:custGeom>
            <a:avLst/>
            <a:gdLst>
              <a:gd name="T0" fmla="*/ 491 w 835"/>
              <a:gd name="T1" fmla="*/ 5 h 727"/>
              <a:gd name="T2" fmla="*/ 581 w 835"/>
              <a:gd name="T3" fmla="*/ 30 h 727"/>
              <a:gd name="T4" fmla="*/ 653 w 835"/>
              <a:gd name="T5" fmla="*/ 71 h 727"/>
              <a:gd name="T6" fmla="*/ 705 w 835"/>
              <a:gd name="T7" fmla="*/ 124 h 727"/>
              <a:gd name="T8" fmla="*/ 602 w 835"/>
              <a:gd name="T9" fmla="*/ 117 h 727"/>
              <a:gd name="T10" fmla="*/ 478 w 835"/>
              <a:gd name="T11" fmla="*/ 104 h 727"/>
              <a:gd name="T12" fmla="*/ 444 w 835"/>
              <a:gd name="T13" fmla="*/ 106 h 727"/>
              <a:gd name="T14" fmla="*/ 432 w 835"/>
              <a:gd name="T15" fmla="*/ 119 h 727"/>
              <a:gd name="T16" fmla="*/ 403 w 835"/>
              <a:gd name="T17" fmla="*/ 415 h 727"/>
              <a:gd name="T18" fmla="*/ 402 w 835"/>
              <a:gd name="T19" fmla="*/ 115 h 727"/>
              <a:gd name="T20" fmla="*/ 388 w 835"/>
              <a:gd name="T21" fmla="*/ 105 h 727"/>
              <a:gd name="T22" fmla="*/ 331 w 835"/>
              <a:gd name="T23" fmla="*/ 106 h 727"/>
              <a:gd name="T24" fmla="*/ 195 w 835"/>
              <a:gd name="T25" fmla="*/ 124 h 727"/>
              <a:gd name="T26" fmla="*/ 140 w 835"/>
              <a:gd name="T27" fmla="*/ 110 h 727"/>
              <a:gd name="T28" fmla="*/ 197 w 835"/>
              <a:gd name="T29" fmla="*/ 59 h 727"/>
              <a:gd name="T30" fmla="*/ 274 w 835"/>
              <a:gd name="T31" fmla="*/ 22 h 727"/>
              <a:gd name="T32" fmla="*/ 367 w 835"/>
              <a:gd name="T33" fmla="*/ 2 h 727"/>
              <a:gd name="T34" fmla="*/ 201 w 835"/>
              <a:gd name="T35" fmla="*/ 519 h 727"/>
              <a:gd name="T36" fmla="*/ 100 w 835"/>
              <a:gd name="T37" fmla="*/ 519 h 727"/>
              <a:gd name="T38" fmla="*/ 0 w 835"/>
              <a:gd name="T39" fmla="*/ 519 h 727"/>
              <a:gd name="T40" fmla="*/ 141 w 835"/>
              <a:gd name="T41" fmla="*/ 727 h 727"/>
              <a:gd name="T42" fmla="*/ 261 w 835"/>
              <a:gd name="T43" fmla="*/ 727 h 727"/>
              <a:gd name="T44" fmla="*/ 303 w 835"/>
              <a:gd name="T45" fmla="*/ 519 h 727"/>
              <a:gd name="T46" fmla="*/ 346 w 835"/>
              <a:gd name="T47" fmla="*/ 727 h 727"/>
              <a:gd name="T48" fmla="*/ 583 w 835"/>
              <a:gd name="T49" fmla="*/ 519 h 727"/>
              <a:gd name="T50" fmla="*/ 483 w 835"/>
              <a:gd name="T51" fmla="*/ 519 h 727"/>
              <a:gd name="T52" fmla="*/ 407 w 835"/>
              <a:gd name="T53" fmla="*/ 579 h 727"/>
              <a:gd name="T54" fmla="*/ 548 w 835"/>
              <a:gd name="T55" fmla="*/ 579 h 727"/>
              <a:gd name="T56" fmla="*/ 587 w 835"/>
              <a:gd name="T57" fmla="*/ 727 h 727"/>
              <a:gd name="T58" fmla="*/ 733 w 835"/>
              <a:gd name="T59" fmla="*/ 519 h 727"/>
              <a:gd name="T60" fmla="*/ 712 w 835"/>
              <a:gd name="T61" fmla="*/ 602 h 727"/>
              <a:gd name="T62" fmla="*/ 731 w 835"/>
              <a:gd name="T63" fmla="*/ 198 h 727"/>
              <a:gd name="T64" fmla="*/ 722 w 835"/>
              <a:gd name="T65" fmla="*/ 257 h 727"/>
              <a:gd name="T66" fmla="*/ 685 w 835"/>
              <a:gd name="T67" fmla="*/ 316 h 727"/>
              <a:gd name="T68" fmla="*/ 622 w 835"/>
              <a:gd name="T69" fmla="*/ 365 h 727"/>
              <a:gd name="T70" fmla="*/ 541 w 835"/>
              <a:gd name="T71" fmla="*/ 398 h 727"/>
              <a:gd name="T72" fmla="*/ 474 w 835"/>
              <a:gd name="T73" fmla="*/ 183 h 727"/>
              <a:gd name="T74" fmla="*/ 477 w 835"/>
              <a:gd name="T75" fmla="*/ 158 h 727"/>
              <a:gd name="T76" fmla="*/ 489 w 835"/>
              <a:gd name="T77" fmla="*/ 146 h 727"/>
              <a:gd name="T78" fmla="*/ 556 w 835"/>
              <a:gd name="T79" fmla="*/ 148 h 727"/>
              <a:gd name="T80" fmla="*/ 669 w 835"/>
              <a:gd name="T81" fmla="*/ 163 h 727"/>
              <a:gd name="T82" fmla="*/ 295 w 835"/>
              <a:gd name="T83" fmla="*/ 399 h 727"/>
              <a:gd name="T84" fmla="*/ 213 w 835"/>
              <a:gd name="T85" fmla="*/ 365 h 727"/>
              <a:gd name="T86" fmla="*/ 150 w 835"/>
              <a:gd name="T87" fmla="*/ 316 h 727"/>
              <a:gd name="T88" fmla="*/ 112 w 835"/>
              <a:gd name="T89" fmla="*/ 257 h 727"/>
              <a:gd name="T90" fmla="*/ 103 w 835"/>
              <a:gd name="T91" fmla="*/ 198 h 727"/>
              <a:gd name="T92" fmla="*/ 136 w 835"/>
              <a:gd name="T93" fmla="*/ 168 h 727"/>
              <a:gd name="T94" fmla="*/ 250 w 835"/>
              <a:gd name="T95" fmla="*/ 151 h 727"/>
              <a:gd name="T96" fmla="*/ 342 w 835"/>
              <a:gd name="T97" fmla="*/ 144 h 727"/>
              <a:gd name="T98" fmla="*/ 357 w 835"/>
              <a:gd name="T99" fmla="*/ 153 h 727"/>
              <a:gd name="T100" fmla="*/ 362 w 835"/>
              <a:gd name="T101" fmla="*/ 175 h 727"/>
              <a:gd name="T102" fmla="*/ 317 w 835"/>
              <a:gd name="T103" fmla="*/ 405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a:defRPr/>
            </a:pPr>
            <a:endParaRPr lang="en-US"/>
          </a:p>
        </p:txBody>
      </p:sp>
      <p:pic>
        <p:nvPicPr>
          <p:cNvPr id="7175" name="Picture 4" descr="Q:\Repro 2\New guidelines 2011_12\Final 260411\PPT\OLD\050511\WMF\TATA Patter revised.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6"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nowmax.ultimatix.net/sites/hitech-isu/fg/teg/default.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41.wmf"/><Relationship Id="rId3" Type="http://schemas.openxmlformats.org/officeDocument/2006/relationships/notesSlide" Target="../notesSlides/notesSlide5.xml"/><Relationship Id="rId7" Type="http://schemas.openxmlformats.org/officeDocument/2006/relationships/image" Target="../media/image38.wmf"/><Relationship Id="rId12" Type="http://schemas.openxmlformats.org/officeDocument/2006/relationships/package" Target="../embeddings/Microsoft_PowerPoint_Presentation33.ppt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2.xlsx"/><Relationship Id="rId11" Type="http://schemas.openxmlformats.org/officeDocument/2006/relationships/image" Target="../media/image40.wmf"/><Relationship Id="rId5" Type="http://schemas.openxmlformats.org/officeDocument/2006/relationships/image" Target="../media/image37.wmf"/><Relationship Id="rId15" Type="http://schemas.openxmlformats.org/officeDocument/2006/relationships/image" Target="../media/image42.wmf"/><Relationship Id="rId10" Type="http://schemas.openxmlformats.org/officeDocument/2006/relationships/oleObject" Target="../embeddings/oleObject2.bin"/><Relationship Id="rId4" Type="http://schemas.openxmlformats.org/officeDocument/2006/relationships/package" Target="../embeddings/Microsoft_Excel_Worksheet1.xlsx"/><Relationship Id="rId9" Type="http://schemas.openxmlformats.org/officeDocument/2006/relationships/image" Target="../media/image39.wmf"/><Relationship Id="rId14" Type="http://schemas.openxmlformats.org/officeDocument/2006/relationships/oleObject" Target="../embeddings/Microsoft_Excel_97-2003_Worksheet1.xls"/></Relationships>
</file>

<file path=ppt/slides/_rels/slide15.xml.rels><?xml version="1.0" encoding="UTF-8" standalone="yes"?>
<Relationships xmlns="http://schemas.openxmlformats.org/package/2006/relationships"><Relationship Id="rId3" Type="http://schemas.openxmlformats.org/officeDocument/2006/relationships/hyperlink" Target="https://knowmax.ultimatix.net/sites/hitech-isu/fg/teg/mscoe/activity_tracker.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knowmax.ultimatix.net/sites/hitech-isu/fg/teg/Lists/SPOC%20Activity%20Tracking/active.aspx" TargetMode="External"/><Relationship Id="rId4" Type="http://schemas.openxmlformats.org/officeDocument/2006/relationships/hyperlink" Target="https://knowmax.ultimatix.net/sites/hitech-isu/fg/teg/ProjectTracker/ProjectProfiles.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knowmax.ultimatix.net/sites/hitech-isu/fg/teg/E2-E3Tracking/default.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knowmax.ultimatix.net/sites/hitech-isu/l-bank/HiTech%20ISU%20%20HTTD/HiTech%20TEG%20-%20Proposals%20Repository" TargetMode="External"/><Relationship Id="rId4" Type="http://schemas.openxmlformats.org/officeDocument/2006/relationships/hyperlink" Target="https://knowmax.ultimatix.net/sites/hitech-isu/fg/teg/Documents/HiTech%20TEG%20-%20Proof%20of%20Concepts%20updated.ppt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nowmax.ultimatix.net/sites/hitech-isu/fg/teg/Documents/HiTech%20TEG%20-%20Proof%20of%20Concepts%20updated.ppt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nowmax.ultimatix.net/sites/hitech-isu/default.asp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nagaraj.ijari@tcs.com"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hyperlink" Target="http://www.usa.canon.com/cusa/home" TargetMode="External"/><Relationship Id="rId3" Type="http://schemas.openxmlformats.org/officeDocument/2006/relationships/image" Target="../media/image11.png"/><Relationship Id="rId21" Type="http://schemas.openxmlformats.org/officeDocument/2006/relationships/image" Target="../media/image28.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0.png"/><Relationship Id="rId33" Type="http://schemas.openxmlformats.org/officeDocument/2006/relationships/image" Target="../media/image34.jpe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7.png"/><Relationship Id="rId29"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hyperlink" Target="http://upload.wikimedia.org/wikipedia/en/a/a7/Bang_and_Olufsen_logo.svg" TargetMode="External"/><Relationship Id="rId32" Type="http://schemas.openxmlformats.org/officeDocument/2006/relationships/hyperlink" Target="http://www.google.com/imgres?imgurl=http://clairegiordano.org/blog/wp-content/uploads/2009/02/netapp-logo-new-small.jpg&amp;imgrefurl=http://clairegiordano.org/&amp;h=198&amp;w=175&amp;sz=7&amp;tbnid=0H6svFvmDxcpMM:&amp;tbnh=104&amp;tbnw=92&amp;prev=/images?q=netapp+logo&amp;hl=en&amp;usg=__M93vAu1SAyjjnQ5hFu0t_iO6L10=&amp;ei=1w6vSqr7Go6sswOKuIDECw&amp;sa=X&amp;oi=image_result&amp;resnum=1&amp;ct=image" TargetMode="External"/><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29.jpeg"/><Relationship Id="rId28" Type="http://schemas.openxmlformats.org/officeDocument/2006/relationships/hyperlink" Target="http://www.toshiba-components.com/Index.asp" TargetMode="External"/><Relationship Id="rId10" Type="http://schemas.openxmlformats.org/officeDocument/2006/relationships/image" Target="../media/image18.png"/><Relationship Id="rId19" Type="http://schemas.openxmlformats.org/officeDocument/2006/relationships/hyperlink" Target="http://www.appliedmaterials.com/index.html" TargetMode="External"/><Relationship Id="rId31" Type="http://schemas.openxmlformats.org/officeDocument/2006/relationships/image" Target="../media/image33.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jpeg"/><Relationship Id="rId22" Type="http://schemas.openxmlformats.org/officeDocument/2006/relationships/hyperlink" Target="http://www.google.com/imgres?imgurl=http://www.bkareps.com/sanyo_logo_color1.jpg&amp;imgrefurl=http://www.bkareps.com/What's%20New.htm&amp;h=45&amp;w=136&amp;sz=27&amp;tbnid=GR6SUYvw-D0J:&amp;tbnh=45&amp;tbnw=136&amp;sa=X&amp;oi=image_result&amp;resnum=1&amp;ct=image&amp;cd=2" TargetMode="External"/><Relationship Id="rId27" Type="http://schemas.openxmlformats.org/officeDocument/2006/relationships/image" Target="../media/image31.png"/><Relationship Id="rId30" Type="http://schemas.openxmlformats.org/officeDocument/2006/relationships/hyperlink" Target="http://www.royalhaskon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54013" y="3200400"/>
            <a:ext cx="7772400" cy="609600"/>
          </a:xfrm>
        </p:spPr>
        <p:txBody>
          <a:bodyPr/>
          <a:lstStyle/>
          <a:p>
            <a:pPr eaLnBrk="1" hangingPunct="1"/>
            <a:r>
              <a:rPr lang="en-US" dirty="0" smtClean="0">
                <a:latin typeface="Myriad Pro"/>
              </a:rPr>
              <a:t>Induction Manual</a:t>
            </a:r>
          </a:p>
        </p:txBody>
      </p:sp>
      <p:sp>
        <p:nvSpPr>
          <p:cNvPr id="9219" name="Subtitle 2"/>
          <p:cNvSpPr>
            <a:spLocks noGrp="1"/>
          </p:cNvSpPr>
          <p:nvPr>
            <p:ph type="subTitle" idx="1"/>
          </p:nvPr>
        </p:nvSpPr>
        <p:spPr>
          <a:xfrm>
            <a:off x="354013" y="3859213"/>
            <a:ext cx="7785100" cy="609600"/>
          </a:xfrm>
        </p:spPr>
        <p:txBody>
          <a:bodyPr/>
          <a:lstStyle/>
          <a:p>
            <a:pPr eaLnBrk="1" hangingPunct="1"/>
            <a:r>
              <a:rPr lang="en-US" smtClean="0">
                <a:latin typeface="Myriad Pro"/>
              </a:rPr>
              <a:t>HiTech TEG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ChangeArrowheads="1"/>
          </p:cNvSpPr>
          <p:nvPr/>
        </p:nvSpPr>
        <p:spPr bwMode="auto">
          <a:xfrm>
            <a:off x="3705225" y="2800350"/>
            <a:ext cx="1597025" cy="1003300"/>
          </a:xfrm>
          <a:prstGeom prst="roundRect">
            <a:avLst>
              <a:gd name="adj" fmla="val 16667"/>
            </a:avLst>
          </a:prstGeom>
          <a:solidFill>
            <a:srgbClr val="DDD8D2"/>
          </a:solidFill>
          <a:ln w="9525">
            <a:round/>
            <a:headEnd/>
            <a:tailEnd/>
          </a:ln>
          <a:scene3d>
            <a:camera prst="legacyPerspectiveBottom"/>
            <a:lightRig rig="legacyFlat3" dir="t"/>
          </a:scene3d>
          <a:sp3d extrusionH="290500" prstMaterial="legacyMatte">
            <a:bevelT w="13500" h="13500" prst="angle"/>
            <a:bevelB w="13500" h="13500" prst="angle"/>
            <a:extrusionClr>
              <a:srgbClr val="DDD8D2"/>
            </a:extrusionClr>
            <a:contourClr>
              <a:srgbClr val="DDD8D2"/>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1400"/>
          </a:p>
        </p:txBody>
      </p:sp>
      <p:sp>
        <p:nvSpPr>
          <p:cNvPr id="19459" name="AutoShape 3"/>
          <p:cNvSpPr>
            <a:spLocks noChangeArrowheads="1"/>
          </p:cNvSpPr>
          <p:nvPr/>
        </p:nvSpPr>
        <p:spPr bwMode="auto">
          <a:xfrm>
            <a:off x="7331075" y="2800350"/>
            <a:ext cx="1597025" cy="1003300"/>
          </a:xfrm>
          <a:prstGeom prst="roundRect">
            <a:avLst>
              <a:gd name="adj" fmla="val 16667"/>
            </a:avLst>
          </a:prstGeom>
          <a:solidFill>
            <a:srgbClr val="FFEE7F"/>
          </a:solidFill>
          <a:ln w="9525">
            <a:round/>
            <a:headEnd/>
            <a:tailEnd/>
          </a:ln>
          <a:scene3d>
            <a:camera prst="legacyPerspectiveBottom"/>
            <a:lightRig rig="legacyFlat3" dir="t"/>
          </a:scene3d>
          <a:sp3d extrusionH="290500" prstMaterial="legacyMatte">
            <a:bevelT w="13500" h="13500" prst="angle"/>
            <a:bevelB w="13500" h="13500" prst="angle"/>
            <a:extrusionClr>
              <a:srgbClr val="FFEE7F"/>
            </a:extrusionClr>
            <a:contourClr>
              <a:srgbClr val="FFEE7F"/>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1400"/>
          </a:p>
        </p:txBody>
      </p:sp>
      <p:sp>
        <p:nvSpPr>
          <p:cNvPr id="19460" name="AutoShape 4"/>
          <p:cNvSpPr>
            <a:spLocks noChangeArrowheads="1"/>
          </p:cNvSpPr>
          <p:nvPr/>
        </p:nvSpPr>
        <p:spPr bwMode="auto">
          <a:xfrm>
            <a:off x="1898650" y="2800350"/>
            <a:ext cx="1597025" cy="1003300"/>
          </a:xfrm>
          <a:prstGeom prst="roundRect">
            <a:avLst>
              <a:gd name="adj" fmla="val 16667"/>
            </a:avLst>
          </a:prstGeom>
          <a:solidFill>
            <a:srgbClr val="EAE886"/>
          </a:solidFill>
          <a:ln w="9525">
            <a:round/>
            <a:headEnd/>
            <a:tailEnd/>
          </a:ln>
          <a:scene3d>
            <a:camera prst="legacyPerspectiveBottom"/>
            <a:lightRig rig="legacyFlat3" dir="t"/>
          </a:scene3d>
          <a:sp3d extrusionH="290500" prstMaterial="legacyMatte">
            <a:bevelT w="13500" h="13500" prst="angle"/>
            <a:bevelB w="13500" h="13500" prst="angle"/>
            <a:extrusionClr>
              <a:srgbClr val="EAE886"/>
            </a:extrusionClr>
            <a:contourClr>
              <a:srgbClr val="EAE886"/>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1400"/>
          </a:p>
        </p:txBody>
      </p:sp>
      <p:sp>
        <p:nvSpPr>
          <p:cNvPr id="19461" name="AutoShape 8"/>
          <p:cNvSpPr>
            <a:spLocks noChangeArrowheads="1"/>
          </p:cNvSpPr>
          <p:nvPr/>
        </p:nvSpPr>
        <p:spPr bwMode="auto">
          <a:xfrm>
            <a:off x="3644900" y="1155700"/>
            <a:ext cx="1700213" cy="914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38" y="10800"/>
                </a:moveTo>
                <a:cubicBezTo>
                  <a:pt x="2138" y="15584"/>
                  <a:pt x="6016" y="19462"/>
                  <a:pt x="10800" y="19462"/>
                </a:cubicBezTo>
                <a:cubicBezTo>
                  <a:pt x="15584" y="19462"/>
                  <a:pt x="19462" y="15584"/>
                  <a:pt x="19462" y="10800"/>
                </a:cubicBezTo>
                <a:cubicBezTo>
                  <a:pt x="19462" y="6016"/>
                  <a:pt x="15584" y="2138"/>
                  <a:pt x="10800" y="2138"/>
                </a:cubicBezTo>
                <a:cubicBezTo>
                  <a:pt x="6016" y="2138"/>
                  <a:pt x="2138" y="6016"/>
                  <a:pt x="2138" y="10800"/>
                </a:cubicBezTo>
                <a:close/>
              </a:path>
            </a:pathLst>
          </a:custGeom>
          <a:solidFill>
            <a:srgbClr val="4E84C4"/>
          </a:solidFill>
          <a:ln w="12700" algn="ctr">
            <a:solidFill>
              <a:srgbClr val="96969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9462" name="Text Box 9" descr="10%"/>
          <p:cNvSpPr txBox="1">
            <a:spLocks noChangeArrowheads="1"/>
          </p:cNvSpPr>
          <p:nvPr/>
        </p:nvSpPr>
        <p:spPr bwMode="auto">
          <a:xfrm>
            <a:off x="3848100" y="1463675"/>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HIS</a:t>
            </a:r>
          </a:p>
        </p:txBody>
      </p:sp>
      <p:sp>
        <p:nvSpPr>
          <p:cNvPr id="19463" name="AutoShape 10"/>
          <p:cNvSpPr>
            <a:spLocks noChangeArrowheads="1"/>
          </p:cNvSpPr>
          <p:nvPr/>
        </p:nvSpPr>
        <p:spPr bwMode="auto">
          <a:xfrm>
            <a:off x="120650" y="2800350"/>
            <a:ext cx="1597025" cy="1003300"/>
          </a:xfrm>
          <a:prstGeom prst="roundRect">
            <a:avLst>
              <a:gd name="adj" fmla="val 16667"/>
            </a:avLst>
          </a:prstGeom>
          <a:solidFill>
            <a:srgbClr val="B5E7FA"/>
          </a:solidFill>
          <a:ln w="9525">
            <a:round/>
            <a:headEnd/>
            <a:tailEnd/>
          </a:ln>
          <a:scene3d>
            <a:camera prst="legacyPerspectiveBottom"/>
            <a:lightRig rig="legacyFlat3" dir="t"/>
          </a:scene3d>
          <a:sp3d extrusionH="290500" prstMaterial="legacyMatte">
            <a:bevelT w="13500" h="13500" prst="angle"/>
            <a:bevelB w="13500" h="13500" prst="angle"/>
            <a:extrusionClr>
              <a:srgbClr val="B5E7FA"/>
            </a:extrusionClr>
            <a:contourClr>
              <a:srgbClr val="B5E7FA"/>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1400"/>
          </a:p>
        </p:txBody>
      </p:sp>
      <p:sp>
        <p:nvSpPr>
          <p:cNvPr id="19464" name="AutoShape 11"/>
          <p:cNvSpPr>
            <a:spLocks noChangeArrowheads="1"/>
          </p:cNvSpPr>
          <p:nvPr/>
        </p:nvSpPr>
        <p:spPr bwMode="auto">
          <a:xfrm>
            <a:off x="190500" y="2886075"/>
            <a:ext cx="1462088" cy="895350"/>
          </a:xfrm>
          <a:prstGeom prst="roundRect">
            <a:avLst>
              <a:gd name="adj" fmla="val 16667"/>
            </a:avLst>
          </a:prstGeom>
          <a:solidFill>
            <a:srgbClr val="FFFFFF"/>
          </a:solidFill>
          <a:ln w="12700" algn="ctr">
            <a:solidFill>
              <a:srgbClr val="969696"/>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a:t>Solutions and Offering’s</a:t>
            </a:r>
          </a:p>
        </p:txBody>
      </p:sp>
      <p:sp>
        <p:nvSpPr>
          <p:cNvPr id="19465" name="AutoShape 12"/>
          <p:cNvSpPr>
            <a:spLocks noChangeArrowheads="1"/>
          </p:cNvSpPr>
          <p:nvPr/>
        </p:nvSpPr>
        <p:spPr bwMode="auto">
          <a:xfrm>
            <a:off x="1955800" y="2886075"/>
            <a:ext cx="1462088" cy="895350"/>
          </a:xfrm>
          <a:prstGeom prst="roundRect">
            <a:avLst>
              <a:gd name="adj" fmla="val 16667"/>
            </a:avLst>
          </a:prstGeom>
          <a:solidFill>
            <a:srgbClr val="FFFFFF"/>
          </a:solidFill>
          <a:ln w="12700" algn="ctr">
            <a:solidFill>
              <a:srgbClr val="969696"/>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a:t>Pre Sales /Bid Support</a:t>
            </a:r>
          </a:p>
        </p:txBody>
      </p:sp>
      <p:sp>
        <p:nvSpPr>
          <p:cNvPr id="19466" name="AutoShape 13"/>
          <p:cNvSpPr>
            <a:spLocks noChangeArrowheads="1"/>
          </p:cNvSpPr>
          <p:nvPr/>
        </p:nvSpPr>
        <p:spPr bwMode="auto">
          <a:xfrm>
            <a:off x="3770313" y="2886075"/>
            <a:ext cx="1462087" cy="895350"/>
          </a:xfrm>
          <a:prstGeom prst="roundRect">
            <a:avLst>
              <a:gd name="adj" fmla="val 16667"/>
            </a:avLst>
          </a:prstGeom>
          <a:solidFill>
            <a:srgbClr val="FFFFFF"/>
          </a:solidFill>
          <a:ln w="12700" algn="ctr">
            <a:solidFill>
              <a:srgbClr val="969696"/>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a:t>Branding &amp; Thought Leadership</a:t>
            </a:r>
          </a:p>
        </p:txBody>
      </p:sp>
      <p:sp>
        <p:nvSpPr>
          <p:cNvPr id="19467" name="AutoShape 14"/>
          <p:cNvSpPr>
            <a:spLocks noChangeArrowheads="1"/>
          </p:cNvSpPr>
          <p:nvPr/>
        </p:nvSpPr>
        <p:spPr bwMode="auto">
          <a:xfrm>
            <a:off x="7402513" y="2886075"/>
            <a:ext cx="1462087" cy="895350"/>
          </a:xfrm>
          <a:prstGeom prst="roundRect">
            <a:avLst>
              <a:gd name="adj" fmla="val 16667"/>
            </a:avLst>
          </a:prstGeom>
          <a:solidFill>
            <a:srgbClr val="FFFFFF"/>
          </a:solidFill>
          <a:ln w="12700" algn="ctr">
            <a:solidFill>
              <a:srgbClr val="969696"/>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a:t>Competency Development</a:t>
            </a:r>
          </a:p>
        </p:txBody>
      </p:sp>
      <p:cxnSp>
        <p:nvCxnSpPr>
          <p:cNvPr id="19468" name="AutoShape 15"/>
          <p:cNvCxnSpPr>
            <a:cxnSpLocks noChangeShapeType="1"/>
          </p:cNvCxnSpPr>
          <p:nvPr/>
        </p:nvCxnSpPr>
        <p:spPr bwMode="auto">
          <a:xfrm rot="5400000">
            <a:off x="2342357" y="661194"/>
            <a:ext cx="730250" cy="3576637"/>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469" name="AutoShape 17"/>
          <p:cNvCxnSpPr>
            <a:cxnSpLocks noChangeShapeType="1"/>
          </p:cNvCxnSpPr>
          <p:nvPr/>
        </p:nvCxnSpPr>
        <p:spPr bwMode="auto">
          <a:xfrm flipH="1">
            <a:off x="4489450" y="2416175"/>
            <a:ext cx="6350" cy="384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0" name="AutoShape 18"/>
          <p:cNvCxnSpPr>
            <a:cxnSpLocks noChangeShapeType="1"/>
          </p:cNvCxnSpPr>
          <p:nvPr/>
        </p:nvCxnSpPr>
        <p:spPr bwMode="auto">
          <a:xfrm>
            <a:off x="6305550" y="2447925"/>
            <a:ext cx="1824038" cy="35560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9471" name="Rectangle 2"/>
          <p:cNvSpPr>
            <a:spLocks noGrp="1" noChangeArrowheads="1"/>
          </p:cNvSpPr>
          <p:nvPr>
            <p:ph type="title" idx="4294967295"/>
          </p:nvPr>
        </p:nvSpPr>
        <p:spPr>
          <a:xfrm>
            <a:off x="0" y="331788"/>
            <a:ext cx="8839200" cy="487362"/>
          </a:xfrm>
        </p:spPr>
        <p:txBody>
          <a:bodyPr/>
          <a:lstStyle/>
          <a:p>
            <a:pPr eaLnBrk="1" hangingPunct="1"/>
            <a:r>
              <a:rPr lang="en-US" dirty="0" smtClean="0">
                <a:latin typeface="Myriad Pro"/>
              </a:rPr>
              <a:t>                   HiTech TEG  Focus – FY 2014-15</a:t>
            </a:r>
          </a:p>
        </p:txBody>
      </p:sp>
      <p:sp>
        <p:nvSpPr>
          <p:cNvPr id="19472" name="AutoShape 21"/>
          <p:cNvSpPr>
            <a:spLocks noChangeArrowheads="1"/>
          </p:cNvSpPr>
          <p:nvPr/>
        </p:nvSpPr>
        <p:spPr bwMode="auto">
          <a:xfrm>
            <a:off x="5505450" y="2801938"/>
            <a:ext cx="1597025" cy="1003300"/>
          </a:xfrm>
          <a:prstGeom prst="roundRect">
            <a:avLst>
              <a:gd name="adj" fmla="val 16667"/>
            </a:avLst>
          </a:prstGeom>
          <a:solidFill>
            <a:srgbClr val="B5E7FA"/>
          </a:solidFill>
          <a:ln w="9525">
            <a:round/>
            <a:headEnd/>
            <a:tailEnd/>
          </a:ln>
          <a:scene3d>
            <a:camera prst="legacyPerspectiveBottom"/>
            <a:lightRig rig="legacyFlat3" dir="t"/>
          </a:scene3d>
          <a:sp3d extrusionH="290500" prstMaterial="legacyMatte">
            <a:bevelT w="13500" h="13500" prst="angle"/>
            <a:bevelB w="13500" h="13500" prst="angle"/>
            <a:extrusionClr>
              <a:srgbClr val="B5E7FA"/>
            </a:extrusionClr>
            <a:contourClr>
              <a:srgbClr val="B5E7FA"/>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1400"/>
          </a:p>
        </p:txBody>
      </p:sp>
      <p:sp>
        <p:nvSpPr>
          <p:cNvPr id="19473" name="AutoShape 22"/>
          <p:cNvSpPr>
            <a:spLocks noChangeArrowheads="1"/>
          </p:cNvSpPr>
          <p:nvPr/>
        </p:nvSpPr>
        <p:spPr bwMode="auto">
          <a:xfrm>
            <a:off x="5572125" y="2887663"/>
            <a:ext cx="1462088" cy="895350"/>
          </a:xfrm>
          <a:prstGeom prst="roundRect">
            <a:avLst>
              <a:gd name="adj" fmla="val 16667"/>
            </a:avLst>
          </a:prstGeom>
          <a:solidFill>
            <a:srgbClr val="FFFFFF"/>
          </a:solidFill>
          <a:ln w="12700" algn="ctr">
            <a:solidFill>
              <a:srgbClr val="969696"/>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400"/>
              <a:t>Delivery Support</a:t>
            </a:r>
          </a:p>
        </p:txBody>
      </p:sp>
      <p:cxnSp>
        <p:nvCxnSpPr>
          <p:cNvPr id="19474" name="AutoShape 23"/>
          <p:cNvCxnSpPr>
            <a:cxnSpLocks noChangeShapeType="1"/>
          </p:cNvCxnSpPr>
          <p:nvPr/>
        </p:nvCxnSpPr>
        <p:spPr bwMode="auto">
          <a:xfrm flipH="1">
            <a:off x="4487863" y="2070100"/>
            <a:ext cx="7937" cy="4048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5" name="AutoShape 60"/>
          <p:cNvCxnSpPr>
            <a:cxnSpLocks noChangeShapeType="1"/>
          </p:cNvCxnSpPr>
          <p:nvPr/>
        </p:nvCxnSpPr>
        <p:spPr bwMode="auto">
          <a:xfrm>
            <a:off x="4487863" y="2451100"/>
            <a:ext cx="1816100" cy="365125"/>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9476" name="AutoShape 53"/>
          <p:cNvSpPr>
            <a:spLocks noChangeArrowheads="1"/>
          </p:cNvSpPr>
          <p:nvPr/>
        </p:nvSpPr>
        <p:spPr bwMode="auto">
          <a:xfrm>
            <a:off x="196850" y="3989388"/>
            <a:ext cx="1495425" cy="1793875"/>
          </a:xfrm>
          <a:prstGeom prst="roundRect">
            <a:avLst>
              <a:gd name="adj" fmla="val 16667"/>
            </a:avLst>
          </a:prstGeom>
          <a:solidFill>
            <a:srgbClr val="008000">
              <a:alpha val="50195"/>
            </a:srgbClr>
          </a:solidFill>
          <a:ln w="12700" algn="ctr">
            <a:solidFill>
              <a:srgbClr val="969696"/>
            </a:solidFill>
            <a:round/>
            <a:headEnd/>
            <a:tailEnd/>
          </a:ln>
        </p:spPr>
        <p:txBody>
          <a:bodyPr lIns="0" rIns="0"/>
          <a:lstStyle>
            <a:lvl1pPr marL="109538" indent="-10953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r>
              <a:rPr lang="en-US" sz="1200"/>
              <a:t>Innovative Solutions</a:t>
            </a:r>
          </a:p>
          <a:p>
            <a:pPr eaLnBrk="1" hangingPunct="1">
              <a:lnSpc>
                <a:spcPct val="90000"/>
              </a:lnSpc>
              <a:spcBef>
                <a:spcPct val="20000"/>
              </a:spcBef>
              <a:buFontTx/>
              <a:buChar char="•"/>
            </a:pPr>
            <a:r>
              <a:rPr lang="en-US" sz="1200"/>
              <a:t>PoCs</a:t>
            </a:r>
          </a:p>
          <a:p>
            <a:pPr eaLnBrk="1" hangingPunct="1">
              <a:lnSpc>
                <a:spcPct val="90000"/>
              </a:lnSpc>
              <a:spcBef>
                <a:spcPct val="20000"/>
              </a:spcBef>
              <a:buFontTx/>
              <a:buChar char="•"/>
            </a:pPr>
            <a:r>
              <a:rPr lang="en-US" sz="1200"/>
              <a:t>Workshops with customers</a:t>
            </a:r>
          </a:p>
        </p:txBody>
      </p:sp>
      <p:sp>
        <p:nvSpPr>
          <p:cNvPr id="19477" name="AutoShape 54"/>
          <p:cNvSpPr>
            <a:spLocks noChangeArrowheads="1"/>
          </p:cNvSpPr>
          <p:nvPr/>
        </p:nvSpPr>
        <p:spPr bwMode="auto">
          <a:xfrm>
            <a:off x="1920875" y="3962400"/>
            <a:ext cx="1504950" cy="1833563"/>
          </a:xfrm>
          <a:prstGeom prst="roundRect">
            <a:avLst>
              <a:gd name="adj" fmla="val 16667"/>
            </a:avLst>
          </a:prstGeom>
          <a:solidFill>
            <a:srgbClr val="008000">
              <a:alpha val="50195"/>
            </a:srgbClr>
          </a:solidFill>
          <a:ln w="12700" algn="ctr">
            <a:solidFill>
              <a:srgbClr val="969696"/>
            </a:solidFill>
            <a:round/>
            <a:headEnd/>
            <a:tailEnd/>
          </a:ln>
        </p:spPr>
        <p:txBody>
          <a:bodyPr lIns="0" rIns="0"/>
          <a:lstStyle>
            <a:lvl1pPr marL="109538" indent="-10953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 typeface="Arial" panose="020B0604020202020204" pitchFamily="34" charset="0"/>
              <a:buChar char="•"/>
            </a:pPr>
            <a:r>
              <a:rPr lang="en-US" sz="1200"/>
              <a:t>Proactive Proposals</a:t>
            </a:r>
          </a:p>
          <a:p>
            <a:pPr eaLnBrk="1" hangingPunct="1">
              <a:lnSpc>
                <a:spcPct val="90000"/>
              </a:lnSpc>
              <a:spcBef>
                <a:spcPct val="20000"/>
              </a:spcBef>
              <a:buFontTx/>
              <a:buChar char="•"/>
            </a:pPr>
            <a:r>
              <a:rPr lang="en-US" sz="1200"/>
              <a:t>Innovative solutions in Bids </a:t>
            </a:r>
          </a:p>
          <a:p>
            <a:pPr eaLnBrk="1" hangingPunct="1">
              <a:lnSpc>
                <a:spcPct val="90000"/>
              </a:lnSpc>
              <a:spcBef>
                <a:spcPct val="20000"/>
              </a:spcBef>
              <a:buFontTx/>
              <a:buChar char="•"/>
            </a:pPr>
            <a:endParaRPr lang="en-US" sz="1200"/>
          </a:p>
        </p:txBody>
      </p:sp>
      <p:sp>
        <p:nvSpPr>
          <p:cNvPr id="19478" name="AutoShape 55"/>
          <p:cNvSpPr>
            <a:spLocks noChangeArrowheads="1"/>
          </p:cNvSpPr>
          <p:nvPr/>
        </p:nvSpPr>
        <p:spPr bwMode="auto">
          <a:xfrm>
            <a:off x="3721100" y="3962400"/>
            <a:ext cx="1600200" cy="1881188"/>
          </a:xfrm>
          <a:prstGeom prst="roundRect">
            <a:avLst>
              <a:gd name="adj" fmla="val 16667"/>
            </a:avLst>
          </a:prstGeom>
          <a:solidFill>
            <a:srgbClr val="008000">
              <a:alpha val="50195"/>
            </a:srgbClr>
          </a:solidFill>
          <a:ln w="12700" algn="ctr">
            <a:solidFill>
              <a:srgbClr val="969696"/>
            </a:solidFill>
            <a:round/>
            <a:headEnd/>
            <a:tailEnd/>
          </a:ln>
        </p:spPr>
        <p:txBody>
          <a:bodyPr lIns="0" rIns="0"/>
          <a:lstStyle>
            <a:lvl1pPr marL="109538" indent="-10953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r>
              <a:rPr lang="en-US" sz="1200"/>
              <a:t>Analyst Interactions</a:t>
            </a:r>
          </a:p>
          <a:p>
            <a:pPr eaLnBrk="1" hangingPunct="1">
              <a:lnSpc>
                <a:spcPct val="90000"/>
              </a:lnSpc>
              <a:spcBef>
                <a:spcPct val="20000"/>
              </a:spcBef>
              <a:buFontTx/>
              <a:buChar char="•"/>
            </a:pPr>
            <a:r>
              <a:rPr lang="en-US" sz="1200"/>
              <a:t>Participate/Present  in Industry Events</a:t>
            </a:r>
          </a:p>
          <a:p>
            <a:pPr eaLnBrk="1" hangingPunct="1">
              <a:lnSpc>
                <a:spcPct val="90000"/>
              </a:lnSpc>
              <a:spcBef>
                <a:spcPct val="20000"/>
              </a:spcBef>
              <a:buFontTx/>
              <a:buChar char="•"/>
            </a:pPr>
            <a:r>
              <a:rPr lang="en-US" sz="1200"/>
              <a:t>Publish offerings/ brochure on TCS.com</a:t>
            </a:r>
          </a:p>
          <a:p>
            <a:pPr eaLnBrk="1" hangingPunct="1">
              <a:lnSpc>
                <a:spcPct val="90000"/>
              </a:lnSpc>
              <a:spcBef>
                <a:spcPct val="20000"/>
              </a:spcBef>
              <a:buFontTx/>
              <a:buChar char="•"/>
            </a:pPr>
            <a:r>
              <a:rPr lang="en-US" sz="1200"/>
              <a:t>White Papers</a:t>
            </a:r>
          </a:p>
          <a:p>
            <a:pPr eaLnBrk="1" hangingPunct="1">
              <a:lnSpc>
                <a:spcPct val="90000"/>
              </a:lnSpc>
              <a:spcBef>
                <a:spcPct val="20000"/>
              </a:spcBef>
              <a:buFontTx/>
              <a:buChar char="•"/>
            </a:pPr>
            <a:r>
              <a:rPr lang="en-US" sz="1200"/>
              <a:t>Patents</a:t>
            </a:r>
          </a:p>
          <a:p>
            <a:pPr eaLnBrk="1" hangingPunct="1">
              <a:lnSpc>
                <a:spcPct val="90000"/>
              </a:lnSpc>
              <a:spcBef>
                <a:spcPct val="20000"/>
              </a:spcBef>
              <a:buFontTx/>
              <a:buChar char="•"/>
            </a:pPr>
            <a:r>
              <a:rPr lang="en-US" sz="1200"/>
              <a:t>Trends</a:t>
            </a:r>
          </a:p>
        </p:txBody>
      </p:sp>
      <p:sp>
        <p:nvSpPr>
          <p:cNvPr id="19479" name="AutoShape 56"/>
          <p:cNvSpPr>
            <a:spLocks noChangeArrowheads="1"/>
          </p:cNvSpPr>
          <p:nvPr/>
        </p:nvSpPr>
        <p:spPr bwMode="auto">
          <a:xfrm>
            <a:off x="7353300" y="3962400"/>
            <a:ext cx="1531938" cy="1905000"/>
          </a:xfrm>
          <a:prstGeom prst="roundRect">
            <a:avLst>
              <a:gd name="adj" fmla="val 16667"/>
            </a:avLst>
          </a:prstGeom>
          <a:solidFill>
            <a:srgbClr val="008000">
              <a:alpha val="50195"/>
            </a:srgbClr>
          </a:solidFill>
          <a:ln w="12700" algn="ctr">
            <a:solidFill>
              <a:srgbClr val="969696"/>
            </a:solidFill>
            <a:round/>
            <a:headEnd/>
            <a:tailEnd/>
          </a:ln>
        </p:spPr>
        <p:txBody>
          <a:bodyPr lIns="0" rIns="0"/>
          <a:lstStyle>
            <a:lvl1pPr marL="109538" indent="-10953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r>
              <a:rPr lang="en-US" sz="1200"/>
              <a:t>Focused Competency Program</a:t>
            </a:r>
          </a:p>
          <a:p>
            <a:pPr eaLnBrk="1" hangingPunct="1">
              <a:lnSpc>
                <a:spcPct val="90000"/>
              </a:lnSpc>
              <a:spcBef>
                <a:spcPct val="20000"/>
              </a:spcBef>
              <a:buFontTx/>
              <a:buChar char="•"/>
            </a:pPr>
            <a:r>
              <a:rPr lang="en-US" sz="1200"/>
              <a:t>Support L&amp;D in competency development </a:t>
            </a:r>
          </a:p>
        </p:txBody>
      </p:sp>
      <p:sp>
        <p:nvSpPr>
          <p:cNvPr id="19480" name="AutoShape 57"/>
          <p:cNvSpPr>
            <a:spLocks noChangeArrowheads="1"/>
          </p:cNvSpPr>
          <p:nvPr/>
        </p:nvSpPr>
        <p:spPr bwMode="auto">
          <a:xfrm>
            <a:off x="5549900" y="3962400"/>
            <a:ext cx="1506538" cy="1905000"/>
          </a:xfrm>
          <a:prstGeom prst="roundRect">
            <a:avLst>
              <a:gd name="adj" fmla="val 16667"/>
            </a:avLst>
          </a:prstGeom>
          <a:solidFill>
            <a:srgbClr val="008000">
              <a:alpha val="50195"/>
            </a:srgbClr>
          </a:solidFill>
          <a:ln w="12700" algn="ctr">
            <a:solidFill>
              <a:srgbClr val="969696"/>
            </a:solidFill>
            <a:round/>
            <a:headEnd/>
            <a:tailEnd/>
          </a:ln>
        </p:spPr>
        <p:txBody>
          <a:bodyPr lIns="0" rIns="0"/>
          <a:lstStyle>
            <a:lvl1pPr marL="109538" indent="-10953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r>
              <a:rPr lang="en-US" sz="1200"/>
              <a:t>Consulting Engagements</a:t>
            </a:r>
          </a:p>
          <a:p>
            <a:pPr eaLnBrk="1" hangingPunct="1">
              <a:lnSpc>
                <a:spcPct val="90000"/>
              </a:lnSpc>
              <a:spcBef>
                <a:spcPct val="20000"/>
              </a:spcBef>
              <a:buFontTx/>
              <a:buChar char="•"/>
            </a:pPr>
            <a:r>
              <a:rPr lang="en-US" sz="1200"/>
              <a:t>Project technical reviews</a:t>
            </a:r>
          </a:p>
          <a:p>
            <a:pPr eaLnBrk="1" hangingPunct="1">
              <a:lnSpc>
                <a:spcPct val="90000"/>
              </a:lnSpc>
              <a:spcBef>
                <a:spcPct val="20000"/>
              </a:spcBef>
              <a:buFontTx/>
              <a:buChar char="•"/>
            </a:pPr>
            <a:r>
              <a:rPr lang="en-US" sz="1200"/>
              <a:t>New Project kick-offs</a:t>
            </a:r>
          </a:p>
          <a:p>
            <a:pPr eaLnBrk="1" hangingPunct="1">
              <a:lnSpc>
                <a:spcPct val="90000"/>
              </a:lnSpc>
              <a:spcBef>
                <a:spcPct val="20000"/>
              </a:spcBef>
              <a:buFontTx/>
              <a:buChar char="•"/>
            </a:pPr>
            <a:r>
              <a:rPr lang="en-US" sz="1200"/>
              <a:t>Best Practice sharing</a:t>
            </a:r>
          </a:p>
        </p:txBody>
      </p:sp>
      <p:cxnSp>
        <p:nvCxnSpPr>
          <p:cNvPr id="19481" name="AutoShape 23"/>
          <p:cNvCxnSpPr>
            <a:cxnSpLocks noChangeShapeType="1"/>
          </p:cNvCxnSpPr>
          <p:nvPr/>
        </p:nvCxnSpPr>
        <p:spPr bwMode="auto">
          <a:xfrm flipH="1">
            <a:off x="2678113" y="2449513"/>
            <a:ext cx="4762" cy="36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31788"/>
            <a:ext cx="8001000" cy="487362"/>
          </a:xfrm>
        </p:spPr>
        <p:txBody>
          <a:bodyPr/>
          <a:lstStyle/>
          <a:p>
            <a:pPr algn="l"/>
            <a:r>
              <a:rPr lang="en-US" dirty="0" smtClean="0"/>
              <a:t>HiTech TEG : Technical  Focus Areas : 2014-15</a:t>
            </a:r>
            <a:endParaRPr lang="en-US" dirty="0"/>
          </a:p>
        </p:txBody>
      </p:sp>
      <p:sp>
        <p:nvSpPr>
          <p:cNvPr id="13" name="Rectangle 12"/>
          <p:cNvSpPr/>
          <p:nvPr/>
        </p:nvSpPr>
        <p:spPr>
          <a:xfrm>
            <a:off x="465122" y="2134150"/>
            <a:ext cx="1005840" cy="935182"/>
          </a:xfrm>
          <a:prstGeom prst="rect">
            <a:avLst/>
          </a:prstGeom>
          <a:solidFill>
            <a:srgbClr val="DD634B"/>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sz="1050" dirty="0">
                <a:solidFill>
                  <a:schemeClr val="bg1"/>
                </a:solidFill>
                <a:latin typeface="Calibri"/>
              </a:rPr>
              <a:t>MS - BI /SQL Server 2012</a:t>
            </a:r>
          </a:p>
          <a:p>
            <a:pPr marL="128588" indent="-128588">
              <a:buFont typeface="Arial" panose="020B0604020202020204" pitchFamily="34" charset="0"/>
              <a:buChar char="•"/>
              <a:defRPr/>
            </a:pPr>
            <a:r>
              <a:rPr lang="en-US" altLang="ja-JP" sz="1050" dirty="0">
                <a:solidFill>
                  <a:prstClr val="white"/>
                </a:solidFill>
                <a:latin typeface="Segoe UI" panose="020B0502040204020203" pitchFamily="34" charset="0"/>
                <a:ea typeface="Segoe UI" panose="020B0502040204020203" pitchFamily="34" charset="0"/>
                <a:cs typeface="Segoe UI" panose="020B0502040204020203" pitchFamily="34" charset="0"/>
              </a:rPr>
              <a:t>Office 365 &amp; Online</a:t>
            </a:r>
          </a:p>
        </p:txBody>
      </p:sp>
      <p:sp>
        <p:nvSpPr>
          <p:cNvPr id="19" name="TextBox 18"/>
          <p:cNvSpPr txBox="1"/>
          <p:nvPr/>
        </p:nvSpPr>
        <p:spPr>
          <a:xfrm rot="16200000">
            <a:off x="-86806" y="4676633"/>
            <a:ext cx="649120" cy="276999"/>
          </a:xfrm>
          <a:prstGeom prst="rect">
            <a:avLst/>
          </a:prstGeom>
          <a:noFill/>
        </p:spPr>
        <p:txBody>
          <a:bodyPr wrap="square" rtlCol="0">
            <a:spAutoFit/>
          </a:bodyPr>
          <a:lstStyle/>
          <a:p>
            <a:pPr algn="ctr"/>
            <a:r>
              <a:rPr lang="en-US" sz="1200" b="1" dirty="0">
                <a:latin typeface="Segoe UI" panose="020B0502040204020203" pitchFamily="34" charset="0"/>
                <a:ea typeface="Segoe UI" panose="020B0502040204020203" pitchFamily="34" charset="0"/>
                <a:cs typeface="Segoe UI" panose="020B0502040204020203" pitchFamily="34" charset="0"/>
              </a:rPr>
              <a:t>Focus</a:t>
            </a:r>
          </a:p>
        </p:txBody>
      </p:sp>
      <p:sp>
        <p:nvSpPr>
          <p:cNvPr id="20" name="TextBox 19"/>
          <p:cNvSpPr txBox="1"/>
          <p:nvPr/>
        </p:nvSpPr>
        <p:spPr>
          <a:xfrm rot="16200000">
            <a:off x="-293500" y="3543187"/>
            <a:ext cx="1028396" cy="276999"/>
          </a:xfrm>
          <a:prstGeom prst="rect">
            <a:avLst/>
          </a:prstGeom>
          <a:noFill/>
        </p:spPr>
        <p:txBody>
          <a:bodyPr wrap="square" rtlCol="0">
            <a:spAutoFit/>
          </a:bodyPr>
          <a:lstStyle/>
          <a:p>
            <a:pPr algn="ctr"/>
            <a:r>
              <a:rPr lang="en-US" sz="1200" b="1" dirty="0">
                <a:latin typeface="Segoe UI" panose="020B0502040204020203" pitchFamily="34" charset="0"/>
                <a:ea typeface="Segoe UI" panose="020B0502040204020203" pitchFamily="34" charset="0"/>
                <a:cs typeface="Segoe UI" panose="020B0502040204020203" pitchFamily="34" charset="0"/>
              </a:rPr>
              <a:t>Strengthen</a:t>
            </a:r>
          </a:p>
        </p:txBody>
      </p:sp>
      <p:sp>
        <p:nvSpPr>
          <p:cNvPr id="21" name="TextBox 20"/>
          <p:cNvSpPr txBox="1"/>
          <p:nvPr/>
        </p:nvSpPr>
        <p:spPr>
          <a:xfrm rot="16200000">
            <a:off x="-318195" y="2448356"/>
            <a:ext cx="1161266" cy="276999"/>
          </a:xfrm>
          <a:prstGeom prst="rect">
            <a:avLst/>
          </a:prstGeom>
          <a:noFill/>
        </p:spPr>
        <p:txBody>
          <a:bodyPr wrap="square" rtlCol="0">
            <a:spAutoFit/>
          </a:bodyPr>
          <a:lstStyle/>
          <a:p>
            <a:pPr algn="ctr"/>
            <a:r>
              <a:rPr lang="en-US" sz="1200" b="1" dirty="0">
                <a:latin typeface="Segoe UI" panose="020B0502040204020203" pitchFamily="34" charset="0"/>
                <a:ea typeface="Segoe UI" panose="020B0502040204020203" pitchFamily="34" charset="0"/>
                <a:cs typeface="Segoe UI" panose="020B0502040204020203" pitchFamily="34" charset="0"/>
              </a:rPr>
              <a:t>New Focus</a:t>
            </a:r>
          </a:p>
        </p:txBody>
      </p:sp>
      <p:sp>
        <p:nvSpPr>
          <p:cNvPr id="23" name="Rectangle 22"/>
          <p:cNvSpPr/>
          <p:nvPr/>
        </p:nvSpPr>
        <p:spPr>
          <a:xfrm>
            <a:off x="1546596" y="2129451"/>
            <a:ext cx="1005840" cy="935182"/>
          </a:xfrm>
          <a:prstGeom prst="rect">
            <a:avLst/>
          </a:prstGeom>
          <a:solidFill>
            <a:srgbClr val="98B4E6"/>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JBOSS</a:t>
            </a:r>
          </a:p>
          <a:p>
            <a:pPr marL="128588" indent="-128588">
              <a:buFont typeface="Arial" panose="020B0604020202020204" pitchFamily="34" charset="0"/>
              <a:buChar char="•"/>
              <a:defRPr/>
            </a:pPr>
            <a:r>
              <a:rPr lang="en-US" altLang="ja-JP" sz="1050" dirty="0" err="1">
                <a:solidFill>
                  <a:schemeClr val="tx1"/>
                </a:solidFill>
                <a:latin typeface="Segoe UI" panose="020B0502040204020203" pitchFamily="34" charset="0"/>
                <a:ea typeface="Segoe UI" panose="020B0502040204020203" pitchFamily="34" charset="0"/>
                <a:cs typeface="Segoe UI" panose="020B0502040204020203" pitchFamily="34" charset="0"/>
              </a:rPr>
              <a:t>MuleESB</a:t>
            </a:r>
            <a:endPar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28588" indent="-128588">
              <a:buFont typeface="Arial" panose="020B0604020202020204" pitchFamily="34" charset="0"/>
              <a:buChar char="•"/>
              <a:defRPr/>
            </a:pPr>
            <a:r>
              <a:rPr lang="en-US" altLang="ja-JP" sz="1050" dirty="0" err="1">
                <a:solidFill>
                  <a:schemeClr val="tx1"/>
                </a:solidFill>
                <a:latin typeface="Segoe UI" panose="020B0502040204020203" pitchFamily="34" charset="0"/>
                <a:ea typeface="Segoe UI" panose="020B0502040204020203" pitchFamily="34" charset="0"/>
                <a:cs typeface="Segoe UI" panose="020B0502040204020203" pitchFamily="34" charset="0"/>
              </a:rPr>
              <a:t>Pentaho</a:t>
            </a:r>
            <a:endPar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28588" indent="-128588">
              <a:buFont typeface="Arial" panose="020B0604020202020204" pitchFamily="34" charset="0"/>
              <a:buChar char="•"/>
              <a:defRPr/>
            </a:pPr>
            <a:r>
              <a:rPr lang="en-US" altLang="ja-JP" sz="1050" dirty="0" err="1">
                <a:solidFill>
                  <a:schemeClr val="tx1"/>
                </a:solidFill>
                <a:latin typeface="Segoe UI" panose="020B0502040204020203" pitchFamily="34" charset="0"/>
                <a:ea typeface="Segoe UI" panose="020B0502040204020203" pitchFamily="34" charset="0"/>
                <a:cs typeface="Segoe UI" panose="020B0502040204020203" pitchFamily="34" charset="0"/>
              </a:rPr>
              <a:t>JasperSoft</a:t>
            </a:r>
            <a:endPar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p:cNvSpPr/>
          <p:nvPr/>
        </p:nvSpPr>
        <p:spPr>
          <a:xfrm>
            <a:off x="3723626" y="2156430"/>
            <a:ext cx="1005840" cy="935182"/>
          </a:xfrm>
          <a:prstGeom prst="rect">
            <a:avLst/>
          </a:prstGeom>
          <a:solidFill>
            <a:srgbClr val="E6C8B3"/>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Cloud Testing</a:t>
            </a:r>
          </a:p>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Product Testing</a:t>
            </a:r>
          </a:p>
        </p:txBody>
      </p:sp>
      <p:sp>
        <p:nvSpPr>
          <p:cNvPr id="25" name="Rectangle 24"/>
          <p:cNvSpPr/>
          <p:nvPr/>
        </p:nvSpPr>
        <p:spPr>
          <a:xfrm>
            <a:off x="4791284" y="2156430"/>
            <a:ext cx="1077198" cy="935182"/>
          </a:xfrm>
          <a:prstGeom prst="rect">
            <a:avLst/>
          </a:prstGeom>
          <a:solidFill>
            <a:schemeClr val="accent6">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Information management</a:t>
            </a:r>
          </a:p>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Data Virtualization</a:t>
            </a:r>
          </a:p>
        </p:txBody>
      </p:sp>
      <p:sp>
        <p:nvSpPr>
          <p:cNvPr id="26" name="Rectangle 25"/>
          <p:cNvSpPr/>
          <p:nvPr/>
        </p:nvSpPr>
        <p:spPr>
          <a:xfrm>
            <a:off x="5944972" y="2150614"/>
            <a:ext cx="1027328" cy="935182"/>
          </a:xfrm>
          <a:prstGeom prst="rect">
            <a:avLst/>
          </a:prstGeom>
          <a:solidFill>
            <a:srgbClr val="DD634B"/>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prstClr val="white"/>
                </a:solidFill>
                <a:latin typeface="Segoe UI" panose="020B0502040204020203" pitchFamily="34" charset="0"/>
                <a:ea typeface="Segoe UI" panose="020B0502040204020203" pitchFamily="34" charset="0"/>
                <a:cs typeface="Segoe UI" panose="020B0502040204020203" pitchFamily="34" charset="0"/>
              </a:rPr>
              <a:t>HP Converged Systems</a:t>
            </a:r>
          </a:p>
          <a:p>
            <a:pPr marL="128588" indent="-128588">
              <a:buFont typeface="Arial" panose="020B0604020202020204" pitchFamily="34" charset="0"/>
              <a:buChar char="•"/>
              <a:defRPr/>
            </a:pPr>
            <a:r>
              <a:rPr lang="en-US" altLang="ja-JP" sz="1050" dirty="0">
                <a:solidFill>
                  <a:prstClr val="white"/>
                </a:solidFill>
                <a:latin typeface="Segoe UI" panose="020B0502040204020203" pitchFamily="34" charset="0"/>
                <a:ea typeface="Segoe UI" panose="020B0502040204020203" pitchFamily="34" charset="0"/>
                <a:cs typeface="Segoe UI" panose="020B0502040204020203" pitchFamily="34" charset="0"/>
              </a:rPr>
              <a:t>Internet of Things</a:t>
            </a:r>
            <a:endParaRPr lang="en-US" altLang="ja-JP" sz="825"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p:cNvSpPr/>
          <p:nvPr/>
        </p:nvSpPr>
        <p:spPr>
          <a:xfrm>
            <a:off x="449882" y="3214468"/>
            <a:ext cx="1005840" cy="891540"/>
          </a:xfrm>
          <a:prstGeom prst="rect">
            <a:avLst/>
          </a:prstGeom>
          <a:solidFill>
            <a:srgbClr val="CDCA2F"/>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sz="1050" dirty="0" err="1">
                <a:solidFill>
                  <a:srgbClr val="000000"/>
                </a:solidFill>
                <a:latin typeface="Calibri"/>
              </a:rPr>
              <a:t>Sharepoint</a:t>
            </a:r>
            <a:r>
              <a:rPr lang="en-US" sz="1050" dirty="0">
                <a:solidFill>
                  <a:srgbClr val="000000"/>
                </a:solidFill>
                <a:latin typeface="Calibri"/>
              </a:rPr>
              <a:t> 2010 &amp; 2013</a:t>
            </a:r>
          </a:p>
          <a:p>
            <a:pPr marL="128588" indent="-128588">
              <a:buFont typeface="Arial" panose="020B0604020202020204" pitchFamily="34" charset="0"/>
              <a:buChar char="•"/>
              <a:defRPr/>
            </a:pPr>
            <a:r>
              <a:rPr lang="en-US" sz="1050" dirty="0">
                <a:solidFill>
                  <a:srgbClr val="000000"/>
                </a:solidFill>
                <a:latin typeface="Calibri"/>
              </a:rPr>
              <a:t>HTML 5</a:t>
            </a:r>
          </a:p>
          <a:p>
            <a:pPr marL="128588" indent="-128588">
              <a:buFont typeface="Arial" panose="020B0604020202020204" pitchFamily="34" charset="0"/>
              <a:buChar char="•"/>
              <a:defRPr/>
            </a:pPr>
            <a:r>
              <a:rPr lang="en-US" sz="1050" dirty="0">
                <a:solidFill>
                  <a:srgbClr val="000000"/>
                </a:solidFill>
                <a:latin typeface="Calibri"/>
              </a:rPr>
              <a:t>Windows 8</a:t>
            </a:r>
          </a:p>
          <a:p>
            <a:pPr marL="128588" indent="-128588">
              <a:buFont typeface="Arial" panose="020B0604020202020204" pitchFamily="34" charset="0"/>
              <a:buChar char="•"/>
              <a:defRPr/>
            </a:pPr>
            <a:endParaRPr lang="en-US" altLang="ja-JP" sz="825"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a:xfrm>
            <a:off x="1531356" y="3209101"/>
            <a:ext cx="1005840" cy="891540"/>
          </a:xfrm>
          <a:prstGeom prst="rect">
            <a:avLst/>
          </a:prstGeom>
          <a:solidFill>
            <a:schemeClr val="accent3">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Open Source RIA</a:t>
            </a:r>
          </a:p>
          <a:p>
            <a:pPr marL="128588" indent="-128588">
              <a:buFont typeface="Arial" panose="020B0604020202020204" pitchFamily="34" charset="0"/>
              <a:buChar char="•"/>
              <a:defRPr/>
            </a:pPr>
            <a:r>
              <a:rPr lang="en-US" altLang="ja-JP" sz="1050" dirty="0" err="1">
                <a:solidFill>
                  <a:schemeClr val="tx1"/>
                </a:solidFill>
                <a:latin typeface="Segoe UI" panose="020B0502040204020203" pitchFamily="34" charset="0"/>
                <a:ea typeface="Segoe UI" panose="020B0502040204020203" pitchFamily="34" charset="0"/>
                <a:cs typeface="Segoe UI" panose="020B0502040204020203" pitchFamily="34" charset="0"/>
              </a:rPr>
              <a:t>Liferay</a:t>
            </a:r>
            <a:endPar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MySQL</a:t>
            </a:r>
          </a:p>
          <a:p>
            <a:pPr marL="128588" indent="-128588">
              <a:buFont typeface="Arial" panose="020B0604020202020204" pitchFamily="34" charset="0"/>
              <a:buChar char="•"/>
              <a:defRPr/>
            </a:pPr>
            <a:endParaRPr lang="en-US" altLang="ja-JP" sz="825"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p:cNvSpPr/>
          <p:nvPr/>
        </p:nvSpPr>
        <p:spPr>
          <a:xfrm>
            <a:off x="3707718" y="3199252"/>
            <a:ext cx="1005840" cy="891540"/>
          </a:xfrm>
          <a:prstGeom prst="rect">
            <a:avLst/>
          </a:prstGeom>
          <a:solidFill>
            <a:srgbClr val="83389B"/>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err="1">
                <a:solidFill>
                  <a:prstClr val="white"/>
                </a:solidFill>
                <a:latin typeface="Segoe UI" panose="020B0502040204020203" pitchFamily="34" charset="0"/>
                <a:ea typeface="Segoe UI" panose="020B0502040204020203" pitchFamily="34" charset="0"/>
                <a:cs typeface="Segoe UI" panose="020B0502040204020203" pitchFamily="34" charset="0"/>
              </a:rPr>
              <a:t>Globaliz’tion</a:t>
            </a:r>
            <a:endParaRPr lang="en-US" altLang="ja-JP" sz="105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a:p>
            <a:pPr marL="128588" indent="-128588">
              <a:buFont typeface="Arial" panose="020B0604020202020204" pitchFamily="34" charset="0"/>
              <a:buChar char="•"/>
              <a:defRPr/>
            </a:pPr>
            <a:r>
              <a:rPr lang="en-US" altLang="ja-JP" sz="1050" dirty="0">
                <a:solidFill>
                  <a:prstClr val="white"/>
                </a:solidFill>
                <a:latin typeface="Segoe UI" panose="020B0502040204020203" pitchFamily="34" charset="0"/>
                <a:ea typeface="Segoe UI" panose="020B0502040204020203" pitchFamily="34" charset="0"/>
                <a:cs typeface="Segoe UI" panose="020B0502040204020203" pitchFamily="34" charset="0"/>
              </a:rPr>
              <a:t>Non-Functional Testing</a:t>
            </a:r>
          </a:p>
        </p:txBody>
      </p:sp>
      <p:sp>
        <p:nvSpPr>
          <p:cNvPr id="33" name="Rectangle 32"/>
          <p:cNvSpPr/>
          <p:nvPr/>
        </p:nvSpPr>
        <p:spPr>
          <a:xfrm>
            <a:off x="4776044" y="3209101"/>
            <a:ext cx="1092438" cy="891540"/>
          </a:xfrm>
          <a:prstGeom prst="rect">
            <a:avLst/>
          </a:prstGeom>
          <a:solidFill>
            <a:schemeClr val="accent2">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sz="1050" dirty="0">
                <a:solidFill>
                  <a:srgbClr val="000000"/>
                </a:solidFill>
                <a:latin typeface="Calibri"/>
              </a:rPr>
              <a:t>Big Data</a:t>
            </a:r>
          </a:p>
          <a:p>
            <a:pPr marL="128588" indent="-128588">
              <a:buFont typeface="Arial" panose="020B0604020202020204" pitchFamily="34" charset="0"/>
              <a:buChar char="•"/>
              <a:defRPr/>
            </a:pPr>
            <a:r>
              <a:rPr lang="en-US" sz="1050" dirty="0">
                <a:solidFill>
                  <a:srgbClr val="000000"/>
                </a:solidFill>
                <a:latin typeface="Calibri"/>
              </a:rPr>
              <a:t>HPC</a:t>
            </a:r>
          </a:p>
          <a:p>
            <a:pPr marL="128588" indent="-128588">
              <a:buFont typeface="Arial" panose="020B0604020202020204" pitchFamily="34" charset="0"/>
              <a:buChar char="•"/>
              <a:defRPr/>
            </a:pPr>
            <a:r>
              <a:rPr lang="en-US" sz="1050" dirty="0">
                <a:solidFill>
                  <a:srgbClr val="000000"/>
                </a:solidFill>
                <a:latin typeface="Calibri"/>
              </a:rPr>
              <a:t>Cloud EAI</a:t>
            </a:r>
          </a:p>
          <a:p>
            <a:pPr marL="128588" indent="-128588">
              <a:buFont typeface="Arial" panose="020B0604020202020204" pitchFamily="34" charset="0"/>
              <a:buChar char="•"/>
              <a:defRPr/>
            </a:pPr>
            <a:r>
              <a:rPr lang="en-US" sz="1050" dirty="0">
                <a:solidFill>
                  <a:srgbClr val="000000"/>
                </a:solidFill>
                <a:latin typeface="Calibri"/>
              </a:rPr>
              <a:t>Visual Analytics</a:t>
            </a:r>
          </a:p>
          <a:p>
            <a:pPr marL="128588" indent="-128588">
              <a:buFont typeface="Arial" panose="020B0604020202020204" pitchFamily="34" charset="0"/>
              <a:buChar char="•"/>
              <a:defRPr/>
            </a:pPr>
            <a:endParaRPr lang="en-US" altLang="ja-JP" sz="825"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p:cNvSpPr/>
          <p:nvPr/>
        </p:nvSpPr>
        <p:spPr>
          <a:xfrm>
            <a:off x="5960348" y="3209101"/>
            <a:ext cx="1005840" cy="891540"/>
          </a:xfrm>
          <a:prstGeom prst="rect">
            <a:avLst/>
          </a:prstGeom>
          <a:solidFill>
            <a:srgbClr val="CDCA2F"/>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Open Stack</a:t>
            </a:r>
          </a:p>
          <a:p>
            <a:pPr marL="128588" indent="-128588">
              <a:buFont typeface="Arial" panose="020B0604020202020204" pitchFamily="34" charset="0"/>
              <a:buChar cha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Redshift</a:t>
            </a:r>
          </a:p>
          <a:p>
            <a:pPr marL="128588" indent="-128588">
              <a:buFont typeface="Arial" panose="020B0604020202020204" pitchFamily="34" charset="0"/>
              <a:buChar char="•"/>
            </a:pPr>
            <a:endPar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Rectangle 37"/>
          <p:cNvSpPr/>
          <p:nvPr/>
        </p:nvSpPr>
        <p:spPr>
          <a:xfrm>
            <a:off x="444594" y="4189677"/>
            <a:ext cx="1005840" cy="1045823"/>
          </a:xfrm>
          <a:prstGeom prst="rect">
            <a:avLst/>
          </a:prstGeom>
          <a:solidFill>
            <a:schemeClr val="accent2">
              <a:lumMod val="60000"/>
              <a:lumOff val="4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nl-NL" sz="1050" dirty="0">
                <a:solidFill>
                  <a:srgbClr val="000000"/>
                </a:solidFill>
                <a:latin typeface="Calibri"/>
              </a:rPr>
              <a:t>NET, Visual Studio 2012, TFS </a:t>
            </a:r>
          </a:p>
          <a:p>
            <a:pPr marL="128588" indent="-128588">
              <a:buFont typeface="Arial" panose="020B0604020202020204" pitchFamily="34" charset="0"/>
              <a:buChar char="•"/>
              <a:defRPr/>
            </a:pPr>
            <a:r>
              <a:rPr lang="nl-NL" sz="1050" dirty="0">
                <a:solidFill>
                  <a:srgbClr val="000000"/>
                </a:solidFill>
                <a:latin typeface="Calibri"/>
              </a:rPr>
              <a:t>PDW</a:t>
            </a:r>
          </a:p>
          <a:p>
            <a:pPr marL="128588" indent="-128588">
              <a:buFont typeface="Arial" panose="020B0604020202020204" pitchFamily="34" charset="0"/>
              <a:buChar char="•"/>
              <a:defRPr/>
            </a:pPr>
            <a:r>
              <a:rPr lang="nl-NL" sz="1050" dirty="0">
                <a:solidFill>
                  <a:srgbClr val="000000"/>
                </a:solidFill>
                <a:latin typeface="Calibri"/>
              </a:rPr>
              <a:t>Windows 7</a:t>
            </a:r>
          </a:p>
          <a:p>
            <a:pPr marL="128588" indent="-128588">
              <a:buFont typeface="Arial" panose="020B0604020202020204" pitchFamily="34" charset="0"/>
              <a:buChar char="•"/>
              <a:defRPr/>
            </a:pPr>
            <a:endParaRPr lang="en-US" altLang="ja-JP" sz="825"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Rectangle 38"/>
          <p:cNvSpPr/>
          <p:nvPr/>
        </p:nvSpPr>
        <p:spPr>
          <a:xfrm>
            <a:off x="1526068" y="4170950"/>
            <a:ext cx="1005840" cy="1059183"/>
          </a:xfrm>
          <a:prstGeom prst="rect">
            <a:avLst/>
          </a:prstGeom>
          <a:solidFill>
            <a:schemeClr val="accent3">
              <a:lumMod val="75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prstClr val="white"/>
                </a:solidFill>
                <a:latin typeface="Segoe UI" panose="020B0502040204020203" pitchFamily="34" charset="0"/>
                <a:ea typeface="Segoe UI" panose="020B0502040204020203" pitchFamily="34" charset="0"/>
                <a:cs typeface="Segoe UI" panose="020B0502040204020203" pitchFamily="34" charset="0"/>
              </a:rPr>
              <a:t>Web 2.0</a:t>
            </a:r>
          </a:p>
          <a:p>
            <a:pPr marL="128588" indent="-128588">
              <a:buFont typeface="Arial" panose="020B0604020202020204" pitchFamily="34" charset="0"/>
              <a:buChar char="•"/>
              <a:defRPr/>
            </a:pPr>
            <a:r>
              <a:rPr lang="en-US" altLang="ja-JP" sz="1050" dirty="0">
                <a:solidFill>
                  <a:prstClr val="white"/>
                </a:solidFill>
                <a:latin typeface="Segoe UI" panose="020B0502040204020203" pitchFamily="34" charset="0"/>
                <a:ea typeface="Segoe UI" panose="020B0502040204020203" pitchFamily="34" charset="0"/>
                <a:cs typeface="Segoe UI" panose="020B0502040204020203" pitchFamily="34" charset="0"/>
              </a:rPr>
              <a:t>Portal Solutions</a:t>
            </a:r>
          </a:p>
          <a:p>
            <a:pPr marL="128588" indent="-128588">
              <a:buFont typeface="Arial" panose="020B0604020202020204" pitchFamily="34" charset="0"/>
              <a:buChar char="•"/>
              <a:defRPr/>
            </a:pPr>
            <a:r>
              <a:rPr lang="en-US" sz="1050" dirty="0">
                <a:solidFill>
                  <a:schemeClr val="bg1"/>
                </a:solidFill>
                <a:latin typeface="Calibri"/>
              </a:rPr>
              <a:t>Java EE &amp; </a:t>
            </a:r>
            <a:r>
              <a:rPr lang="en-US" sz="1050" dirty="0" err="1">
                <a:solidFill>
                  <a:schemeClr val="bg1"/>
                </a:solidFill>
                <a:latin typeface="Calibri"/>
              </a:rPr>
              <a:t>OpenSource</a:t>
            </a:r>
            <a:r>
              <a:rPr lang="en-US" sz="1050" dirty="0">
                <a:solidFill>
                  <a:schemeClr val="bg1"/>
                </a:solidFill>
                <a:latin typeface="Calibri"/>
              </a:rPr>
              <a:t> Tools</a:t>
            </a:r>
          </a:p>
          <a:p>
            <a:pPr marL="128588" indent="-128588">
              <a:buFont typeface="Arial" panose="020B0604020202020204" pitchFamily="34" charset="0"/>
              <a:buChar char="•"/>
              <a:defRPr/>
            </a:pPr>
            <a:endParaRPr lang="en-US" altLang="ja-JP" sz="825"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40" name="Rectangle 39"/>
          <p:cNvSpPr/>
          <p:nvPr/>
        </p:nvSpPr>
        <p:spPr>
          <a:xfrm>
            <a:off x="3703098" y="4207652"/>
            <a:ext cx="1005840" cy="1049923"/>
          </a:xfrm>
          <a:prstGeom prst="rect">
            <a:avLst/>
          </a:prstGeom>
          <a:solidFill>
            <a:srgbClr val="ACC3EC"/>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Functional Testing</a:t>
            </a:r>
          </a:p>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Automation Testing</a:t>
            </a:r>
            <a:endParaRPr lang="en-US" altLang="ja-JP" sz="825"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28588" indent="-128588">
              <a:buFont typeface="Arial" panose="020B0604020202020204" pitchFamily="34" charset="0"/>
              <a:buChar char="•"/>
              <a:defRPr/>
            </a:pPr>
            <a:endParaRPr lang="en-US" altLang="ja-JP" sz="825"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41" name="Rectangle 40"/>
          <p:cNvSpPr/>
          <p:nvPr/>
        </p:nvSpPr>
        <p:spPr>
          <a:xfrm>
            <a:off x="4770756" y="4173694"/>
            <a:ext cx="1097726" cy="1082264"/>
          </a:xfrm>
          <a:prstGeom prst="rect">
            <a:avLst/>
          </a:prstGeom>
          <a:solidFill>
            <a:srgbClr val="974807"/>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prstClr val="white"/>
                </a:solidFill>
                <a:latin typeface="Segoe UI" panose="020B0502040204020203" pitchFamily="34" charset="0"/>
                <a:ea typeface="Segoe UI" panose="020B0502040204020203" pitchFamily="34" charset="0"/>
                <a:cs typeface="Segoe UI" panose="020B0502040204020203" pitchFamily="34" charset="0"/>
              </a:rPr>
              <a:t>BIPM</a:t>
            </a:r>
          </a:p>
          <a:p>
            <a:pPr marL="128588" indent="-128588">
              <a:buFont typeface="Arial" panose="020B0604020202020204" pitchFamily="34" charset="0"/>
              <a:buChar char="•"/>
              <a:defRPr/>
            </a:pPr>
            <a:r>
              <a:rPr lang="en-US" sz="1050" dirty="0">
                <a:solidFill>
                  <a:prstClr val="white"/>
                </a:solidFill>
                <a:latin typeface="Segoe UI" panose="020B0502040204020203" pitchFamily="34" charset="0"/>
                <a:ea typeface="Segoe UI" panose="020B0502040204020203" pitchFamily="34" charset="0"/>
                <a:cs typeface="Segoe UI" panose="020B0502040204020203" pitchFamily="34" charset="0"/>
              </a:rPr>
              <a:t>Analytics</a:t>
            </a:r>
          </a:p>
          <a:p>
            <a:pPr marL="128588" indent="-128588">
              <a:buFont typeface="Arial" panose="020B0604020202020204" pitchFamily="34" charset="0"/>
              <a:buChar char="•"/>
              <a:defRPr/>
            </a:pPr>
            <a:r>
              <a:rPr lang="en-US" sz="1050" dirty="0">
                <a:solidFill>
                  <a:prstClr val="white"/>
                </a:solidFill>
                <a:latin typeface="Segoe UI" panose="020B0502040204020203" pitchFamily="34" charset="0"/>
                <a:ea typeface="Segoe UI" panose="020B0502040204020203" pitchFamily="34" charset="0"/>
                <a:cs typeface="Segoe UI" panose="020B0502040204020203" pitchFamily="34" charset="0"/>
              </a:rPr>
              <a:t>ECM</a:t>
            </a:r>
          </a:p>
          <a:p>
            <a:pPr marL="128588" indent="-128588">
              <a:buFont typeface="Arial" panose="020B0604020202020204" pitchFamily="34" charset="0"/>
              <a:buChar char="•"/>
              <a:defRPr/>
            </a:pPr>
            <a:r>
              <a:rPr lang="en-US" sz="1050" dirty="0">
                <a:solidFill>
                  <a:prstClr val="white"/>
                </a:solidFill>
                <a:latin typeface="Segoe UI" panose="020B0502040204020203" pitchFamily="34" charset="0"/>
                <a:ea typeface="Segoe UI" panose="020B0502040204020203" pitchFamily="34" charset="0"/>
                <a:cs typeface="Segoe UI" panose="020B0502040204020203" pitchFamily="34" charset="0"/>
              </a:rPr>
              <a:t>WCM</a:t>
            </a:r>
            <a:endParaRPr lang="en-US" sz="1050" dirty="0">
              <a:solidFill>
                <a:schemeClr val="bg1"/>
              </a:solidFill>
              <a:latin typeface="Calibri"/>
            </a:endParaRPr>
          </a:p>
          <a:p>
            <a:pPr marL="128588" indent="-128588">
              <a:buFont typeface="Arial" panose="020B0604020202020204" pitchFamily="34" charset="0"/>
              <a:buChar char="•"/>
              <a:defRPr/>
            </a:pPr>
            <a:endParaRPr lang="en-US" altLang="ja-JP" sz="825" dirty="0">
              <a:solidFill>
                <a:prstClr val="white"/>
              </a:solidFill>
              <a:latin typeface="Segoe UI" panose="020B0502040204020203" pitchFamily="34" charset="0"/>
              <a:ea typeface="Segoe UI" panose="020B0502040204020203" pitchFamily="34" charset="0"/>
              <a:cs typeface="Segoe UI" panose="020B0502040204020203" pitchFamily="34" charset="0"/>
            </a:endParaRPr>
          </a:p>
          <a:p>
            <a:pPr marL="128588" indent="-128588">
              <a:buFont typeface="Arial" panose="020B0604020202020204" pitchFamily="34" charset="0"/>
              <a:buChar char="•"/>
              <a:defRPr/>
            </a:pPr>
            <a:endParaRPr lang="en-US" altLang="ja-JP" sz="825"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42" name="Rectangle 41"/>
          <p:cNvSpPr/>
          <p:nvPr/>
        </p:nvSpPr>
        <p:spPr>
          <a:xfrm>
            <a:off x="5945932" y="4173428"/>
            <a:ext cx="1005840" cy="1076978"/>
          </a:xfrm>
          <a:prstGeom prst="rect">
            <a:avLst/>
          </a:prstGeom>
          <a:solidFill>
            <a:schemeClr val="accent2">
              <a:lumMod val="60000"/>
              <a:lumOff val="4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Amazon Web Services</a:t>
            </a:r>
          </a:p>
          <a:p>
            <a:pPr marL="128588" indent="-128588">
              <a:buFont typeface="Arial" panose="020B0604020202020204" pitchFamily="34" charset="0"/>
              <a:buChar cha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Windows Azure</a:t>
            </a:r>
            <a:endParaRPr lang="en-US" altLang="ja-JP" sz="825"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Rectangle 28"/>
          <p:cNvSpPr/>
          <p:nvPr/>
        </p:nvSpPr>
        <p:spPr>
          <a:xfrm>
            <a:off x="7073294" y="2150614"/>
            <a:ext cx="1084363" cy="935182"/>
          </a:xfrm>
          <a:prstGeom prst="rect">
            <a:avLst/>
          </a:prstGeom>
          <a:solidFill>
            <a:srgbClr val="E6C8B3"/>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Domain Architectures</a:t>
            </a:r>
          </a:p>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EA Frameworks</a:t>
            </a:r>
          </a:p>
        </p:txBody>
      </p:sp>
      <p:sp>
        <p:nvSpPr>
          <p:cNvPr id="35" name="Rectangle 34"/>
          <p:cNvSpPr/>
          <p:nvPr/>
        </p:nvSpPr>
        <p:spPr>
          <a:xfrm>
            <a:off x="7065674" y="3204470"/>
            <a:ext cx="1099602" cy="891540"/>
          </a:xfrm>
          <a:prstGeom prst="rect">
            <a:avLst/>
          </a:prstGeom>
          <a:solidFill>
            <a:srgbClr val="83389B"/>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prstClr val="white"/>
                </a:solidFill>
                <a:latin typeface="Segoe UI" panose="020B0502040204020203" pitchFamily="34" charset="0"/>
                <a:ea typeface="Segoe UI" panose="020B0502040204020203" pitchFamily="34" charset="0"/>
                <a:cs typeface="Segoe UI" panose="020B0502040204020203" pitchFamily="34" charset="0"/>
              </a:rPr>
              <a:t>EA Tools</a:t>
            </a:r>
          </a:p>
          <a:p>
            <a:pPr marL="128588" indent="-128588">
              <a:buFont typeface="Arial" panose="020B0604020202020204" pitchFamily="34" charset="0"/>
              <a:buChar char="•"/>
              <a:defRPr/>
            </a:pPr>
            <a:r>
              <a:rPr lang="en-US" altLang="ja-JP" sz="1050" dirty="0">
                <a:solidFill>
                  <a:prstClr val="white"/>
                </a:solidFill>
                <a:latin typeface="Segoe UI" panose="020B0502040204020203" pitchFamily="34" charset="0"/>
                <a:ea typeface="Segoe UI" panose="020B0502040204020203" pitchFamily="34" charset="0"/>
                <a:cs typeface="Segoe UI" panose="020B0502040204020203" pitchFamily="34" charset="0"/>
              </a:rPr>
              <a:t>Reference architectures</a:t>
            </a:r>
          </a:p>
        </p:txBody>
      </p:sp>
      <p:sp>
        <p:nvSpPr>
          <p:cNvPr id="36" name="Rectangle 35"/>
          <p:cNvSpPr/>
          <p:nvPr/>
        </p:nvSpPr>
        <p:spPr>
          <a:xfrm>
            <a:off x="7052766" y="4201836"/>
            <a:ext cx="1077509" cy="1049923"/>
          </a:xfrm>
          <a:prstGeom prst="rect">
            <a:avLst/>
          </a:prstGeom>
          <a:solidFill>
            <a:srgbClr val="ACC3EC"/>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Architecture development methods</a:t>
            </a:r>
          </a:p>
          <a:p>
            <a:pPr marL="128588" indent="-128588">
              <a:buFont typeface="Arial" panose="020B0604020202020204" pitchFamily="34" charset="0"/>
              <a:buChar char="•"/>
              <a:defRPr/>
            </a:pPr>
            <a:endParaRPr lang="en-US" altLang="ja-JP" sz="825"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28588" indent="-128588">
              <a:buFont typeface="Arial" panose="020B0604020202020204" pitchFamily="34" charset="0"/>
              <a:buChar char="•"/>
              <a:defRPr/>
            </a:pPr>
            <a:endParaRPr lang="en-US" altLang="ja-JP" sz="825"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43" name="TextBox 42"/>
          <p:cNvSpPr txBox="1"/>
          <p:nvPr/>
        </p:nvSpPr>
        <p:spPr>
          <a:xfrm>
            <a:off x="442426" y="1796375"/>
            <a:ext cx="1005840" cy="253916"/>
          </a:xfrm>
          <a:prstGeom prst="rect">
            <a:avLst/>
          </a:prstGeom>
          <a:noFill/>
        </p:spPr>
        <p:txBody>
          <a:bodyPr wrap="square" rtlCol="0">
            <a:spAutoFit/>
          </a:bodyPr>
          <a:lstStyle/>
          <a:p>
            <a:pPr algn="ctr"/>
            <a:r>
              <a:rPr lang="en-US" sz="1050" b="1" dirty="0">
                <a:latin typeface="Segoe UI" panose="020B0502040204020203" pitchFamily="34" charset="0"/>
                <a:ea typeface="Segoe UI" panose="020B0502040204020203" pitchFamily="34" charset="0"/>
                <a:cs typeface="Segoe UI" panose="020B0502040204020203" pitchFamily="34" charset="0"/>
              </a:rPr>
              <a:t>Microsoft</a:t>
            </a:r>
          </a:p>
        </p:txBody>
      </p:sp>
      <p:sp>
        <p:nvSpPr>
          <p:cNvPr id="44" name="TextBox 43"/>
          <p:cNvSpPr txBox="1"/>
          <p:nvPr/>
        </p:nvSpPr>
        <p:spPr>
          <a:xfrm>
            <a:off x="1478198" y="1559251"/>
            <a:ext cx="1005840" cy="577081"/>
          </a:xfrm>
          <a:prstGeom prst="rect">
            <a:avLst/>
          </a:prstGeom>
          <a:noFill/>
        </p:spPr>
        <p:txBody>
          <a:bodyPr wrap="square" rtlCol="0">
            <a:spAutoFit/>
          </a:bodyPr>
          <a:lstStyle/>
          <a:p>
            <a:pPr algn="ctr"/>
            <a:r>
              <a:rPr lang="en-US" sz="1050" b="1" dirty="0">
                <a:latin typeface="Segoe UI" panose="020B0502040204020203" pitchFamily="34" charset="0"/>
                <a:ea typeface="Segoe UI" panose="020B0502040204020203" pitchFamily="34" charset="0"/>
                <a:cs typeface="Segoe UI" panose="020B0502040204020203" pitchFamily="34" charset="0"/>
              </a:rPr>
              <a:t>JOSE: Java and Open Source</a:t>
            </a:r>
          </a:p>
        </p:txBody>
      </p:sp>
      <p:sp>
        <p:nvSpPr>
          <p:cNvPr id="45" name="TextBox 44"/>
          <p:cNvSpPr txBox="1"/>
          <p:nvPr/>
        </p:nvSpPr>
        <p:spPr>
          <a:xfrm>
            <a:off x="3714881" y="1813429"/>
            <a:ext cx="1065726" cy="253916"/>
          </a:xfrm>
          <a:prstGeom prst="rect">
            <a:avLst/>
          </a:prstGeom>
          <a:noFill/>
        </p:spPr>
        <p:txBody>
          <a:bodyPr wrap="square" rtlCol="0">
            <a:spAutoFit/>
          </a:bodyPr>
          <a:lstStyle/>
          <a:p>
            <a:pPr algn="ctr"/>
            <a:r>
              <a:rPr lang="en-US" sz="1050" b="1" dirty="0">
                <a:latin typeface="Segoe UI" panose="020B0502040204020203" pitchFamily="34" charset="0"/>
                <a:ea typeface="Segoe UI" panose="020B0502040204020203" pitchFamily="34" charset="0"/>
                <a:cs typeface="Segoe UI" panose="020B0502040204020203" pitchFamily="34" charset="0"/>
              </a:rPr>
              <a:t>Assurance</a:t>
            </a:r>
          </a:p>
        </p:txBody>
      </p:sp>
      <p:sp>
        <p:nvSpPr>
          <p:cNvPr id="49" name="TextBox 48"/>
          <p:cNvSpPr txBox="1"/>
          <p:nvPr/>
        </p:nvSpPr>
        <p:spPr>
          <a:xfrm>
            <a:off x="4739884" y="1792524"/>
            <a:ext cx="1005840" cy="415498"/>
          </a:xfrm>
          <a:prstGeom prst="rect">
            <a:avLst/>
          </a:prstGeom>
          <a:noFill/>
        </p:spPr>
        <p:txBody>
          <a:bodyPr wrap="square" rtlCol="0">
            <a:spAutoFit/>
          </a:bodyPr>
          <a:lstStyle/>
          <a:p>
            <a:pPr algn="ctr"/>
            <a:r>
              <a:rPr lang="en-US" sz="1050" b="1" dirty="0">
                <a:latin typeface="Segoe UI" panose="020B0502040204020203" pitchFamily="34" charset="0"/>
                <a:ea typeface="Segoe UI" panose="020B0502040204020203" pitchFamily="34" charset="0"/>
                <a:cs typeface="Segoe UI" panose="020B0502040204020203" pitchFamily="34" charset="0"/>
              </a:rPr>
              <a:t>ABIM and Big Data</a:t>
            </a:r>
          </a:p>
        </p:txBody>
      </p:sp>
      <p:sp>
        <p:nvSpPr>
          <p:cNvPr id="51" name="TextBox 50"/>
          <p:cNvSpPr txBox="1"/>
          <p:nvPr/>
        </p:nvSpPr>
        <p:spPr>
          <a:xfrm>
            <a:off x="2513970" y="1543050"/>
            <a:ext cx="1090978" cy="577081"/>
          </a:xfrm>
          <a:prstGeom prst="rect">
            <a:avLst/>
          </a:prstGeom>
          <a:noFill/>
        </p:spPr>
        <p:txBody>
          <a:bodyPr wrap="square" rtlCol="0">
            <a:spAutoFit/>
          </a:bodyPr>
          <a:lstStyle/>
          <a:p>
            <a:pPr algn="ctr"/>
            <a:r>
              <a:rPr lang="en-US" sz="1050" b="1" dirty="0">
                <a:latin typeface="Segoe UI" panose="020B0502040204020203" pitchFamily="34" charset="0"/>
                <a:ea typeface="Segoe UI" panose="020B0502040204020203" pitchFamily="34" charset="0"/>
                <a:cs typeface="Segoe UI" panose="020B0502040204020203" pitchFamily="34" charset="0"/>
              </a:rPr>
              <a:t>JOSE: Social and </a:t>
            </a:r>
            <a:r>
              <a:rPr lang="en-US" sz="1050" b="1" dirty="0" err="1">
                <a:latin typeface="Segoe UI" panose="020B0502040204020203" pitchFamily="34" charset="0"/>
                <a:ea typeface="Segoe UI" panose="020B0502040204020203" pitchFamily="34" charset="0"/>
                <a:cs typeface="Segoe UI" panose="020B0502040204020203" pitchFamily="34" charset="0"/>
              </a:rPr>
              <a:t>ECommerce</a:t>
            </a:r>
            <a:endParaRPr lang="en-US" sz="1050" b="1" dirty="0">
              <a:latin typeface="Segoe UI" panose="020B0502040204020203" pitchFamily="34" charset="0"/>
              <a:ea typeface="Segoe UI" panose="020B0502040204020203" pitchFamily="34" charset="0"/>
              <a:cs typeface="Segoe UI" panose="020B0502040204020203" pitchFamily="34" charset="0"/>
            </a:endParaRPr>
          </a:p>
        </p:txBody>
      </p:sp>
      <p:sp>
        <p:nvSpPr>
          <p:cNvPr id="52" name="TextBox 51"/>
          <p:cNvSpPr txBox="1"/>
          <p:nvPr/>
        </p:nvSpPr>
        <p:spPr>
          <a:xfrm>
            <a:off x="6993594" y="1796374"/>
            <a:ext cx="1065726" cy="415498"/>
          </a:xfrm>
          <a:prstGeom prst="rect">
            <a:avLst/>
          </a:prstGeom>
          <a:noFill/>
        </p:spPr>
        <p:txBody>
          <a:bodyPr wrap="square" rtlCol="0">
            <a:spAutoFit/>
          </a:bodyPr>
          <a:lstStyle/>
          <a:p>
            <a:pPr algn="ctr"/>
            <a:r>
              <a:rPr lang="en-US" sz="1050" b="1" dirty="0">
                <a:latin typeface="Segoe UI" panose="020B0502040204020203" pitchFamily="34" charset="0"/>
                <a:ea typeface="Segoe UI" panose="020B0502040204020203" pitchFamily="34" charset="0"/>
                <a:cs typeface="Segoe UI" panose="020B0502040204020203" pitchFamily="34" charset="0"/>
              </a:rPr>
              <a:t>Enterprise Architecture</a:t>
            </a:r>
          </a:p>
        </p:txBody>
      </p:sp>
      <p:sp>
        <p:nvSpPr>
          <p:cNvPr id="37" name="Rectangle 36"/>
          <p:cNvSpPr/>
          <p:nvPr/>
        </p:nvSpPr>
        <p:spPr>
          <a:xfrm>
            <a:off x="2588800" y="2134020"/>
            <a:ext cx="1027328" cy="935182"/>
          </a:xfrm>
          <a:prstGeom prst="rect">
            <a:avLst/>
          </a:prstGeom>
          <a:solidFill>
            <a:srgbClr val="DD634B"/>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defRPr/>
            </a:pPr>
            <a:r>
              <a:rPr lang="en-US" altLang="ja-JP" sz="1050" dirty="0" err="1">
                <a:solidFill>
                  <a:schemeClr val="bg1"/>
                </a:solidFill>
                <a:latin typeface="Segoe UI" panose="020B0502040204020203" pitchFamily="34" charset="0"/>
                <a:ea typeface="Segoe UI" panose="020B0502040204020203" pitchFamily="34" charset="0"/>
                <a:cs typeface="Segoe UI" panose="020B0502040204020203" pitchFamily="34" charset="0"/>
              </a:rPr>
              <a:t>eCommerce</a:t>
            </a:r>
            <a:endParaRPr lang="en-US" altLang="ja-JP" sz="105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marL="128588" indent="-128588">
              <a:buFont typeface="Arial" panose="020B0604020202020204" pitchFamily="34" charset="0"/>
              <a:buChar char="•"/>
              <a:defRPr/>
            </a:pPr>
            <a:r>
              <a:rPr lang="en-US" altLang="ja-JP" sz="1050" dirty="0">
                <a:solidFill>
                  <a:schemeClr val="bg1"/>
                </a:solidFill>
                <a:latin typeface="Segoe UI" panose="020B0502040204020203" pitchFamily="34" charset="0"/>
                <a:ea typeface="Segoe UI" panose="020B0502040204020203" pitchFamily="34" charset="0"/>
                <a:cs typeface="Segoe UI" panose="020B0502040204020203" pitchFamily="34" charset="0"/>
              </a:rPr>
              <a:t>Connecting Marketing Solutions</a:t>
            </a:r>
          </a:p>
        </p:txBody>
      </p:sp>
      <p:sp>
        <p:nvSpPr>
          <p:cNvPr id="46" name="Rectangle 45"/>
          <p:cNvSpPr/>
          <p:nvPr/>
        </p:nvSpPr>
        <p:spPr>
          <a:xfrm>
            <a:off x="2595048" y="3212780"/>
            <a:ext cx="1069848" cy="891540"/>
          </a:xfrm>
          <a:prstGeom prst="rect">
            <a:avLst/>
          </a:prstGeom>
          <a:solidFill>
            <a:srgbClr val="CDCA2F"/>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Social Analytics</a:t>
            </a:r>
          </a:p>
          <a:p>
            <a:pPr marL="128588" indent="-128588">
              <a:buFont typeface="Arial" panose="020B0604020202020204" pitchFamily="34" charset="0"/>
              <a:buChar cha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Social Collaboration</a:t>
            </a:r>
          </a:p>
          <a:p>
            <a:pPr marL="128588" indent="-128588">
              <a:buFont typeface="Arial" panose="020B0604020202020204" pitchFamily="34" charset="0"/>
              <a:buChar cha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Yammer</a:t>
            </a:r>
          </a:p>
        </p:txBody>
      </p:sp>
      <p:sp>
        <p:nvSpPr>
          <p:cNvPr id="47" name="Rectangle 46"/>
          <p:cNvSpPr/>
          <p:nvPr/>
        </p:nvSpPr>
        <p:spPr>
          <a:xfrm>
            <a:off x="2589760" y="4156834"/>
            <a:ext cx="1005840" cy="1076978"/>
          </a:xfrm>
          <a:prstGeom prst="rect">
            <a:avLst/>
          </a:prstGeom>
          <a:solidFill>
            <a:schemeClr val="accent2">
              <a:lumMod val="60000"/>
              <a:lumOff val="4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588" indent="-128588">
              <a:buFont typeface="Arial" panose="020B0604020202020204" pitchFamily="34" charset="0"/>
              <a:buChar cha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Jive</a:t>
            </a:r>
          </a:p>
          <a:p>
            <a:pPr marL="128588" indent="-128588">
              <a:buFont typeface="Arial" panose="020B0604020202020204" pitchFamily="34" charset="0"/>
              <a:buChar char="•"/>
            </a:pPr>
            <a:r>
              <a:rPr lang="en-US" altLang="ja-JP" sz="1050" dirty="0" err="1">
                <a:solidFill>
                  <a:schemeClr val="tx1"/>
                </a:solidFill>
                <a:latin typeface="Segoe UI" panose="020B0502040204020203" pitchFamily="34" charset="0"/>
                <a:ea typeface="Segoe UI" panose="020B0502040204020203" pitchFamily="34" charset="0"/>
                <a:cs typeface="Segoe UI" panose="020B0502040204020203" pitchFamily="34" charset="0"/>
              </a:rPr>
              <a:t>NewsGator</a:t>
            </a:r>
            <a:endPar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128588" indent="-128588">
              <a:buFont typeface="Arial" panose="020B0604020202020204" pitchFamily="34" charset="0"/>
              <a:buChar char="•"/>
            </a:pPr>
            <a:r>
              <a:rPr lang="en-US" altLang="ja-JP" sz="1050" dirty="0">
                <a:solidFill>
                  <a:schemeClr val="tx1"/>
                </a:solidFill>
                <a:latin typeface="Segoe UI" panose="020B0502040204020203" pitchFamily="34" charset="0"/>
                <a:ea typeface="Segoe UI" panose="020B0502040204020203" pitchFamily="34" charset="0"/>
                <a:cs typeface="Segoe UI" panose="020B0502040204020203" pitchFamily="34" charset="0"/>
              </a:rPr>
              <a:t>SFDC Chatter</a:t>
            </a:r>
            <a:endParaRPr lang="en-US" altLang="ja-JP" sz="825"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8" name="TextBox 47"/>
          <p:cNvSpPr txBox="1"/>
          <p:nvPr/>
        </p:nvSpPr>
        <p:spPr>
          <a:xfrm>
            <a:off x="5860794" y="1737036"/>
            <a:ext cx="1090978" cy="577081"/>
          </a:xfrm>
          <a:prstGeom prst="rect">
            <a:avLst/>
          </a:prstGeom>
          <a:noFill/>
        </p:spPr>
        <p:txBody>
          <a:bodyPr wrap="square" rtlCol="0">
            <a:spAutoFit/>
          </a:bodyPr>
          <a:lstStyle/>
          <a:p>
            <a:pPr algn="ctr"/>
            <a:r>
              <a:rPr lang="en-US" sz="1050" b="1" dirty="0">
                <a:latin typeface="Segoe UI" panose="020B0502040204020203" pitchFamily="34" charset="0"/>
                <a:ea typeface="Segoe UI" panose="020B0502040204020203" pitchFamily="34" charset="0"/>
                <a:cs typeface="Segoe UI" panose="020B0502040204020203" pitchFamily="34" charset="0"/>
              </a:rPr>
              <a:t>Cloud and Emerging Tech</a:t>
            </a:r>
          </a:p>
        </p:txBody>
      </p:sp>
    </p:spTree>
    <p:extLst>
      <p:ext uri="{BB962C8B-B14F-4D97-AF65-F5344CB8AC3E}">
        <p14:creationId xmlns:p14="http://schemas.microsoft.com/office/powerpoint/2010/main" val="416263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1000"/>
                                        <p:tgtEl>
                                          <p:spTgt spid="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10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10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10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24" grpId="0" animBg="1"/>
      <p:bldP spid="25" grpId="0" animBg="1"/>
      <p:bldP spid="26" grpId="0" animBg="1"/>
      <p:bldP spid="30" grpId="0" animBg="1"/>
      <p:bldP spid="31" grpId="0" animBg="1"/>
      <p:bldP spid="32" grpId="0" animBg="1"/>
      <p:bldP spid="33" grpId="0" animBg="1"/>
      <p:bldP spid="34" grpId="0" animBg="1"/>
      <p:bldP spid="38" grpId="0" animBg="1"/>
      <p:bldP spid="39" grpId="0" animBg="1"/>
      <p:bldP spid="40" grpId="0" animBg="1"/>
      <p:bldP spid="41" grpId="0" animBg="1"/>
      <p:bldP spid="42" grpId="0" animBg="1"/>
      <p:bldP spid="29" grpId="0" animBg="1"/>
      <p:bldP spid="35" grpId="0" animBg="1"/>
      <p:bldP spid="36" grpId="0" animBg="1"/>
      <p:bldP spid="37" grpId="0" animBg="1"/>
      <p:bldP spid="46"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p:cNvSpPr>
          <p:nvPr>
            <p:ph type="title"/>
          </p:nvPr>
        </p:nvSpPr>
        <p:spPr>
          <a:xfrm>
            <a:off x="1143000" y="457200"/>
            <a:ext cx="8001000" cy="449263"/>
          </a:xfrm>
        </p:spPr>
        <p:txBody>
          <a:bodyPr/>
          <a:lstStyle/>
          <a:p>
            <a:pPr eaLnBrk="1" hangingPunct="1"/>
            <a:r>
              <a:rPr lang="en-US" sz="2000" smtClean="0">
                <a:latin typeface="Myriad Pro"/>
              </a:rPr>
              <a:t>Technology Excellence Group (TEG) - Engagement Model</a:t>
            </a:r>
          </a:p>
        </p:txBody>
      </p:sp>
      <p:sp>
        <p:nvSpPr>
          <p:cNvPr id="20483" name="Slide Number Placeholder 1"/>
          <p:cNvSpPr>
            <a:spLocks noGrp="1"/>
          </p:cNvSpPr>
          <p:nvPr>
            <p:ph type="sldNum" sz="quarter" idx="4294967295"/>
          </p:nvPr>
        </p:nvSpPr>
        <p:spPr bwMode="auto">
          <a:xfrm>
            <a:off x="8477250" y="6461125"/>
            <a:ext cx="381000" cy="265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rgbClr val="4E84C4"/>
                </a:solidFill>
                <a:cs typeface="Arial" panose="020B0604020202020204" pitchFamily="34" charset="0"/>
              </a:rPr>
              <a:t>- </a:t>
            </a:r>
            <a:fld id="{18B929A2-5BCA-433C-A9E4-2D4C0FA4278F}" type="slidenum">
              <a:rPr lang="en-US">
                <a:solidFill>
                  <a:srgbClr val="4E84C4"/>
                </a:solidFill>
                <a:cs typeface="Arial" panose="020B0604020202020204" pitchFamily="34" charset="0"/>
              </a:rPr>
              <a:pPr eaLnBrk="1" hangingPunct="1"/>
              <a:t>12</a:t>
            </a:fld>
            <a:r>
              <a:rPr lang="en-US">
                <a:solidFill>
                  <a:srgbClr val="4E84C4"/>
                </a:solidFill>
                <a:cs typeface="Arial" panose="020B0604020202020204" pitchFamily="34" charset="0"/>
              </a:rPr>
              <a:t> -</a:t>
            </a:r>
          </a:p>
        </p:txBody>
      </p:sp>
      <p:sp>
        <p:nvSpPr>
          <p:cNvPr id="20484" name="AutoShape 3"/>
          <p:cNvSpPr>
            <a:spLocks noChangeArrowheads="1"/>
          </p:cNvSpPr>
          <p:nvPr/>
        </p:nvSpPr>
        <p:spPr bwMode="auto">
          <a:xfrm>
            <a:off x="250825" y="1719263"/>
            <a:ext cx="8642350" cy="2305050"/>
          </a:xfrm>
          <a:prstGeom prst="roundRect">
            <a:avLst>
              <a:gd name="adj" fmla="val 16667"/>
            </a:avLst>
          </a:prstGeom>
          <a:solidFill>
            <a:srgbClr val="F1EFED"/>
          </a:solidFill>
          <a:ln w="12700">
            <a:solidFill>
              <a:srgbClr val="96969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atin typeface="Myriad Pro"/>
            </a:endParaRPr>
          </a:p>
        </p:txBody>
      </p:sp>
      <p:pic>
        <p:nvPicPr>
          <p:cNvPr id="20485" name="AutoShap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3735388"/>
            <a:ext cx="3540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rot="16200000">
            <a:off x="4489450" y="3923616"/>
            <a:ext cx="323850" cy="114300"/>
          </a:xfrm>
          <a:prstGeom prst="rect">
            <a:avLst/>
          </a:prstGeom>
          <a:solidFill>
            <a:srgbClr val="4E84C4"/>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eaVert" wrap="none" anchor="ctr"/>
          <a:lstStyle/>
          <a:p>
            <a:pPr algn="ctr" fontAlgn="auto">
              <a:spcBef>
                <a:spcPts val="0"/>
              </a:spcBef>
              <a:spcAft>
                <a:spcPts val="0"/>
              </a:spcAft>
              <a:defRPr/>
            </a:pPr>
            <a:endParaRPr lang="en-US" dirty="0">
              <a:latin typeface="Arial" charset="0"/>
            </a:endParaRPr>
          </a:p>
        </p:txBody>
      </p:sp>
      <p:sp>
        <p:nvSpPr>
          <p:cNvPr id="9" name="Rectangle 11"/>
          <p:cNvSpPr>
            <a:spLocks noChangeArrowheads="1"/>
          </p:cNvSpPr>
          <p:nvPr/>
        </p:nvSpPr>
        <p:spPr bwMode="auto">
          <a:xfrm>
            <a:off x="4203700" y="1897965"/>
            <a:ext cx="901700" cy="1828800"/>
          </a:xfrm>
          <a:prstGeom prst="rect">
            <a:avLst/>
          </a:prstGeom>
          <a:solidFill>
            <a:srgbClr val="BBB1A5"/>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r>
              <a:rPr lang="en-US" sz="1300" b="1" dirty="0">
                <a:effectLst>
                  <a:outerShdw blurRad="38100" dist="38100" dir="2700000" algn="tl">
                    <a:srgbClr val="000000">
                      <a:alpha val="43137"/>
                    </a:srgbClr>
                  </a:outerShdw>
                </a:effectLst>
                <a:latin typeface="+mj-lt"/>
              </a:rPr>
              <a:t>Corp TEG</a:t>
            </a:r>
          </a:p>
          <a:p>
            <a:pPr algn="ctr" fontAlgn="auto">
              <a:spcBef>
                <a:spcPts val="0"/>
              </a:spcBef>
              <a:spcAft>
                <a:spcPts val="0"/>
              </a:spcAft>
              <a:defRPr/>
            </a:pPr>
            <a:r>
              <a:rPr lang="en-US" sz="1300" b="1" dirty="0">
                <a:effectLst>
                  <a:outerShdw blurRad="38100" dist="38100" dir="2700000" algn="tl">
                    <a:srgbClr val="000000">
                      <a:alpha val="43137"/>
                    </a:srgbClr>
                  </a:outerShdw>
                </a:effectLst>
                <a:latin typeface="+mj-lt"/>
              </a:rPr>
              <a:t>Unit TEG</a:t>
            </a:r>
          </a:p>
        </p:txBody>
      </p:sp>
      <p:sp>
        <p:nvSpPr>
          <p:cNvPr id="20492" name="Text Box 17"/>
          <p:cNvSpPr txBox="1">
            <a:spLocks noChangeArrowheads="1"/>
          </p:cNvSpPr>
          <p:nvPr/>
        </p:nvSpPr>
        <p:spPr bwMode="auto">
          <a:xfrm>
            <a:off x="5502275" y="1795463"/>
            <a:ext cx="12938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5888" indent="-115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4E84C4"/>
              </a:buClr>
            </a:pPr>
            <a:r>
              <a:rPr lang="en-US" sz="1200" b="1"/>
              <a:t>Offerings</a:t>
            </a:r>
          </a:p>
          <a:p>
            <a:pPr eaLnBrk="1" hangingPunct="1">
              <a:spcBef>
                <a:spcPct val="20000"/>
              </a:spcBef>
              <a:buClr>
                <a:srgbClr val="4E84C4"/>
              </a:buClr>
              <a:buFontTx/>
              <a:buChar char="•"/>
            </a:pPr>
            <a:r>
              <a:rPr lang="en-US" sz="1200"/>
              <a:t>Technical Capability</a:t>
            </a:r>
          </a:p>
          <a:p>
            <a:pPr eaLnBrk="1" hangingPunct="1">
              <a:spcBef>
                <a:spcPct val="20000"/>
              </a:spcBef>
              <a:buClr>
                <a:srgbClr val="4E84C4"/>
              </a:buClr>
              <a:buFontTx/>
              <a:buChar char="•"/>
            </a:pPr>
            <a:r>
              <a:rPr lang="en-US" sz="1200"/>
              <a:t>Consulting Assignments</a:t>
            </a:r>
          </a:p>
          <a:p>
            <a:pPr eaLnBrk="1" hangingPunct="1">
              <a:spcBef>
                <a:spcPct val="20000"/>
              </a:spcBef>
              <a:buClr>
                <a:srgbClr val="4E84C4"/>
              </a:buClr>
              <a:buFontTx/>
              <a:buChar char="•"/>
            </a:pPr>
            <a:r>
              <a:rPr lang="en-US" sz="1200"/>
              <a:t>Competency Framework</a:t>
            </a:r>
          </a:p>
          <a:p>
            <a:pPr eaLnBrk="1" hangingPunct="1">
              <a:spcBef>
                <a:spcPct val="20000"/>
              </a:spcBef>
              <a:buClr>
                <a:srgbClr val="4E84C4"/>
              </a:buClr>
              <a:buFontTx/>
              <a:buChar char="•"/>
            </a:pPr>
            <a:r>
              <a:rPr lang="en-US" sz="1200"/>
              <a:t>Innovative ideas and value creation</a:t>
            </a:r>
          </a:p>
        </p:txBody>
      </p:sp>
      <p:sp>
        <p:nvSpPr>
          <p:cNvPr id="20493" name="AutoShape 18"/>
          <p:cNvSpPr>
            <a:spLocks/>
          </p:cNvSpPr>
          <p:nvPr/>
        </p:nvSpPr>
        <p:spPr bwMode="auto">
          <a:xfrm>
            <a:off x="1524000" y="2054225"/>
            <a:ext cx="381000" cy="1368425"/>
          </a:xfrm>
          <a:prstGeom prst="rightBrace">
            <a:avLst>
              <a:gd name="adj1" fmla="val 35002"/>
              <a:gd name="adj2" fmla="val 50000"/>
            </a:avLst>
          </a:prstGeom>
          <a:noFill/>
          <a:ln w="31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atin typeface="Myriad Pro"/>
            </a:endParaRPr>
          </a:p>
        </p:txBody>
      </p:sp>
      <p:sp>
        <p:nvSpPr>
          <p:cNvPr id="12" name="AutoShape 19"/>
          <p:cNvSpPr>
            <a:spLocks noChangeArrowheads="1"/>
          </p:cNvSpPr>
          <p:nvPr/>
        </p:nvSpPr>
        <p:spPr bwMode="auto">
          <a:xfrm>
            <a:off x="1981200" y="2736842"/>
            <a:ext cx="381000" cy="228601"/>
          </a:xfrm>
          <a:prstGeom prst="notchedRightArrow">
            <a:avLst>
              <a:gd name="adj1" fmla="val 50000"/>
              <a:gd name="adj2" fmla="val 25000"/>
            </a:avLst>
          </a:prstGeom>
          <a:solidFill>
            <a:srgbClr val="4E84C4"/>
          </a:solidFill>
          <a:ln w="12700">
            <a:solidFill>
              <a:srgbClr val="969696"/>
            </a:solidFill>
            <a:miter lim="800000"/>
            <a:headEnd/>
            <a:tailEnd/>
          </a:ln>
          <a:effectLst>
            <a:outerShdw blurRad="44450" dist="27940" dir="5400000" algn="ctr">
              <a:srgbClr val="000000"/>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dirty="0">
              <a:latin typeface="Arial" charset="0"/>
            </a:endParaRPr>
          </a:p>
        </p:txBody>
      </p:sp>
      <p:sp>
        <p:nvSpPr>
          <p:cNvPr id="20497" name="Rectangle 7"/>
          <p:cNvSpPr>
            <a:spLocks noChangeArrowheads="1"/>
          </p:cNvSpPr>
          <p:nvPr/>
        </p:nvSpPr>
        <p:spPr bwMode="auto">
          <a:xfrm>
            <a:off x="2438400" y="1773238"/>
            <a:ext cx="13827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5888" indent="-115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4E84C4"/>
              </a:buClr>
            </a:pPr>
            <a:r>
              <a:rPr lang="en-US" sz="1200" b="1">
                <a:latin typeface="Myriad Pro"/>
              </a:rPr>
              <a:t>Service Requests</a:t>
            </a:r>
          </a:p>
          <a:p>
            <a:pPr eaLnBrk="1" hangingPunct="1">
              <a:spcBef>
                <a:spcPct val="20000"/>
              </a:spcBef>
              <a:buClr>
                <a:srgbClr val="4E84C4"/>
              </a:buClr>
              <a:buFontTx/>
              <a:buChar char="•"/>
            </a:pPr>
            <a:r>
              <a:rPr lang="en-US" sz="1200">
                <a:latin typeface="Myriad Pro"/>
              </a:rPr>
              <a:t>Technical Solution &amp; Estimation</a:t>
            </a:r>
          </a:p>
          <a:p>
            <a:pPr eaLnBrk="1" hangingPunct="1">
              <a:spcBef>
                <a:spcPct val="20000"/>
              </a:spcBef>
              <a:buClr>
                <a:srgbClr val="4E84C4"/>
              </a:buClr>
              <a:buFontTx/>
              <a:buChar char="•"/>
            </a:pPr>
            <a:r>
              <a:rPr lang="en-US" sz="1200">
                <a:latin typeface="Myriad Pro"/>
              </a:rPr>
              <a:t>Architecture Consulting</a:t>
            </a:r>
          </a:p>
          <a:p>
            <a:pPr eaLnBrk="1" hangingPunct="1">
              <a:spcBef>
                <a:spcPct val="20000"/>
              </a:spcBef>
              <a:buClr>
                <a:srgbClr val="4E84C4"/>
              </a:buClr>
              <a:buFontTx/>
              <a:buChar char="•"/>
            </a:pPr>
            <a:r>
              <a:rPr lang="en-US" sz="1200">
                <a:latin typeface="Myriad Pro"/>
              </a:rPr>
              <a:t>Competency Building </a:t>
            </a:r>
          </a:p>
          <a:p>
            <a:pPr eaLnBrk="1" hangingPunct="1">
              <a:spcBef>
                <a:spcPct val="20000"/>
              </a:spcBef>
              <a:buClr>
                <a:srgbClr val="4E84C4"/>
              </a:buClr>
              <a:buFontTx/>
              <a:buChar char="•"/>
            </a:pPr>
            <a:r>
              <a:rPr lang="en-US" sz="1200">
                <a:latin typeface="Myriad Pro"/>
              </a:rPr>
              <a:t>Critical project reviews</a:t>
            </a:r>
          </a:p>
        </p:txBody>
      </p:sp>
      <p:sp>
        <p:nvSpPr>
          <p:cNvPr id="14" name="Text Box 7"/>
          <p:cNvSpPr txBox="1">
            <a:spLocks noChangeArrowheads="1"/>
          </p:cNvSpPr>
          <p:nvPr/>
        </p:nvSpPr>
        <p:spPr bwMode="auto">
          <a:xfrm>
            <a:off x="381000" y="2050367"/>
            <a:ext cx="1143000" cy="314325"/>
          </a:xfrm>
          <a:prstGeom prst="rect">
            <a:avLst/>
          </a:prstGeom>
          <a:solidFill>
            <a:srgbClr val="6CCFF6"/>
          </a:solidFill>
          <a:ln w="12700">
            <a:noFill/>
            <a:headEnd/>
            <a:tailEnd/>
          </a:ln>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ct val="50000"/>
              </a:spcBef>
              <a:spcAft>
                <a:spcPts val="0"/>
              </a:spcAft>
              <a:defRPr/>
            </a:pPr>
            <a:r>
              <a:rPr lang="en-US" sz="1400" dirty="0">
                <a:solidFill>
                  <a:srgbClr val="000000"/>
                </a:solidFill>
                <a:cs typeface="Arial" pitchFamily="34" charset="0"/>
              </a:rPr>
              <a:t>Delivery</a:t>
            </a:r>
          </a:p>
        </p:txBody>
      </p:sp>
      <p:sp>
        <p:nvSpPr>
          <p:cNvPr id="15" name="Text Box 8"/>
          <p:cNvSpPr txBox="1">
            <a:spLocks noChangeArrowheads="1"/>
          </p:cNvSpPr>
          <p:nvPr/>
        </p:nvSpPr>
        <p:spPr bwMode="auto">
          <a:xfrm>
            <a:off x="381000" y="2583767"/>
            <a:ext cx="1143000" cy="314325"/>
          </a:xfrm>
          <a:prstGeom prst="rect">
            <a:avLst/>
          </a:prstGeom>
          <a:solidFill>
            <a:srgbClr val="6CCFF6"/>
          </a:solidFill>
          <a:ln w="12700">
            <a:noFill/>
            <a:headEnd/>
            <a:tailEnd/>
          </a:ln>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ct val="50000"/>
              </a:spcBef>
              <a:spcAft>
                <a:spcPts val="0"/>
              </a:spcAft>
              <a:defRPr/>
            </a:pPr>
            <a:r>
              <a:rPr lang="en-US" sz="1400" dirty="0">
                <a:solidFill>
                  <a:srgbClr val="000000"/>
                </a:solidFill>
                <a:cs typeface="Arial" charset="0"/>
              </a:rPr>
              <a:t>Pre-sales</a:t>
            </a:r>
          </a:p>
        </p:txBody>
      </p:sp>
      <p:sp>
        <p:nvSpPr>
          <p:cNvPr id="16" name="Text Box 9"/>
          <p:cNvSpPr txBox="1">
            <a:spLocks noChangeArrowheads="1"/>
          </p:cNvSpPr>
          <p:nvPr/>
        </p:nvSpPr>
        <p:spPr bwMode="auto">
          <a:xfrm>
            <a:off x="381000" y="3117167"/>
            <a:ext cx="1143000" cy="314325"/>
          </a:xfrm>
          <a:prstGeom prst="rect">
            <a:avLst/>
          </a:prstGeom>
          <a:solidFill>
            <a:srgbClr val="6CCFF6"/>
          </a:solidFill>
          <a:ln w="12700">
            <a:noFill/>
            <a:headEnd/>
            <a:tailEnd/>
          </a:ln>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ct val="50000"/>
              </a:spcBef>
              <a:spcAft>
                <a:spcPts val="0"/>
              </a:spcAft>
              <a:defRPr/>
            </a:pPr>
            <a:r>
              <a:rPr lang="en-US" sz="1400" dirty="0">
                <a:solidFill>
                  <a:srgbClr val="000000"/>
                </a:solidFill>
                <a:cs typeface="Arial" pitchFamily="34" charset="0"/>
              </a:rPr>
              <a:t>Architecture</a:t>
            </a:r>
          </a:p>
        </p:txBody>
      </p:sp>
      <p:sp>
        <p:nvSpPr>
          <p:cNvPr id="20507" name="AutoShape 18"/>
          <p:cNvSpPr>
            <a:spLocks/>
          </p:cNvSpPr>
          <p:nvPr/>
        </p:nvSpPr>
        <p:spPr bwMode="auto">
          <a:xfrm flipH="1">
            <a:off x="7239000" y="2054225"/>
            <a:ext cx="381000" cy="1368425"/>
          </a:xfrm>
          <a:prstGeom prst="rightBrace">
            <a:avLst>
              <a:gd name="adj1" fmla="val 35002"/>
              <a:gd name="adj2" fmla="val 50000"/>
            </a:avLst>
          </a:prstGeom>
          <a:noFill/>
          <a:ln w="31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atin typeface="Myriad Pro"/>
            </a:endParaRPr>
          </a:p>
        </p:txBody>
      </p:sp>
      <p:sp>
        <p:nvSpPr>
          <p:cNvPr id="18" name="Text Box 7"/>
          <p:cNvSpPr txBox="1">
            <a:spLocks noChangeArrowheads="1"/>
          </p:cNvSpPr>
          <p:nvPr/>
        </p:nvSpPr>
        <p:spPr bwMode="auto">
          <a:xfrm>
            <a:off x="7620000" y="2050367"/>
            <a:ext cx="1143000" cy="314325"/>
          </a:xfrm>
          <a:prstGeom prst="rect">
            <a:avLst/>
          </a:prstGeom>
          <a:solidFill>
            <a:srgbClr val="6CCFF6"/>
          </a:solidFill>
          <a:ln w="12700">
            <a:noFill/>
            <a:headEnd/>
            <a:tailEnd/>
          </a:ln>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ct val="50000"/>
              </a:spcBef>
              <a:spcAft>
                <a:spcPts val="0"/>
              </a:spcAft>
              <a:defRPr/>
            </a:pPr>
            <a:r>
              <a:rPr lang="en-US" sz="1400" dirty="0">
                <a:solidFill>
                  <a:srgbClr val="000000"/>
                </a:solidFill>
                <a:cs typeface="Arial" pitchFamily="34" charset="0"/>
              </a:rPr>
              <a:t>Delivery</a:t>
            </a:r>
          </a:p>
        </p:txBody>
      </p:sp>
      <p:sp>
        <p:nvSpPr>
          <p:cNvPr id="19" name="Text Box 8"/>
          <p:cNvSpPr txBox="1">
            <a:spLocks noChangeArrowheads="1"/>
          </p:cNvSpPr>
          <p:nvPr/>
        </p:nvSpPr>
        <p:spPr bwMode="auto">
          <a:xfrm>
            <a:off x="7620000" y="2583767"/>
            <a:ext cx="1143000" cy="314325"/>
          </a:xfrm>
          <a:prstGeom prst="rect">
            <a:avLst/>
          </a:prstGeom>
          <a:solidFill>
            <a:srgbClr val="6CCFF6"/>
          </a:solidFill>
          <a:ln w="12700">
            <a:noFill/>
            <a:headEnd/>
            <a:tailEnd/>
          </a:ln>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ct val="50000"/>
              </a:spcBef>
              <a:spcAft>
                <a:spcPts val="0"/>
              </a:spcAft>
              <a:defRPr/>
            </a:pPr>
            <a:r>
              <a:rPr lang="en-US" sz="1400" dirty="0">
                <a:solidFill>
                  <a:srgbClr val="000000"/>
                </a:solidFill>
                <a:cs typeface="Arial" charset="0"/>
              </a:rPr>
              <a:t>Pre-sales</a:t>
            </a:r>
          </a:p>
        </p:txBody>
      </p:sp>
      <p:sp>
        <p:nvSpPr>
          <p:cNvPr id="20" name="Text Box 9"/>
          <p:cNvSpPr txBox="1">
            <a:spLocks noChangeArrowheads="1"/>
          </p:cNvSpPr>
          <p:nvPr/>
        </p:nvSpPr>
        <p:spPr bwMode="auto">
          <a:xfrm>
            <a:off x="7620000" y="3117167"/>
            <a:ext cx="1143000" cy="314325"/>
          </a:xfrm>
          <a:prstGeom prst="rect">
            <a:avLst/>
          </a:prstGeom>
          <a:solidFill>
            <a:srgbClr val="6CCFF6"/>
          </a:solidFill>
          <a:ln w="12700">
            <a:noFill/>
            <a:headEnd/>
            <a:tailEnd/>
          </a:ln>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ct val="50000"/>
              </a:spcBef>
              <a:spcAft>
                <a:spcPts val="0"/>
              </a:spcAft>
              <a:defRPr/>
            </a:pPr>
            <a:r>
              <a:rPr lang="en-US" sz="1400" dirty="0">
                <a:solidFill>
                  <a:srgbClr val="000000"/>
                </a:solidFill>
                <a:cs typeface="Arial" pitchFamily="34" charset="0"/>
              </a:rPr>
              <a:t>Architecture</a:t>
            </a:r>
          </a:p>
        </p:txBody>
      </p:sp>
      <p:sp>
        <p:nvSpPr>
          <p:cNvPr id="21" name="AutoShape 19"/>
          <p:cNvSpPr>
            <a:spLocks noChangeArrowheads="1"/>
          </p:cNvSpPr>
          <p:nvPr/>
        </p:nvSpPr>
        <p:spPr bwMode="auto">
          <a:xfrm>
            <a:off x="3733800" y="2736842"/>
            <a:ext cx="381000" cy="228601"/>
          </a:xfrm>
          <a:prstGeom prst="notchedRightArrow">
            <a:avLst>
              <a:gd name="adj1" fmla="val 50000"/>
              <a:gd name="adj2" fmla="val 25000"/>
            </a:avLst>
          </a:prstGeom>
          <a:solidFill>
            <a:srgbClr val="4E84C4"/>
          </a:solidFill>
          <a:ln w="12700">
            <a:solidFill>
              <a:srgbClr val="969696"/>
            </a:solidFill>
            <a:miter lim="800000"/>
            <a:headEnd/>
            <a:tailEnd/>
          </a:ln>
          <a:effectLst>
            <a:outerShdw blurRad="44450" dist="27940" dir="5400000" algn="ctr">
              <a:srgbClr val="000000"/>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dirty="0">
              <a:latin typeface="Arial" charset="0"/>
            </a:endParaRPr>
          </a:p>
        </p:txBody>
      </p:sp>
      <p:sp>
        <p:nvSpPr>
          <p:cNvPr id="22" name="AutoShape 19"/>
          <p:cNvSpPr>
            <a:spLocks noChangeArrowheads="1"/>
          </p:cNvSpPr>
          <p:nvPr/>
        </p:nvSpPr>
        <p:spPr bwMode="auto">
          <a:xfrm>
            <a:off x="5181600" y="2736842"/>
            <a:ext cx="381000" cy="228601"/>
          </a:xfrm>
          <a:prstGeom prst="notchedRightArrow">
            <a:avLst>
              <a:gd name="adj1" fmla="val 50000"/>
              <a:gd name="adj2" fmla="val 25000"/>
            </a:avLst>
          </a:prstGeom>
          <a:solidFill>
            <a:srgbClr val="4E84C4"/>
          </a:solidFill>
          <a:ln w="12700">
            <a:solidFill>
              <a:srgbClr val="969696"/>
            </a:solidFill>
            <a:miter lim="800000"/>
            <a:headEnd/>
            <a:tailEnd/>
          </a:ln>
          <a:effectLst>
            <a:outerShdw blurRad="44450" dist="27940" dir="5400000" algn="ctr">
              <a:srgbClr val="000000"/>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dirty="0">
              <a:latin typeface="Arial" charset="0"/>
            </a:endParaRPr>
          </a:p>
        </p:txBody>
      </p:sp>
      <p:sp>
        <p:nvSpPr>
          <p:cNvPr id="23" name="AutoShape 19"/>
          <p:cNvSpPr>
            <a:spLocks noChangeArrowheads="1"/>
          </p:cNvSpPr>
          <p:nvPr/>
        </p:nvSpPr>
        <p:spPr bwMode="auto">
          <a:xfrm>
            <a:off x="6781800" y="2697153"/>
            <a:ext cx="381000" cy="228600"/>
          </a:xfrm>
          <a:prstGeom prst="notchedRightArrow">
            <a:avLst>
              <a:gd name="adj1" fmla="val 50000"/>
              <a:gd name="adj2" fmla="val 25000"/>
            </a:avLst>
          </a:prstGeom>
          <a:solidFill>
            <a:srgbClr val="4E84C4"/>
          </a:solidFill>
          <a:ln w="12700">
            <a:solidFill>
              <a:srgbClr val="969696"/>
            </a:solidFill>
            <a:miter lim="800000"/>
            <a:headEnd/>
            <a:tailEnd/>
          </a:ln>
          <a:effectLst>
            <a:outerShdw blurRad="44450" dist="27940" dir="5400000" algn="ctr">
              <a:srgbClr val="000000"/>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dirty="0">
              <a:latin typeface="Arial" charset="0"/>
            </a:endParaRPr>
          </a:p>
        </p:txBody>
      </p:sp>
      <p:sp>
        <p:nvSpPr>
          <p:cNvPr id="20526" name="AutoShape 30"/>
          <p:cNvSpPr>
            <a:spLocks noChangeArrowheads="1"/>
          </p:cNvSpPr>
          <p:nvPr/>
        </p:nvSpPr>
        <p:spPr bwMode="auto">
          <a:xfrm>
            <a:off x="219075" y="4095750"/>
            <a:ext cx="8720138" cy="2305050"/>
          </a:xfrm>
          <a:prstGeom prst="roundRect">
            <a:avLst>
              <a:gd name="adj" fmla="val 16667"/>
            </a:avLst>
          </a:prstGeom>
          <a:solidFill>
            <a:srgbClr val="F1EFED"/>
          </a:solidFill>
          <a:ln w="12700" algn="ctr">
            <a:solidFill>
              <a:srgbClr val="96969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atin typeface="Myriad Pro"/>
            </a:endParaRPr>
          </a:p>
        </p:txBody>
      </p:sp>
      <p:sp>
        <p:nvSpPr>
          <p:cNvPr id="25" name="Rectangle 54"/>
          <p:cNvSpPr>
            <a:spLocks noChangeArrowheads="1"/>
          </p:cNvSpPr>
          <p:nvPr/>
        </p:nvSpPr>
        <p:spPr bwMode="auto">
          <a:xfrm>
            <a:off x="3886200" y="4183965"/>
            <a:ext cx="1492250" cy="2057400"/>
          </a:xfrm>
          <a:prstGeom prst="rect">
            <a:avLst/>
          </a:prstGeom>
          <a:solidFill>
            <a:srgbClr val="D5D10E"/>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p>
            <a:pPr algn="ctr" fontAlgn="auto">
              <a:spcBef>
                <a:spcPts val="0"/>
              </a:spcBef>
              <a:spcAft>
                <a:spcPts val="0"/>
              </a:spcAft>
              <a:defRPr/>
            </a:pPr>
            <a:r>
              <a:rPr lang="en-US" sz="1400" b="1" spc="50" dirty="0">
                <a:effectLst>
                  <a:outerShdw blurRad="38100" dist="38100" dir="2700000" algn="tl">
                    <a:srgbClr val="000000">
                      <a:alpha val="43137"/>
                    </a:srgbClr>
                  </a:outerShdw>
                </a:effectLst>
                <a:latin typeface="+mj-lt"/>
              </a:rPr>
              <a:t>Collaboration</a:t>
            </a:r>
          </a:p>
        </p:txBody>
      </p:sp>
      <p:sp>
        <p:nvSpPr>
          <p:cNvPr id="26" name="Text Box 56"/>
          <p:cNvSpPr txBox="1">
            <a:spLocks noChangeArrowheads="1"/>
          </p:cNvSpPr>
          <p:nvPr/>
        </p:nvSpPr>
        <p:spPr bwMode="auto">
          <a:xfrm>
            <a:off x="4038600" y="4530725"/>
            <a:ext cx="1174750" cy="254000"/>
          </a:xfrm>
          <a:prstGeom prst="rect">
            <a:avLst/>
          </a:prstGeom>
          <a:solidFill>
            <a:schemeClr val="bg1"/>
          </a:solidFill>
          <a:ln w="9525">
            <a:solidFill>
              <a:schemeClr val="accent2">
                <a:lumMod val="50000"/>
              </a:schemeClr>
            </a:solidFill>
            <a:miter lim="800000"/>
            <a:headEnd/>
            <a:tailEnd/>
          </a:ln>
          <a:effectLst/>
        </p:spPr>
        <p:txBody>
          <a:bodyPr>
            <a:spAutoFit/>
          </a:bodyPr>
          <a:lstStyle/>
          <a:p>
            <a:pPr algn="ctr" fontAlgn="auto">
              <a:spcBef>
                <a:spcPct val="10000"/>
              </a:spcBef>
              <a:spcAft>
                <a:spcPts val="0"/>
              </a:spcAft>
              <a:defRPr/>
            </a:pPr>
            <a:r>
              <a:rPr lang="en-US" sz="1000" b="1" dirty="0">
                <a:latin typeface="Arial" charset="0"/>
              </a:rPr>
              <a:t>GCP</a:t>
            </a:r>
          </a:p>
        </p:txBody>
      </p:sp>
      <p:sp>
        <p:nvSpPr>
          <p:cNvPr id="27" name="Text Box 57"/>
          <p:cNvSpPr txBox="1">
            <a:spLocks noChangeArrowheads="1"/>
          </p:cNvSpPr>
          <p:nvPr/>
        </p:nvSpPr>
        <p:spPr bwMode="auto">
          <a:xfrm>
            <a:off x="4038600" y="4862513"/>
            <a:ext cx="1174750" cy="406400"/>
          </a:xfrm>
          <a:prstGeom prst="rect">
            <a:avLst/>
          </a:prstGeom>
          <a:solidFill>
            <a:schemeClr val="bg1"/>
          </a:solidFill>
          <a:ln w="9525">
            <a:solidFill>
              <a:schemeClr val="accent2">
                <a:lumMod val="50000"/>
              </a:schemeClr>
            </a:solidFill>
            <a:miter lim="800000"/>
            <a:headEnd/>
            <a:tailEnd/>
          </a:ln>
          <a:effectLst/>
        </p:spPr>
        <p:txBody>
          <a:bodyPr>
            <a:spAutoFit/>
          </a:bodyPr>
          <a:lstStyle/>
          <a:p>
            <a:pPr algn="ctr" fontAlgn="auto">
              <a:spcBef>
                <a:spcPct val="10000"/>
              </a:spcBef>
              <a:spcAft>
                <a:spcPts val="0"/>
              </a:spcAft>
              <a:defRPr/>
            </a:pPr>
            <a:r>
              <a:rPr lang="en-US" sz="1000" b="1" dirty="0">
                <a:latin typeface="Arial" charset="0"/>
              </a:rPr>
              <a:t>CTO Innovation Labs</a:t>
            </a:r>
          </a:p>
        </p:txBody>
      </p:sp>
      <p:sp>
        <p:nvSpPr>
          <p:cNvPr id="28" name="Text Box 56"/>
          <p:cNvSpPr txBox="1">
            <a:spLocks noChangeArrowheads="1"/>
          </p:cNvSpPr>
          <p:nvPr/>
        </p:nvSpPr>
        <p:spPr bwMode="auto">
          <a:xfrm>
            <a:off x="4065588" y="5670550"/>
            <a:ext cx="1174750" cy="254000"/>
          </a:xfrm>
          <a:prstGeom prst="rect">
            <a:avLst/>
          </a:prstGeom>
          <a:solidFill>
            <a:schemeClr val="bg1"/>
          </a:solidFill>
          <a:ln w="9525">
            <a:solidFill>
              <a:schemeClr val="accent2">
                <a:lumMod val="50000"/>
              </a:schemeClr>
            </a:solidFill>
            <a:miter lim="800000"/>
            <a:headEnd/>
            <a:tailEnd/>
          </a:ln>
          <a:effectLst/>
        </p:spPr>
        <p:txBody>
          <a:bodyPr>
            <a:spAutoFit/>
          </a:bodyPr>
          <a:lstStyle/>
          <a:p>
            <a:pPr algn="ctr" fontAlgn="auto">
              <a:spcBef>
                <a:spcPct val="10000"/>
              </a:spcBef>
              <a:spcAft>
                <a:spcPts val="0"/>
              </a:spcAft>
              <a:defRPr/>
            </a:pPr>
            <a:r>
              <a:rPr lang="en-US" sz="1000" b="1" dirty="0">
                <a:latin typeface="Arial" charset="0"/>
              </a:rPr>
              <a:t>Op Units</a:t>
            </a:r>
          </a:p>
        </p:txBody>
      </p:sp>
      <p:sp>
        <p:nvSpPr>
          <p:cNvPr id="29" name="Text Box 57"/>
          <p:cNvSpPr txBox="1">
            <a:spLocks noChangeArrowheads="1"/>
          </p:cNvSpPr>
          <p:nvPr/>
        </p:nvSpPr>
        <p:spPr bwMode="auto">
          <a:xfrm>
            <a:off x="4052888" y="5340350"/>
            <a:ext cx="1174750" cy="247650"/>
          </a:xfrm>
          <a:prstGeom prst="rect">
            <a:avLst/>
          </a:prstGeom>
          <a:solidFill>
            <a:schemeClr val="bg1"/>
          </a:solidFill>
          <a:ln w="9525">
            <a:solidFill>
              <a:schemeClr val="accent2">
                <a:lumMod val="50000"/>
              </a:schemeClr>
            </a:solidFill>
            <a:miter lim="800000"/>
            <a:headEnd/>
            <a:tailEnd/>
          </a:ln>
          <a:effectLst/>
        </p:spPr>
        <p:txBody>
          <a:bodyPr>
            <a:spAutoFit/>
          </a:bodyPr>
          <a:lstStyle/>
          <a:p>
            <a:pPr algn="ctr" fontAlgn="auto">
              <a:spcBef>
                <a:spcPct val="10000"/>
              </a:spcBef>
              <a:spcAft>
                <a:spcPts val="0"/>
              </a:spcAft>
              <a:defRPr/>
            </a:pPr>
            <a:r>
              <a:rPr lang="en-US" sz="1000" b="1" dirty="0">
                <a:latin typeface="Arial" charset="0"/>
              </a:rPr>
              <a:t>HOUs</a:t>
            </a:r>
          </a:p>
        </p:txBody>
      </p:sp>
      <p:sp>
        <p:nvSpPr>
          <p:cNvPr id="20534" name="Rectangle 7"/>
          <p:cNvSpPr>
            <a:spLocks noChangeArrowheads="1"/>
          </p:cNvSpPr>
          <p:nvPr/>
        </p:nvSpPr>
        <p:spPr bwMode="auto">
          <a:xfrm>
            <a:off x="6062663" y="5072063"/>
            <a:ext cx="23177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115888" indent="-115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65000"/>
              </a:spcBef>
              <a:buClr>
                <a:srgbClr val="4E84C4"/>
              </a:buClr>
              <a:buFontTx/>
              <a:buChar char="•"/>
            </a:pPr>
            <a:endParaRPr lang="en-US" sz="1200">
              <a:latin typeface="Myriad Pro"/>
            </a:endParaRPr>
          </a:p>
        </p:txBody>
      </p:sp>
      <p:sp>
        <p:nvSpPr>
          <p:cNvPr id="20535" name="AutoShape 18"/>
          <p:cNvSpPr>
            <a:spLocks/>
          </p:cNvSpPr>
          <p:nvPr/>
        </p:nvSpPr>
        <p:spPr bwMode="auto">
          <a:xfrm>
            <a:off x="5410200" y="5327650"/>
            <a:ext cx="152400" cy="762000"/>
          </a:xfrm>
          <a:prstGeom prst="rightBrace">
            <a:avLst>
              <a:gd name="adj1" fmla="val 35000"/>
              <a:gd name="adj2" fmla="val 50000"/>
            </a:avLst>
          </a:prstGeom>
          <a:noFill/>
          <a:ln w="31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atin typeface="Myriad Pro"/>
            </a:endParaRPr>
          </a:p>
        </p:txBody>
      </p:sp>
      <p:sp>
        <p:nvSpPr>
          <p:cNvPr id="20536" name="Rectangle 7"/>
          <p:cNvSpPr>
            <a:spLocks noChangeArrowheads="1"/>
          </p:cNvSpPr>
          <p:nvPr/>
        </p:nvSpPr>
        <p:spPr bwMode="auto">
          <a:xfrm>
            <a:off x="5653088" y="4278313"/>
            <a:ext cx="2493962"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115888" indent="-115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65000"/>
              </a:spcBef>
              <a:buClr>
                <a:srgbClr val="4E84C4"/>
              </a:buClr>
              <a:buFontTx/>
              <a:buChar char="•"/>
            </a:pPr>
            <a:r>
              <a:rPr lang="en-US" sz="1200">
                <a:latin typeface="Myriad Pro"/>
              </a:rPr>
              <a:t>Consulting Best Practices &amp;Case studies</a:t>
            </a:r>
          </a:p>
          <a:p>
            <a:pPr eaLnBrk="1" hangingPunct="1">
              <a:spcBef>
                <a:spcPct val="65000"/>
              </a:spcBef>
              <a:buClr>
                <a:srgbClr val="4E84C4"/>
              </a:buClr>
              <a:buFontTx/>
              <a:buChar char="•"/>
            </a:pPr>
            <a:r>
              <a:rPr lang="en-US" sz="1200">
                <a:latin typeface="Myriad Pro"/>
              </a:rPr>
              <a:t>Industry trends, reference frameworks, Technical Papers, </a:t>
            </a:r>
          </a:p>
          <a:p>
            <a:pPr eaLnBrk="1" hangingPunct="1">
              <a:spcBef>
                <a:spcPct val="65000"/>
              </a:spcBef>
              <a:buClr>
                <a:srgbClr val="4E84C4"/>
              </a:buClr>
              <a:buFontTx/>
              <a:buChar char="•"/>
            </a:pPr>
            <a:r>
              <a:rPr lang="en-US" sz="1200">
                <a:latin typeface="Myriad Pro"/>
              </a:rPr>
              <a:t>Domain Capability </a:t>
            </a:r>
          </a:p>
          <a:p>
            <a:pPr eaLnBrk="1" hangingPunct="1">
              <a:spcBef>
                <a:spcPct val="65000"/>
              </a:spcBef>
              <a:buClr>
                <a:srgbClr val="4E84C4"/>
              </a:buClr>
              <a:buFontTx/>
              <a:buChar char="•"/>
            </a:pPr>
            <a:r>
              <a:rPr lang="en-US" sz="1200">
                <a:latin typeface="Myriad Pro"/>
              </a:rPr>
              <a:t>Delivery kits, Tools, KSS &amp; Training</a:t>
            </a:r>
          </a:p>
        </p:txBody>
      </p:sp>
      <p:sp>
        <p:nvSpPr>
          <p:cNvPr id="20537" name="AutoShape 40"/>
          <p:cNvSpPr>
            <a:spLocks noChangeArrowheads="1"/>
          </p:cNvSpPr>
          <p:nvPr/>
        </p:nvSpPr>
        <p:spPr bwMode="auto">
          <a:xfrm>
            <a:off x="300038" y="1098550"/>
            <a:ext cx="8578850" cy="576263"/>
          </a:xfrm>
          <a:prstGeom prst="roundRect">
            <a:avLst>
              <a:gd name="adj" fmla="val 16667"/>
            </a:avLst>
          </a:prstGeom>
          <a:solidFill>
            <a:srgbClr val="4E84C4"/>
          </a:solidFill>
          <a:ln w="12700" algn="ctr">
            <a:solidFill>
              <a:srgbClr val="96969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300" b="1">
                <a:solidFill>
                  <a:schemeClr val="bg1"/>
                </a:solidFill>
                <a:latin typeface="Myriad Pro"/>
              </a:rPr>
              <a:t>Technology Drives at Accounts/Relationships </a:t>
            </a:r>
          </a:p>
          <a:p>
            <a:pPr algn="ctr" eaLnBrk="1" hangingPunct="1"/>
            <a:r>
              <a:rPr lang="en-US" sz="1300">
                <a:solidFill>
                  <a:schemeClr val="bg1"/>
                </a:solidFill>
                <a:latin typeface="Myriad Pro"/>
              </a:rPr>
              <a:t>Innovation programs, TCM initiatives, Solution Architecture Groups, CoEs</a:t>
            </a:r>
          </a:p>
        </p:txBody>
      </p:sp>
      <p:grpSp>
        <p:nvGrpSpPr>
          <p:cNvPr id="20538" name="Group 33"/>
          <p:cNvGrpSpPr>
            <a:grpSpLocks/>
          </p:cNvGrpSpPr>
          <p:nvPr/>
        </p:nvGrpSpPr>
        <p:grpSpPr bwMode="auto">
          <a:xfrm>
            <a:off x="304800" y="4176713"/>
            <a:ext cx="2933700" cy="2027237"/>
            <a:chOff x="504524" y="778989"/>
            <a:chExt cx="3289553" cy="2428875"/>
          </a:xfrm>
        </p:grpSpPr>
        <p:sp>
          <p:nvSpPr>
            <p:cNvPr id="35" name="Rectangle 34"/>
            <p:cNvSpPr/>
            <p:nvPr/>
          </p:nvSpPr>
          <p:spPr bwMode="auto">
            <a:xfrm>
              <a:off x="520545" y="778989"/>
              <a:ext cx="3273532" cy="2428875"/>
            </a:xfrm>
            <a:prstGeom prst="rect">
              <a:avLst/>
            </a:prstGeom>
            <a:solidFill>
              <a:schemeClr val="bg2">
                <a:lumMod val="20000"/>
                <a:lumOff val="80000"/>
              </a:schemeClr>
            </a:solidFill>
            <a:ln w="9525" cap="flat" cmpd="sng" algn="ctr">
              <a:solidFill>
                <a:schemeClr val="bg2">
                  <a:lumMod val="20000"/>
                  <a:lumOff val="80000"/>
                </a:schemeClr>
              </a:solidFill>
              <a:prstDash val="solid"/>
              <a:round/>
              <a:headEnd type="none" w="med" len="med"/>
              <a:tailEnd type="none" w="med" len="med"/>
            </a:ln>
            <a:effectLst/>
          </p:spPr>
          <p:txBody>
            <a:bodyPr wrap="none" anchor="ctr"/>
            <a:lstStyle/>
            <a:p>
              <a:pPr algn="ctr" fontAlgn="auto">
                <a:spcBef>
                  <a:spcPts val="0"/>
                </a:spcBef>
                <a:spcAft>
                  <a:spcPts val="0"/>
                </a:spcAft>
                <a:defRPr/>
              </a:pPr>
              <a:endParaRPr lang="en-US" dirty="0">
                <a:latin typeface="+mn-lt"/>
              </a:endParaRPr>
            </a:p>
          </p:txBody>
        </p:sp>
        <p:grpSp>
          <p:nvGrpSpPr>
            <p:cNvPr id="20541" name="Group 61"/>
            <p:cNvGrpSpPr>
              <a:grpSpLocks/>
            </p:cNvGrpSpPr>
            <p:nvPr/>
          </p:nvGrpSpPr>
          <p:grpSpPr bwMode="auto">
            <a:xfrm>
              <a:off x="504524" y="835313"/>
              <a:ext cx="3048780" cy="2357437"/>
              <a:chOff x="3488047" y="1333490"/>
              <a:chExt cx="3093513" cy="2257430"/>
            </a:xfrm>
          </p:grpSpPr>
          <p:sp>
            <p:nvSpPr>
              <p:cNvPr id="20542" name="AutoShape 3"/>
              <p:cNvSpPr>
                <a:spLocks noChangeArrowheads="1"/>
              </p:cNvSpPr>
              <p:nvPr/>
            </p:nvSpPr>
            <p:spPr bwMode="auto">
              <a:xfrm>
                <a:off x="3818976" y="1333490"/>
                <a:ext cx="2743778" cy="454725"/>
              </a:xfrm>
              <a:prstGeom prst="flowChartAlternateProcess">
                <a:avLst/>
              </a:prstGeom>
              <a:solidFill>
                <a:srgbClr val="00008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b="1">
                    <a:solidFill>
                      <a:schemeClr val="bg1"/>
                    </a:solidFill>
                    <a:latin typeface="Myriad Pro"/>
                  </a:rPr>
                  <a:t>[OU] TEG Lead  </a:t>
                </a:r>
              </a:p>
            </p:txBody>
          </p:sp>
          <p:cxnSp>
            <p:nvCxnSpPr>
              <p:cNvPr id="20543" name="Straight Connector 71"/>
              <p:cNvCxnSpPr>
                <a:cxnSpLocks noChangeShapeType="1"/>
              </p:cNvCxnSpPr>
              <p:nvPr/>
            </p:nvCxnSpPr>
            <p:spPr bwMode="auto">
              <a:xfrm rot="16200000" flipH="1">
                <a:off x="4222471" y="2555594"/>
                <a:ext cx="1737531" cy="927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0544" name="AutoShape 20"/>
              <p:cNvSpPr>
                <a:spLocks noChangeArrowheads="1"/>
              </p:cNvSpPr>
              <p:nvPr/>
            </p:nvSpPr>
            <p:spPr bwMode="auto">
              <a:xfrm>
                <a:off x="5213137" y="2295526"/>
                <a:ext cx="1368423" cy="380998"/>
              </a:xfrm>
              <a:prstGeom prst="flowChartAlternateProcess">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000">
                    <a:latin typeface="Myriad Pro"/>
                  </a:rPr>
                  <a:t>COE Lead 01 Lead</a:t>
                </a:r>
              </a:p>
            </p:txBody>
          </p:sp>
          <p:sp>
            <p:nvSpPr>
              <p:cNvPr id="20545" name="AutoShape 21"/>
              <p:cNvSpPr>
                <a:spLocks noChangeArrowheads="1"/>
              </p:cNvSpPr>
              <p:nvPr/>
            </p:nvSpPr>
            <p:spPr bwMode="auto">
              <a:xfrm>
                <a:off x="5213137" y="2752724"/>
                <a:ext cx="1368423" cy="380998"/>
              </a:xfrm>
              <a:prstGeom prst="flowChartAlternateProcess">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000">
                    <a:latin typeface="Myriad Pro"/>
                  </a:rPr>
                  <a:t>COE Lead 02 Lead</a:t>
                </a:r>
              </a:p>
            </p:txBody>
          </p:sp>
          <p:sp>
            <p:nvSpPr>
              <p:cNvPr id="20546" name="AutoShape 23"/>
              <p:cNvSpPr>
                <a:spLocks noChangeArrowheads="1"/>
              </p:cNvSpPr>
              <p:nvPr/>
            </p:nvSpPr>
            <p:spPr bwMode="auto">
              <a:xfrm>
                <a:off x="5213137" y="3209922"/>
                <a:ext cx="1368423" cy="380998"/>
              </a:xfrm>
              <a:prstGeom prst="flowChartAlternateProcess">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000">
                    <a:latin typeface="Myriad Pro"/>
                  </a:rPr>
                  <a:t>COE Lead N Lead</a:t>
                </a:r>
              </a:p>
            </p:txBody>
          </p:sp>
          <p:sp>
            <p:nvSpPr>
              <p:cNvPr id="20547" name="Line 35"/>
              <p:cNvSpPr>
                <a:spLocks noChangeShapeType="1"/>
              </p:cNvSpPr>
              <p:nvPr/>
            </p:nvSpPr>
            <p:spPr bwMode="auto">
              <a:xfrm>
                <a:off x="5070261" y="343852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8" name="Line 37"/>
              <p:cNvSpPr>
                <a:spLocks noChangeShapeType="1"/>
              </p:cNvSpPr>
              <p:nvPr/>
            </p:nvSpPr>
            <p:spPr bwMode="auto">
              <a:xfrm>
                <a:off x="5070261" y="2524125"/>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9" name="Line 38"/>
              <p:cNvSpPr>
                <a:spLocks noChangeShapeType="1"/>
              </p:cNvSpPr>
              <p:nvPr/>
            </p:nvSpPr>
            <p:spPr bwMode="auto">
              <a:xfrm>
                <a:off x="5070261" y="2981323"/>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0" name="Line 35"/>
              <p:cNvSpPr>
                <a:spLocks noChangeShapeType="1"/>
              </p:cNvSpPr>
              <p:nvPr/>
            </p:nvSpPr>
            <p:spPr bwMode="auto">
              <a:xfrm>
                <a:off x="4943476" y="3200387"/>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1" name="Line 37"/>
              <p:cNvSpPr>
                <a:spLocks noChangeShapeType="1"/>
              </p:cNvSpPr>
              <p:nvPr/>
            </p:nvSpPr>
            <p:spPr bwMode="auto">
              <a:xfrm>
                <a:off x="4943476" y="2285992"/>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2" name="Line 38"/>
              <p:cNvSpPr>
                <a:spLocks noChangeShapeType="1"/>
              </p:cNvSpPr>
              <p:nvPr/>
            </p:nvSpPr>
            <p:spPr bwMode="auto">
              <a:xfrm>
                <a:off x="4943476" y="274319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3" name="AutoShape 20"/>
              <p:cNvSpPr>
                <a:spLocks noChangeArrowheads="1"/>
              </p:cNvSpPr>
              <p:nvPr/>
            </p:nvSpPr>
            <p:spPr bwMode="auto">
              <a:xfrm>
                <a:off x="3488047" y="2086192"/>
                <a:ext cx="1464953" cy="380997"/>
              </a:xfrm>
              <a:prstGeom prst="flowChartAlternateProcess">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000">
                    <a:latin typeface="Myriad Pro"/>
                  </a:rPr>
                  <a:t>Delivery Acceleration </a:t>
                </a:r>
              </a:p>
              <a:p>
                <a:pPr algn="ctr" eaLnBrk="1" hangingPunct="1"/>
                <a:r>
                  <a:rPr lang="en-US" sz="1000">
                    <a:latin typeface="Myriad Pro"/>
                  </a:rPr>
                  <a:t>Team</a:t>
                </a:r>
              </a:p>
            </p:txBody>
          </p:sp>
          <p:sp>
            <p:nvSpPr>
              <p:cNvPr id="20554" name="AutoShape 21"/>
              <p:cNvSpPr>
                <a:spLocks noChangeArrowheads="1"/>
              </p:cNvSpPr>
              <p:nvPr/>
            </p:nvSpPr>
            <p:spPr bwMode="auto">
              <a:xfrm>
                <a:off x="3503786" y="2543390"/>
                <a:ext cx="1449213" cy="380997"/>
              </a:xfrm>
              <a:prstGeom prst="flowChartAlternateProcess">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000">
                    <a:latin typeface="Myriad Pro"/>
                  </a:rPr>
                  <a:t>Presale/ </a:t>
                </a:r>
              </a:p>
              <a:p>
                <a:pPr algn="ctr" eaLnBrk="1" hangingPunct="1"/>
                <a:r>
                  <a:rPr lang="en-US" sz="1000">
                    <a:latin typeface="Myriad Pro"/>
                  </a:rPr>
                  <a:t>Solution Team</a:t>
                </a:r>
              </a:p>
            </p:txBody>
          </p:sp>
          <p:sp>
            <p:nvSpPr>
              <p:cNvPr id="20555" name="AutoShape 23"/>
              <p:cNvSpPr>
                <a:spLocks noChangeArrowheads="1"/>
              </p:cNvSpPr>
              <p:nvPr/>
            </p:nvSpPr>
            <p:spPr bwMode="auto">
              <a:xfrm>
                <a:off x="3503786" y="3000588"/>
                <a:ext cx="1449213" cy="380997"/>
              </a:xfrm>
              <a:prstGeom prst="flowChartAlternateProcess">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000">
                    <a:latin typeface="Myriad Pro"/>
                  </a:rPr>
                  <a:t>Asset Utilization Lead</a:t>
                </a:r>
              </a:p>
            </p:txBody>
          </p:sp>
        </p:grpSp>
      </p:grpSp>
      <p:sp>
        <p:nvSpPr>
          <p:cNvPr id="20539" name="AutoShape 18"/>
          <p:cNvSpPr>
            <a:spLocks/>
          </p:cNvSpPr>
          <p:nvPr/>
        </p:nvSpPr>
        <p:spPr bwMode="auto">
          <a:xfrm>
            <a:off x="5410200" y="4540250"/>
            <a:ext cx="152400" cy="762000"/>
          </a:xfrm>
          <a:prstGeom prst="rightBrace">
            <a:avLst>
              <a:gd name="adj1" fmla="val 35000"/>
              <a:gd name="adj2" fmla="val 50000"/>
            </a:avLst>
          </a:prstGeom>
          <a:noFill/>
          <a:ln w="31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atin typeface="Myriad Pro"/>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219200" y="304800"/>
            <a:ext cx="7391400" cy="595313"/>
          </a:xfrm>
        </p:spPr>
        <p:txBody>
          <a:bodyPr/>
          <a:lstStyle/>
          <a:p>
            <a:pPr eaLnBrk="1" hangingPunct="1"/>
            <a:r>
              <a:rPr lang="en-US" smtClean="0">
                <a:latin typeface="Myriad Pro"/>
              </a:rPr>
              <a:t>HiTech Technology Excellence Group Page</a:t>
            </a:r>
          </a:p>
        </p:txBody>
      </p:sp>
      <p:sp>
        <p:nvSpPr>
          <p:cNvPr id="22531" name="TextBox 6"/>
          <p:cNvSpPr txBox="1">
            <a:spLocks noChangeArrowheads="1"/>
          </p:cNvSpPr>
          <p:nvPr/>
        </p:nvSpPr>
        <p:spPr bwMode="auto">
          <a:xfrm>
            <a:off x="121328" y="6111621"/>
            <a:ext cx="716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1400">
                <a:hlinkClick r:id="rId3"/>
              </a:rPr>
              <a:t>https://knowmax.ultimatix.net/sites/hitech-isu/fg/teg/default.aspx</a:t>
            </a:r>
            <a:endParaRPr lang="en-US" sz="1400"/>
          </a:p>
        </p:txBody>
      </p:sp>
      <p:pic>
        <p:nvPicPr>
          <p:cNvPr id="2" name="Picture 1"/>
          <p:cNvPicPr>
            <a:picLocks noChangeAspect="1"/>
          </p:cNvPicPr>
          <p:nvPr/>
        </p:nvPicPr>
        <p:blipFill>
          <a:blip r:embed="rId4"/>
          <a:stretch>
            <a:fillRect/>
          </a:stretch>
        </p:blipFill>
        <p:spPr>
          <a:xfrm>
            <a:off x="152400" y="1219200"/>
            <a:ext cx="8763000" cy="4953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itle 1"/>
          <p:cNvSpPr>
            <a:spLocks noGrp="1"/>
          </p:cNvSpPr>
          <p:nvPr>
            <p:ph type="title"/>
          </p:nvPr>
        </p:nvSpPr>
        <p:spPr/>
        <p:txBody>
          <a:bodyPr/>
          <a:lstStyle/>
          <a:p>
            <a:pPr eaLnBrk="1" hangingPunct="1"/>
            <a:r>
              <a:rPr lang="en-US" smtClean="0">
                <a:latin typeface="Myriad Pro"/>
              </a:rPr>
              <a:t>Process Templates</a:t>
            </a:r>
          </a:p>
        </p:txBody>
      </p:sp>
      <p:graphicFrame>
        <p:nvGraphicFramePr>
          <p:cNvPr id="4" name="Table 3"/>
          <p:cNvGraphicFramePr>
            <a:graphicFrameLocks noGrp="1"/>
          </p:cNvGraphicFramePr>
          <p:nvPr/>
        </p:nvGraphicFramePr>
        <p:xfrm>
          <a:off x="228600" y="1219200"/>
          <a:ext cx="8382000" cy="5486400"/>
        </p:xfrm>
        <a:graphic>
          <a:graphicData uri="http://schemas.openxmlformats.org/drawingml/2006/table">
            <a:tbl>
              <a:tblPr firstRow="1" bandRow="1">
                <a:tableStyleId>{616DA210-FB5B-4158-B5E0-FEB733F419BA}</a:tableStyleId>
              </a:tblPr>
              <a:tblGrid>
                <a:gridCol w="1295400"/>
                <a:gridCol w="4191000"/>
                <a:gridCol w="2895600"/>
              </a:tblGrid>
              <a:tr h="345111">
                <a:tc>
                  <a:txBody>
                    <a:bodyPr/>
                    <a:lstStyle/>
                    <a:p>
                      <a:r>
                        <a:rPr lang="en-US" dirty="0" smtClean="0"/>
                        <a:t>S. No.</a:t>
                      </a:r>
                      <a:endParaRPr lang="en-US" dirty="0"/>
                    </a:p>
                  </a:txBody>
                  <a:tcPr/>
                </a:tc>
                <a:tc>
                  <a:txBody>
                    <a:bodyPr/>
                    <a:lstStyle/>
                    <a:p>
                      <a:r>
                        <a:rPr lang="en-US" dirty="0" smtClean="0"/>
                        <a:t>Process</a:t>
                      </a:r>
                      <a:r>
                        <a:rPr lang="en-US" baseline="0" dirty="0" smtClean="0"/>
                        <a:t> Area</a:t>
                      </a:r>
                      <a:endParaRPr lang="en-US" dirty="0"/>
                    </a:p>
                  </a:txBody>
                  <a:tcPr/>
                </a:tc>
                <a:tc>
                  <a:txBody>
                    <a:bodyPr/>
                    <a:lstStyle/>
                    <a:p>
                      <a:r>
                        <a:rPr lang="en-US" dirty="0" smtClean="0"/>
                        <a:t>Documentation</a:t>
                      </a:r>
                      <a:endParaRPr lang="en-US" dirty="0"/>
                    </a:p>
                  </a:txBody>
                  <a:tcPr/>
                </a:tc>
              </a:tr>
              <a:tr h="850959">
                <a:tc>
                  <a:txBody>
                    <a:bodyPr/>
                    <a:lstStyle/>
                    <a:p>
                      <a:pPr algn="ctr"/>
                      <a:r>
                        <a:rPr lang="en-US" dirty="0" smtClean="0"/>
                        <a:t>1</a:t>
                      </a:r>
                      <a:endParaRPr lang="en-US" dirty="0"/>
                    </a:p>
                  </a:txBody>
                  <a:tcPr/>
                </a:tc>
                <a:tc>
                  <a:txBody>
                    <a:bodyPr/>
                    <a:lstStyle/>
                    <a:p>
                      <a:endParaRPr lang="en-US" dirty="0" smtClean="0"/>
                    </a:p>
                    <a:p>
                      <a:r>
                        <a:rPr lang="en-US" dirty="0" smtClean="0"/>
                        <a:t>Offering Creation Process</a:t>
                      </a:r>
                    </a:p>
                    <a:p>
                      <a:endParaRPr lang="en-US" dirty="0"/>
                    </a:p>
                  </a:txBody>
                  <a:tcPr/>
                </a:tc>
                <a:tc>
                  <a:txBody>
                    <a:bodyPr/>
                    <a:lstStyle/>
                    <a:p>
                      <a:endParaRPr lang="en-US" dirty="0"/>
                    </a:p>
                  </a:txBody>
                  <a:tcPr/>
                </a:tc>
              </a:tr>
              <a:tr h="850959">
                <a:tc>
                  <a:txBody>
                    <a:bodyPr/>
                    <a:lstStyle/>
                    <a:p>
                      <a:pPr algn="ctr"/>
                      <a:r>
                        <a:rPr lang="en-US" dirty="0" smtClean="0"/>
                        <a:t>2</a:t>
                      </a:r>
                      <a:endParaRPr lang="en-US" dirty="0"/>
                    </a:p>
                  </a:txBody>
                  <a:tcPr/>
                </a:tc>
                <a:tc>
                  <a:txBody>
                    <a:bodyPr/>
                    <a:lstStyle/>
                    <a:p>
                      <a:endParaRPr lang="en-US" dirty="0" smtClean="0"/>
                    </a:p>
                    <a:p>
                      <a:r>
                        <a:rPr lang="en-US" dirty="0" smtClean="0"/>
                        <a:t>Project Kick-off</a:t>
                      </a:r>
                    </a:p>
                    <a:p>
                      <a:endParaRPr lang="en-US" dirty="0"/>
                    </a:p>
                  </a:txBody>
                  <a:tcPr/>
                </a:tc>
                <a:tc>
                  <a:txBody>
                    <a:bodyPr/>
                    <a:lstStyle/>
                    <a:p>
                      <a:endParaRPr lang="en-US" dirty="0"/>
                    </a:p>
                  </a:txBody>
                  <a:tcPr/>
                </a:tc>
              </a:tr>
              <a:tr h="1106246">
                <a:tc>
                  <a:txBody>
                    <a:bodyPr/>
                    <a:lstStyle/>
                    <a:p>
                      <a:pPr algn="ctr"/>
                      <a:endParaRPr lang="en-US" dirty="0" smtClean="0"/>
                    </a:p>
                    <a:p>
                      <a:pPr algn="ctr"/>
                      <a:r>
                        <a:rPr lang="en-US" dirty="0" smtClean="0"/>
                        <a:t>3</a:t>
                      </a:r>
                      <a:endParaRPr lang="en-US" dirty="0"/>
                    </a:p>
                  </a:txBody>
                  <a:tcPr/>
                </a:tc>
                <a:tc>
                  <a:txBody>
                    <a:bodyPr/>
                    <a:lstStyle/>
                    <a:p>
                      <a:endParaRPr lang="en-US" dirty="0" smtClean="0"/>
                    </a:p>
                    <a:p>
                      <a:r>
                        <a:rPr lang="en-US" dirty="0" smtClean="0"/>
                        <a:t>Technical Review</a:t>
                      </a:r>
                    </a:p>
                    <a:p>
                      <a:endParaRPr lang="en-US" dirty="0" smtClean="0"/>
                    </a:p>
                    <a:p>
                      <a:endParaRPr lang="en-US" dirty="0"/>
                    </a:p>
                  </a:txBody>
                  <a:tcPr/>
                </a:tc>
                <a:tc>
                  <a:txBody>
                    <a:bodyPr/>
                    <a:lstStyle/>
                    <a:p>
                      <a:endParaRPr lang="en-US" dirty="0"/>
                    </a:p>
                  </a:txBody>
                  <a:tcPr/>
                </a:tc>
              </a:tr>
              <a:tr h="1106246">
                <a:tc>
                  <a:txBody>
                    <a:bodyPr/>
                    <a:lstStyle/>
                    <a:p>
                      <a:pPr algn="ctr"/>
                      <a:endParaRPr lang="en-US" dirty="0" smtClean="0"/>
                    </a:p>
                    <a:p>
                      <a:pPr algn="ctr"/>
                      <a:r>
                        <a:rPr lang="en-US" dirty="0" smtClean="0"/>
                        <a:t>4</a:t>
                      </a:r>
                      <a:endParaRPr lang="en-US" dirty="0"/>
                    </a:p>
                  </a:txBody>
                  <a:tcPr/>
                </a:tc>
                <a:tc>
                  <a:txBody>
                    <a:bodyPr/>
                    <a:lstStyle/>
                    <a:p>
                      <a:endParaRPr lang="en-US" dirty="0" smtClean="0"/>
                    </a:p>
                    <a:p>
                      <a:r>
                        <a:rPr lang="en-US" dirty="0" smtClean="0"/>
                        <a:t>Enterprise Architect – Competency Building</a:t>
                      </a:r>
                      <a:r>
                        <a:rPr lang="en-US" baseline="0" dirty="0" smtClean="0"/>
                        <a:t> Process</a:t>
                      </a:r>
                    </a:p>
                    <a:p>
                      <a:endParaRPr lang="en-US" dirty="0"/>
                    </a:p>
                  </a:txBody>
                  <a:tcPr/>
                </a:tc>
                <a:tc>
                  <a:txBody>
                    <a:bodyPr/>
                    <a:lstStyle/>
                    <a:p>
                      <a:endParaRPr lang="en-US" dirty="0"/>
                    </a:p>
                  </a:txBody>
                  <a:tcPr/>
                </a:tc>
              </a:tr>
              <a:tr h="850959">
                <a:tc>
                  <a:txBody>
                    <a:bodyPr/>
                    <a:lstStyle/>
                    <a:p>
                      <a:pPr algn="ctr"/>
                      <a:endParaRPr lang="en-US" dirty="0" smtClean="0"/>
                    </a:p>
                    <a:p>
                      <a:pPr algn="ctr"/>
                      <a:r>
                        <a:rPr lang="en-US" dirty="0" smtClean="0"/>
                        <a:t>5</a:t>
                      </a:r>
                      <a:endParaRPr lang="en-US" dirty="0"/>
                    </a:p>
                  </a:txBody>
                  <a:tcPr/>
                </a:tc>
                <a:tc>
                  <a:txBody>
                    <a:bodyPr/>
                    <a:lstStyle/>
                    <a:p>
                      <a:endParaRPr lang="en-US" dirty="0" smtClean="0"/>
                    </a:p>
                    <a:p>
                      <a:r>
                        <a:rPr lang="en-US" dirty="0" smtClean="0"/>
                        <a:t>TEG Activity List</a:t>
                      </a:r>
                    </a:p>
                    <a:p>
                      <a:endParaRPr lang="en-US" dirty="0"/>
                    </a:p>
                  </a:txBody>
                  <a:tcPr/>
                </a:tc>
                <a:tc>
                  <a:txBody>
                    <a:bodyPr/>
                    <a:lstStyle/>
                    <a:p>
                      <a:endParaRPr lang="en-US" dirty="0"/>
                    </a:p>
                  </a:txBody>
                  <a:tcPr/>
                </a:tc>
              </a:tr>
            </a:tbl>
          </a:graphicData>
        </a:graphic>
      </p:graphicFrame>
      <p:graphicFrame>
        <p:nvGraphicFramePr>
          <p:cNvPr id="1026" name="Object 38"/>
          <p:cNvGraphicFramePr>
            <a:graphicFrameLocks noChangeAspect="1"/>
          </p:cNvGraphicFramePr>
          <p:nvPr>
            <p:extLst>
              <p:ext uri="{D42A27DB-BD31-4B8C-83A1-F6EECF244321}">
                <p14:modId xmlns:p14="http://schemas.microsoft.com/office/powerpoint/2010/main" val="1307770111"/>
              </p:ext>
            </p:extLst>
          </p:nvPr>
        </p:nvGraphicFramePr>
        <p:xfrm>
          <a:off x="6705600" y="1676400"/>
          <a:ext cx="914400" cy="714375"/>
        </p:xfrm>
        <a:graphic>
          <a:graphicData uri="http://schemas.openxmlformats.org/presentationml/2006/ole">
            <mc:AlternateContent xmlns:mc="http://schemas.openxmlformats.org/markup-compatibility/2006">
              <mc:Choice xmlns:v="urn:schemas-microsoft-com:vml" Requires="v">
                <p:oleObj spid="_x0000_s1183" name="Worksheet" showAsIcon="1" r:id="rId4" imgW="914400" imgH="714240" progId="Excel.Sheet.12">
                  <p:embed/>
                </p:oleObj>
              </mc:Choice>
              <mc:Fallback>
                <p:oleObj name="Worksheet" showAsIcon="1" r:id="rId4" imgW="914400" imgH="714240" progId="Excel.Sheet.12">
                  <p:embed/>
                  <p:pic>
                    <p:nvPicPr>
                      <p:cNvPr id="0" name="Object 38"/>
                      <p:cNvPicPr>
                        <a:picLocks noChangeAspect="1" noChangeArrowheads="1"/>
                      </p:cNvPicPr>
                      <p:nvPr/>
                    </p:nvPicPr>
                    <p:blipFill>
                      <a:blip r:embed="rId5"/>
                      <a:srcRect/>
                      <a:stretch>
                        <a:fillRect/>
                      </a:stretch>
                    </p:blipFill>
                    <p:spPr bwMode="auto">
                      <a:xfrm>
                        <a:off x="6705600" y="1676400"/>
                        <a:ext cx="91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Object 39"/>
          <p:cNvGraphicFramePr>
            <a:graphicFrameLocks noChangeAspect="1"/>
          </p:cNvGraphicFramePr>
          <p:nvPr>
            <p:extLst>
              <p:ext uri="{D42A27DB-BD31-4B8C-83A1-F6EECF244321}">
                <p14:modId xmlns:p14="http://schemas.microsoft.com/office/powerpoint/2010/main" val="3035838913"/>
              </p:ext>
            </p:extLst>
          </p:nvPr>
        </p:nvGraphicFramePr>
        <p:xfrm>
          <a:off x="6858000" y="3505200"/>
          <a:ext cx="914400" cy="714375"/>
        </p:xfrm>
        <a:graphic>
          <a:graphicData uri="http://schemas.openxmlformats.org/presentationml/2006/ole">
            <mc:AlternateContent xmlns:mc="http://schemas.openxmlformats.org/markup-compatibility/2006">
              <mc:Choice xmlns:v="urn:schemas-microsoft-com:vml" Requires="v">
                <p:oleObj spid="_x0000_s1184" name="Worksheet" showAsIcon="1" r:id="rId6" imgW="914400" imgH="714240" progId="Excel.Sheet.12">
                  <p:embed/>
                </p:oleObj>
              </mc:Choice>
              <mc:Fallback>
                <p:oleObj name="Worksheet" showAsIcon="1" r:id="rId6" imgW="914400" imgH="714240" progId="Excel.Sheet.12">
                  <p:embed/>
                  <p:pic>
                    <p:nvPicPr>
                      <p:cNvPr id="0" name="Object 39"/>
                      <p:cNvPicPr>
                        <a:picLocks noChangeAspect="1" noChangeArrowheads="1"/>
                      </p:cNvPicPr>
                      <p:nvPr/>
                    </p:nvPicPr>
                    <p:blipFill>
                      <a:blip r:embed="rId7"/>
                      <a:srcRect/>
                      <a:stretch>
                        <a:fillRect/>
                      </a:stretch>
                    </p:blipFill>
                    <p:spPr bwMode="auto">
                      <a:xfrm>
                        <a:off x="6858000" y="3505200"/>
                        <a:ext cx="91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 name="Object 40"/>
          <p:cNvGraphicFramePr>
            <a:graphicFrameLocks noChangeAspect="1"/>
          </p:cNvGraphicFramePr>
          <p:nvPr/>
        </p:nvGraphicFramePr>
        <p:xfrm>
          <a:off x="6781800" y="2562225"/>
          <a:ext cx="914400" cy="714375"/>
        </p:xfrm>
        <a:graphic>
          <a:graphicData uri="http://schemas.openxmlformats.org/presentationml/2006/ole">
            <mc:AlternateContent xmlns:mc="http://schemas.openxmlformats.org/markup-compatibility/2006">
              <mc:Choice xmlns:v="urn:schemas-microsoft-com:vml" Requires="v">
                <p:oleObj spid="_x0000_s1185" name="Worksheet" showAsIcon="1" r:id="rId8" imgW="914400" imgH="714375" progId="Excel.Sheet.8">
                  <p:embed/>
                </p:oleObj>
              </mc:Choice>
              <mc:Fallback>
                <p:oleObj name="Worksheet" showAsIcon="1" r:id="rId8" imgW="914400" imgH="714375" progId="Excel.Sheet.8">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800" y="2562225"/>
                        <a:ext cx="91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9" name="Object 41">
            <a:hlinkClick r:id="" action="ppaction://ole?verb=0"/>
          </p:cNvPr>
          <p:cNvGraphicFramePr>
            <a:graphicFrameLocks noChangeAspect="1"/>
          </p:cNvGraphicFramePr>
          <p:nvPr/>
        </p:nvGraphicFramePr>
        <p:xfrm>
          <a:off x="4800600" y="2714625"/>
          <a:ext cx="914400" cy="714375"/>
        </p:xfrm>
        <a:graphic>
          <a:graphicData uri="http://schemas.openxmlformats.org/presentationml/2006/ole">
            <mc:AlternateContent xmlns:mc="http://schemas.openxmlformats.org/markup-compatibility/2006">
              <mc:Choice xmlns:v="urn:schemas-microsoft-com:vml" Requires="v">
                <p:oleObj spid="_x0000_s1186" name="Presentation" showAsIcon="1" r:id="rId10" imgW="914400" imgH="714375" progId="PowerPoint.Show.8">
                  <p:embed/>
                </p:oleObj>
              </mc:Choice>
              <mc:Fallback>
                <p:oleObj name="Presentation" showAsIcon="1" r:id="rId10" imgW="914400" imgH="714375" progId="PowerPoint.Show.8">
                  <p:embed/>
                  <p:pic>
                    <p:nvPicPr>
                      <p:cNvPr id="0" name="Object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2714625"/>
                        <a:ext cx="91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0" name="Object 42">
            <a:hlinkClick r:id="" action="ppaction://ole?verb=0"/>
          </p:cNvPr>
          <p:cNvGraphicFramePr>
            <a:graphicFrameLocks noChangeAspect="1"/>
          </p:cNvGraphicFramePr>
          <p:nvPr>
            <p:extLst>
              <p:ext uri="{D42A27DB-BD31-4B8C-83A1-F6EECF244321}">
                <p14:modId xmlns:p14="http://schemas.microsoft.com/office/powerpoint/2010/main" val="528796478"/>
              </p:ext>
            </p:extLst>
          </p:nvPr>
        </p:nvGraphicFramePr>
        <p:xfrm>
          <a:off x="6781800" y="4724400"/>
          <a:ext cx="914400" cy="714375"/>
        </p:xfrm>
        <a:graphic>
          <a:graphicData uri="http://schemas.openxmlformats.org/presentationml/2006/ole">
            <mc:AlternateContent xmlns:mc="http://schemas.openxmlformats.org/markup-compatibility/2006">
              <mc:Choice xmlns:v="urn:schemas-microsoft-com:vml" Requires="v">
                <p:oleObj spid="_x0000_s1187" name="Presentation" showAsIcon="1" r:id="rId12" imgW="914400" imgH="714375" progId="PowerPoint.Show.12">
                  <p:embed/>
                </p:oleObj>
              </mc:Choice>
              <mc:Fallback>
                <p:oleObj name="Presentation" showAsIcon="1" r:id="rId12" imgW="914400" imgH="714375" progId="PowerPoint.Show.12">
                  <p:embed/>
                  <p:pic>
                    <p:nvPicPr>
                      <p:cNvPr id="0"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1800" y="4724400"/>
                        <a:ext cx="91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1" name="Object 39"/>
          <p:cNvGraphicFramePr>
            <a:graphicFrameLocks noChangeAspect="1"/>
          </p:cNvGraphicFramePr>
          <p:nvPr>
            <p:extLst>
              <p:ext uri="{D42A27DB-BD31-4B8C-83A1-F6EECF244321}">
                <p14:modId xmlns:p14="http://schemas.microsoft.com/office/powerpoint/2010/main" val="3395668046"/>
              </p:ext>
            </p:extLst>
          </p:nvPr>
        </p:nvGraphicFramePr>
        <p:xfrm>
          <a:off x="6781800" y="5867400"/>
          <a:ext cx="914400" cy="714375"/>
        </p:xfrm>
        <a:graphic>
          <a:graphicData uri="http://schemas.openxmlformats.org/presentationml/2006/ole">
            <mc:AlternateContent xmlns:mc="http://schemas.openxmlformats.org/markup-compatibility/2006">
              <mc:Choice xmlns:v="urn:schemas-microsoft-com:vml" Requires="v">
                <p:oleObj spid="_x0000_s1188" name="Worksheet" showAsIcon="1" r:id="rId14" imgW="914400" imgH="714240" progId="Excel.Sheet.8">
                  <p:embed/>
                </p:oleObj>
              </mc:Choice>
              <mc:Fallback>
                <p:oleObj name="Worksheet" showAsIcon="1" r:id="rId14" imgW="914400" imgH="714240" progId="Excel.Sheet.8">
                  <p:embed/>
                  <p:pic>
                    <p:nvPicPr>
                      <p:cNvPr id="0" name="Object 39"/>
                      <p:cNvPicPr>
                        <a:picLocks noChangeAspect="1" noChangeArrowheads="1"/>
                      </p:cNvPicPr>
                      <p:nvPr/>
                    </p:nvPicPr>
                    <p:blipFill>
                      <a:blip r:embed="rId15"/>
                      <a:srcRect/>
                      <a:stretch>
                        <a:fillRect/>
                      </a:stretch>
                    </p:blipFill>
                    <p:spPr bwMode="auto">
                      <a:xfrm>
                        <a:off x="6781800" y="5867400"/>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latin typeface="Myriad Pro"/>
              </a:rPr>
              <a:t>TEG Trackers</a:t>
            </a:r>
          </a:p>
        </p:txBody>
      </p:sp>
      <p:sp>
        <p:nvSpPr>
          <p:cNvPr id="23555" name="Content Placeholder 2"/>
          <p:cNvSpPr>
            <a:spLocks noGrp="1"/>
          </p:cNvSpPr>
          <p:nvPr>
            <p:ph idx="1"/>
          </p:nvPr>
        </p:nvSpPr>
        <p:spPr>
          <a:xfrm>
            <a:off x="342900" y="1108075"/>
            <a:ext cx="8442325" cy="5292725"/>
          </a:xfrm>
        </p:spPr>
        <p:txBody>
          <a:bodyPr/>
          <a:lstStyle/>
          <a:p>
            <a:pPr eaLnBrk="1" hangingPunct="1"/>
            <a:r>
              <a:rPr lang="en-US" sz="1600" b="1" dirty="0" smtClean="0">
                <a:latin typeface="Myriad Pro"/>
              </a:rPr>
              <a:t>Activity Tracker</a:t>
            </a:r>
          </a:p>
          <a:p>
            <a:pPr marL="0" indent="0" eaLnBrk="1" hangingPunct="1">
              <a:buNone/>
            </a:pPr>
            <a:r>
              <a:rPr lang="en-US" sz="1400" dirty="0" smtClean="0">
                <a:latin typeface="Myriad Pro"/>
              </a:rPr>
              <a:t>               </a:t>
            </a:r>
            <a:r>
              <a:rPr lang="en-US" sz="1400" dirty="0" smtClean="0">
                <a:latin typeface="Myriad Pro"/>
                <a:hlinkClick r:id="rId3"/>
              </a:rPr>
              <a:t>https</a:t>
            </a:r>
            <a:r>
              <a:rPr lang="en-US" sz="1400" dirty="0">
                <a:latin typeface="Myriad Pro"/>
                <a:hlinkClick r:id="rId3"/>
              </a:rPr>
              <a:t>://</a:t>
            </a:r>
            <a:r>
              <a:rPr lang="en-US" sz="1400" dirty="0" smtClean="0">
                <a:latin typeface="Myriad Pro"/>
                <a:hlinkClick r:id="rId3"/>
              </a:rPr>
              <a:t>knowmax.ultimatix.net/sites/hitech-isu/fg/teg/mscoe/activity_tracker.aspx</a:t>
            </a:r>
            <a:endParaRPr lang="en-US" sz="1400" dirty="0" smtClean="0">
              <a:latin typeface="Myriad Pro"/>
            </a:endParaRPr>
          </a:p>
          <a:p>
            <a:pPr marL="0" indent="0" eaLnBrk="1" hangingPunct="1">
              <a:buNone/>
            </a:pPr>
            <a:endParaRPr lang="en-US" sz="1400" dirty="0">
              <a:latin typeface="Myriad Pro"/>
            </a:endParaRPr>
          </a:p>
          <a:p>
            <a:pPr eaLnBrk="1" hangingPunct="1"/>
            <a:r>
              <a:rPr lang="en-US" sz="1600" b="1" dirty="0" smtClean="0">
                <a:latin typeface="Myriad Pro"/>
              </a:rPr>
              <a:t>Project Tracker</a:t>
            </a:r>
          </a:p>
          <a:p>
            <a:pPr lvl="1" eaLnBrk="1" hangingPunct="1"/>
            <a:r>
              <a:rPr lang="en-US" sz="1400" dirty="0" smtClean="0">
                <a:latin typeface="Myriad Pro"/>
                <a:hlinkClick r:id="rId4"/>
              </a:rPr>
              <a:t>https://knowmax.ultimatix.net/sites/hitech-isu/fg/teg/ProjectTracker/ProjectProfiles.html</a:t>
            </a:r>
            <a:endParaRPr lang="en-US" sz="1400" dirty="0" smtClean="0">
              <a:latin typeface="Myriad Pro"/>
            </a:endParaRPr>
          </a:p>
          <a:p>
            <a:pPr marL="457200" lvl="1" indent="0" eaLnBrk="1" hangingPunct="1">
              <a:buNone/>
            </a:pPr>
            <a:endParaRPr lang="en-US" sz="1400" dirty="0" smtClean="0">
              <a:latin typeface="Myriad Pro"/>
            </a:endParaRPr>
          </a:p>
          <a:p>
            <a:pPr eaLnBrk="1" hangingPunct="1"/>
            <a:r>
              <a:rPr lang="en-US" sz="1600" b="1" dirty="0" smtClean="0">
                <a:latin typeface="Myriad Pro"/>
              </a:rPr>
              <a:t>Meeting Bridge Tracker</a:t>
            </a:r>
          </a:p>
          <a:p>
            <a:pPr lvl="1" eaLnBrk="1" hangingPunct="1"/>
            <a:r>
              <a:rPr lang="en-US" sz="1400" dirty="0" smtClean="0">
                <a:latin typeface="Myriad Pro"/>
                <a:hlinkClick r:id="rId5"/>
              </a:rPr>
              <a:t>https://knowmax.ultimatix.net/sites/hitech-isu/fg/teg/Lists/Meeting%20Tracker/calendar.aspx</a:t>
            </a:r>
          </a:p>
          <a:p>
            <a:pPr lvl="1" eaLnBrk="1" hangingPunct="1"/>
            <a:endParaRPr lang="en-US" sz="1400" b="1" dirty="0" smtClean="0">
              <a:latin typeface="Myriad Pro"/>
            </a:endParaRPr>
          </a:p>
          <a:p>
            <a:pPr eaLnBrk="1" hangingPunct="1"/>
            <a:r>
              <a:rPr lang="en-US" sz="1600" b="1" dirty="0" smtClean="0">
                <a:latin typeface="Myriad Pro"/>
              </a:rPr>
              <a:t>PTR Report – Action Item Tracker</a:t>
            </a:r>
          </a:p>
          <a:p>
            <a:pPr lvl="1" eaLnBrk="1" hangingPunct="1"/>
            <a:r>
              <a:rPr lang="en-US" sz="1400" dirty="0">
                <a:latin typeface="Myriad Pro"/>
                <a:hlinkClick r:id="rId5"/>
              </a:rPr>
              <a:t>https://knowmax.ultimatix.net/sites/hitech-isu/fg/teg/Lists/PTR%20report%20Action%20Item%20Tracker/Active%20Items.aspx</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latin typeface="Myriad Pro"/>
              </a:rPr>
              <a:t>TEG Trackers</a:t>
            </a:r>
          </a:p>
        </p:txBody>
      </p:sp>
      <p:sp>
        <p:nvSpPr>
          <p:cNvPr id="24579" name="Content Placeholder 2"/>
          <p:cNvSpPr>
            <a:spLocks noGrp="1"/>
          </p:cNvSpPr>
          <p:nvPr>
            <p:ph idx="1"/>
          </p:nvPr>
        </p:nvSpPr>
        <p:spPr>
          <a:xfrm>
            <a:off x="342900" y="1219200"/>
            <a:ext cx="8442325" cy="5715000"/>
          </a:xfrm>
        </p:spPr>
        <p:txBody>
          <a:bodyPr/>
          <a:lstStyle/>
          <a:p>
            <a:pPr eaLnBrk="1" hangingPunct="1"/>
            <a:r>
              <a:rPr lang="en-US" sz="1600" b="1" dirty="0" smtClean="0">
                <a:latin typeface="Myriad Pro"/>
              </a:rPr>
              <a:t>E2 – E3 Competency Tracking Site</a:t>
            </a:r>
          </a:p>
          <a:p>
            <a:pPr lvl="1" eaLnBrk="1" hangingPunct="1"/>
            <a:r>
              <a:rPr lang="en-US" sz="1400" dirty="0" smtClean="0">
                <a:latin typeface="Myriad Pro"/>
                <a:hlinkClick r:id="rId3"/>
              </a:rPr>
              <a:t>https://knowmax.ultimatix.net/sites/hitech-isu/fg/teg/E2-E3Tracking/default.aspx</a:t>
            </a:r>
            <a:endParaRPr lang="en-US" sz="1400" dirty="0" smtClean="0">
              <a:latin typeface="Myriad Pro"/>
            </a:endParaRPr>
          </a:p>
          <a:p>
            <a:pPr lvl="1" eaLnBrk="1" hangingPunct="1"/>
            <a:endParaRPr lang="en-US" sz="1400" dirty="0" smtClean="0">
              <a:latin typeface="Myriad Pro"/>
            </a:endParaRPr>
          </a:p>
          <a:p>
            <a:pPr eaLnBrk="1" hangingPunct="1"/>
            <a:r>
              <a:rPr lang="en-US" sz="1600" b="1" dirty="0" smtClean="0">
                <a:latin typeface="Myriad Pro"/>
              </a:rPr>
              <a:t>HiTech Technology Heat Map</a:t>
            </a:r>
          </a:p>
          <a:p>
            <a:pPr lvl="1" eaLnBrk="1" hangingPunct="1"/>
            <a:r>
              <a:rPr lang="en-US" sz="1400" dirty="0" smtClean="0">
                <a:latin typeface="Myriad Pro"/>
                <a:hlinkClick r:id="rId4"/>
              </a:rPr>
              <a:t>https://knowmax.ultimatix.net/sites/hitech-isu/fg/HiTech%20Solution%20Central/his/Lists/Solutions%20Heat%20Map/AllItems.aspx</a:t>
            </a:r>
          </a:p>
          <a:p>
            <a:pPr lvl="1" eaLnBrk="1" hangingPunct="1"/>
            <a:endParaRPr lang="en-US" sz="1400" dirty="0" smtClean="0">
              <a:latin typeface="Myriad Pro"/>
              <a:hlinkClick r:id="rId4"/>
            </a:endParaRPr>
          </a:p>
          <a:p>
            <a:pPr eaLnBrk="1" hangingPunct="1"/>
            <a:r>
              <a:rPr lang="en-US" sz="1600" b="1" dirty="0" smtClean="0">
                <a:latin typeface="Myriad Pro"/>
              </a:rPr>
              <a:t>PTR Repository</a:t>
            </a:r>
          </a:p>
          <a:p>
            <a:pPr lvl="1" eaLnBrk="1" hangingPunct="1"/>
            <a:r>
              <a:rPr lang="en-US" sz="1600" b="1" dirty="0" smtClean="0">
                <a:latin typeface="Myriad Pro"/>
              </a:rPr>
              <a:t> </a:t>
            </a:r>
            <a:r>
              <a:rPr lang="en-US" sz="1400" dirty="0" smtClean="0">
                <a:latin typeface="Myriad Pro"/>
                <a:hlinkClick r:id="rId4"/>
              </a:rPr>
              <a:t>https://knowmax.ultimatix.net/sites/hitech-isu/fg/teg/HiTech%20TEG/Forms/AllItems.aspx?RootFolder=%2fsites%2fhitech-isu%2ffg%2fteg%2fHiTech%20TEG%2fProject%20Technical%20Review%20Reports&amp;FolderCTID=&amp;View=%7b52100C99-70FD-437E-A5AB-90B9E3BEFEA0%7d</a:t>
            </a:r>
          </a:p>
          <a:p>
            <a:pPr lvl="1" eaLnBrk="1" hangingPunct="1"/>
            <a:endParaRPr lang="en-US" sz="1400" dirty="0" smtClean="0">
              <a:latin typeface="Myriad Pro"/>
            </a:endParaRPr>
          </a:p>
          <a:p>
            <a:pPr eaLnBrk="1" hangingPunct="1"/>
            <a:r>
              <a:rPr lang="en-US" sz="1600" b="1" dirty="0" smtClean="0">
                <a:latin typeface="Myriad Pro"/>
              </a:rPr>
              <a:t>HiTech TEG - Offerings</a:t>
            </a:r>
          </a:p>
          <a:p>
            <a:pPr lvl="1" eaLnBrk="1" hangingPunct="1"/>
            <a:r>
              <a:rPr lang="en-US" sz="1400" dirty="0" smtClean="0">
                <a:latin typeface="Myriad Pro"/>
                <a:hlinkClick r:id="rId4"/>
              </a:rPr>
              <a:t>https://knowmax.ultimatix.net/sites/hitech-isu/fg/teg/Documents/IOU%20Offering.xlsx</a:t>
            </a:r>
          </a:p>
          <a:p>
            <a:pPr eaLnBrk="1" hangingPunct="1"/>
            <a:r>
              <a:rPr lang="en-US" sz="1600" b="1" dirty="0" smtClean="0">
                <a:latin typeface="Myriad Pro"/>
              </a:rPr>
              <a:t>Proposal Tracker</a:t>
            </a:r>
          </a:p>
          <a:p>
            <a:pPr lvl="1" eaLnBrk="1" hangingPunct="1"/>
            <a:r>
              <a:rPr lang="en-US" sz="1400" dirty="0" smtClean="0">
                <a:latin typeface="Myriad Pro"/>
                <a:hlinkClick r:id="rId5"/>
              </a:rPr>
              <a:t>https://knowmax.ultimatix.net/sites/hitech-isu/l-bank/HiTech%20ISU%20%20HTTD/HiTech%20TEG%20-%20Proposals%20Repository/</a:t>
            </a:r>
            <a:endParaRPr lang="en-US" sz="1400" dirty="0" smtClean="0">
              <a:latin typeface="Myriad Pro"/>
            </a:endParaRPr>
          </a:p>
          <a:p>
            <a:pPr lvl="1" eaLnBrk="1" hangingPunct="1"/>
            <a:endParaRPr lang="en-US" sz="1400" dirty="0" smtClean="0">
              <a:latin typeface="Myriad Pro"/>
            </a:endParaRPr>
          </a:p>
          <a:p>
            <a:pPr lvl="1" eaLnBrk="1" hangingPunct="1"/>
            <a:endParaRPr lang="en-US" sz="1400" dirty="0" smtClean="0">
              <a:latin typeface="Myriad Pr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latin typeface="Myriad Pro"/>
              </a:rPr>
              <a:t>Other Links</a:t>
            </a:r>
            <a:endParaRPr lang="en-US" dirty="0" smtClean="0">
              <a:latin typeface="Myriad Pro"/>
            </a:endParaRPr>
          </a:p>
        </p:txBody>
      </p:sp>
      <p:sp>
        <p:nvSpPr>
          <p:cNvPr id="24579" name="Content Placeholder 2"/>
          <p:cNvSpPr>
            <a:spLocks noGrp="1"/>
          </p:cNvSpPr>
          <p:nvPr>
            <p:ph idx="1"/>
          </p:nvPr>
        </p:nvSpPr>
        <p:spPr>
          <a:xfrm>
            <a:off x="342900" y="1219200"/>
            <a:ext cx="8442325" cy="5715000"/>
          </a:xfrm>
        </p:spPr>
        <p:txBody>
          <a:bodyPr/>
          <a:lstStyle/>
          <a:p>
            <a:pPr eaLnBrk="1" hangingPunct="1"/>
            <a:r>
              <a:rPr lang="en-US" sz="1600" b="1" dirty="0" smtClean="0">
                <a:latin typeface="Myriad Pro"/>
              </a:rPr>
              <a:t>TEG repository in </a:t>
            </a:r>
            <a:r>
              <a:rPr lang="en-US" sz="1600" b="1" dirty="0" err="1" smtClean="0">
                <a:latin typeface="Myriad Pro"/>
              </a:rPr>
              <a:t>KnowMax</a:t>
            </a:r>
            <a:r>
              <a:rPr lang="en-US" sz="1600" b="1" dirty="0" smtClean="0">
                <a:latin typeface="Myriad Pro"/>
              </a:rPr>
              <a:t> (place your important documents)</a:t>
            </a:r>
            <a:endParaRPr lang="en-US" sz="1600" b="1" dirty="0" smtClean="0">
              <a:latin typeface="Myriad Pro"/>
            </a:endParaRPr>
          </a:p>
          <a:p>
            <a:pPr lvl="1" eaLnBrk="1" hangingPunct="1"/>
            <a:r>
              <a:rPr lang="en-US" sz="1400" dirty="0">
                <a:latin typeface="Myriad Pro"/>
              </a:rPr>
              <a:t>https://knowmax.ultimatix.net/sites/hitech-isu/fg/teg/mscoe/default.aspx</a:t>
            </a:r>
            <a:endParaRPr lang="en-US" sz="1400" dirty="0" smtClean="0">
              <a:latin typeface="Myriad Pro"/>
            </a:endParaRPr>
          </a:p>
          <a:p>
            <a:pPr eaLnBrk="1" hangingPunct="1"/>
            <a:r>
              <a:rPr lang="en-US" sz="1600" b="1" dirty="0" smtClean="0">
                <a:latin typeface="Myriad Pro"/>
              </a:rPr>
              <a:t>Champions link</a:t>
            </a:r>
            <a:endParaRPr lang="en-US" sz="1600" b="1" dirty="0" smtClean="0">
              <a:latin typeface="Myriad Pro"/>
            </a:endParaRPr>
          </a:p>
          <a:p>
            <a:pPr lvl="1" eaLnBrk="1" hangingPunct="1"/>
            <a:r>
              <a:rPr lang="en-US" sz="1400" dirty="0">
                <a:latin typeface="Myriad Pro"/>
                <a:hlinkClick r:id="rId3"/>
              </a:rPr>
              <a:t>https://knowmax.ultimatix.net/sites/hitech-isu/fg/teg/Lists/Technology%20Champions/Main%20View.aspx?SortField=Modified&amp;SortDir=Desc&amp;View=%7b6DF4D043%2d5856%2d4C65%2dADD0%2dAAFEB04E6A01%7d</a:t>
            </a:r>
            <a:endParaRPr lang="en-US" sz="1400" dirty="0" smtClean="0">
              <a:latin typeface="Myriad Pro"/>
              <a:hlinkClick r:id="rId3"/>
            </a:endParaRPr>
          </a:p>
          <a:p>
            <a:pPr eaLnBrk="1" hangingPunct="1"/>
            <a:r>
              <a:rPr lang="en-US" sz="1600" b="1" dirty="0" smtClean="0">
                <a:latin typeface="Myriad Pro"/>
              </a:rPr>
              <a:t>Jewels link</a:t>
            </a:r>
            <a:endParaRPr lang="en-US" sz="1600" b="1" dirty="0" smtClean="0">
              <a:latin typeface="Myriad Pro"/>
            </a:endParaRPr>
          </a:p>
          <a:p>
            <a:pPr lvl="1" eaLnBrk="1" hangingPunct="1"/>
            <a:r>
              <a:rPr lang="en-US" sz="1400" dirty="0">
                <a:latin typeface="Myriad Pro"/>
                <a:hlinkClick r:id="rId3"/>
              </a:rPr>
              <a:t>https://knowmax.ultimatix.net/sites/teg-oi/Asset%20Tracker/Lists/Jewel%20Funnel%20Plan%20FY%201314/AllItems.aspx</a:t>
            </a:r>
            <a:endParaRPr lang="en-US" sz="1400" dirty="0" smtClean="0">
              <a:latin typeface="Myriad Pro"/>
              <a:hlinkClick r:id="rId3"/>
            </a:endParaRPr>
          </a:p>
          <a:p>
            <a:pPr eaLnBrk="1" hangingPunct="1"/>
            <a:r>
              <a:rPr lang="en-US" sz="1600" b="1" dirty="0" smtClean="0">
                <a:latin typeface="Myriad Pro"/>
              </a:rPr>
              <a:t>Offerings</a:t>
            </a:r>
          </a:p>
          <a:p>
            <a:pPr lvl="1" eaLnBrk="1" hangingPunct="1"/>
            <a:r>
              <a:rPr lang="en-US" sz="1600" dirty="0">
                <a:latin typeface="Myriad Pro"/>
              </a:rPr>
              <a:t>http</a:t>
            </a:r>
            <a:r>
              <a:rPr lang="en-US" sz="1400" dirty="0">
                <a:latin typeface="Myriad Pro"/>
              </a:rPr>
              <a:t>s://knowmax.ultimatix.net/sites/hitech-isu/fg/HiTech%20Solution%20Central/offerings/default.aspx</a:t>
            </a:r>
            <a:endParaRPr lang="en-US" sz="1400" dirty="0">
              <a:latin typeface="Myriad Pro"/>
            </a:endParaRPr>
          </a:p>
          <a:p>
            <a:pPr lvl="1" eaLnBrk="1" hangingPunct="1"/>
            <a:endParaRPr lang="en-US" sz="1400" dirty="0" smtClean="0">
              <a:latin typeface="Myriad Pro"/>
            </a:endParaRPr>
          </a:p>
          <a:p>
            <a:pPr lvl="1" eaLnBrk="1" hangingPunct="1"/>
            <a:endParaRPr lang="en-US" sz="1400" dirty="0" smtClean="0">
              <a:latin typeface="Myriad Pro"/>
            </a:endParaRPr>
          </a:p>
        </p:txBody>
      </p:sp>
    </p:spTree>
    <p:extLst>
      <p:ext uri="{BB962C8B-B14F-4D97-AF65-F5344CB8AC3E}">
        <p14:creationId xmlns:p14="http://schemas.microsoft.com/office/powerpoint/2010/main" val="2521698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smtClean="0">
                <a:latin typeface="Myriad Pro"/>
              </a:rPr>
              <a:t>Technology Focus Areas</a:t>
            </a:r>
          </a:p>
        </p:txBody>
      </p:sp>
      <p:sp>
        <p:nvSpPr>
          <p:cNvPr id="26627" name="Content Placeholder 2"/>
          <p:cNvSpPr>
            <a:spLocks noGrp="1"/>
          </p:cNvSpPr>
          <p:nvPr>
            <p:ph idx="1"/>
          </p:nvPr>
        </p:nvSpPr>
        <p:spPr>
          <a:xfrm>
            <a:off x="342900" y="1066800"/>
            <a:ext cx="8442325" cy="5292725"/>
          </a:xfrm>
        </p:spPr>
        <p:txBody>
          <a:bodyPr/>
          <a:lstStyle/>
          <a:p>
            <a:pPr eaLnBrk="1" hangingPunct="1"/>
            <a:r>
              <a:rPr lang="en-US" sz="1600" b="1" dirty="0" smtClean="0">
                <a:latin typeface="Myriad Pro"/>
              </a:rPr>
              <a:t>Learn </a:t>
            </a:r>
            <a:r>
              <a:rPr lang="en-US" sz="1600" dirty="0" smtClean="0">
                <a:latin typeface="Myriad Pro"/>
              </a:rPr>
              <a:t>technology which you like the most</a:t>
            </a:r>
          </a:p>
          <a:p>
            <a:pPr eaLnBrk="1" hangingPunct="1"/>
            <a:r>
              <a:rPr lang="en-US" sz="1600" b="1" dirty="0" smtClean="0">
                <a:latin typeface="Myriad Pro"/>
              </a:rPr>
              <a:t>Explore</a:t>
            </a:r>
            <a:r>
              <a:rPr lang="en-US" sz="1600" dirty="0" smtClean="0">
                <a:latin typeface="Myriad Pro"/>
              </a:rPr>
              <a:t> the breadth and depth of the technology and master it</a:t>
            </a:r>
          </a:p>
          <a:p>
            <a:pPr eaLnBrk="1" hangingPunct="1"/>
            <a:r>
              <a:rPr lang="en-US" sz="1600" b="1" dirty="0" smtClean="0">
                <a:latin typeface="Myriad Pro"/>
              </a:rPr>
              <a:t>Share</a:t>
            </a:r>
            <a:r>
              <a:rPr lang="en-US" sz="1600" dirty="0" smtClean="0">
                <a:latin typeface="Myriad Pro"/>
              </a:rPr>
              <a:t> the knowledge you have competency sessions</a:t>
            </a:r>
          </a:p>
          <a:p>
            <a:pPr eaLnBrk="1" hangingPunct="1"/>
            <a:r>
              <a:rPr lang="en-US" sz="1600" b="1" dirty="0" smtClean="0">
                <a:latin typeface="Myriad Pro"/>
              </a:rPr>
              <a:t>Inspire</a:t>
            </a:r>
            <a:r>
              <a:rPr lang="en-US" sz="1600" dirty="0" smtClean="0">
                <a:latin typeface="Myriad Pro"/>
              </a:rPr>
              <a:t> and motivate technology champions</a:t>
            </a:r>
          </a:p>
          <a:p>
            <a:pPr eaLnBrk="1" hangingPunct="1"/>
            <a:r>
              <a:rPr lang="en-US" sz="1600" b="1" dirty="0" smtClean="0">
                <a:latin typeface="Myriad Pro"/>
              </a:rPr>
              <a:t>Inculcate</a:t>
            </a:r>
            <a:r>
              <a:rPr lang="en-US" sz="1600" dirty="0" smtClean="0">
                <a:latin typeface="Myriad Pro"/>
              </a:rPr>
              <a:t> the technology zeal and passion across communities</a:t>
            </a:r>
          </a:p>
          <a:p>
            <a:pPr eaLnBrk="1" hangingPunct="1"/>
            <a:r>
              <a:rPr lang="en-US" sz="1600" b="1" dirty="0" smtClean="0">
                <a:latin typeface="Myriad Pro"/>
              </a:rPr>
              <a:t>Cultivate</a:t>
            </a:r>
            <a:r>
              <a:rPr lang="en-US" sz="1600" dirty="0" smtClean="0">
                <a:latin typeface="Myriad Pro"/>
              </a:rPr>
              <a:t> collaboration atmosphere and leverage the same to build assets</a:t>
            </a:r>
          </a:p>
          <a:p>
            <a:pPr eaLnBrk="1" hangingPunct="1"/>
            <a:r>
              <a:rPr lang="en-US" sz="1600" b="1" dirty="0" smtClean="0">
                <a:latin typeface="Myriad Pro"/>
              </a:rPr>
              <a:t>Participate </a:t>
            </a:r>
            <a:r>
              <a:rPr lang="en-US" sz="1600" dirty="0" smtClean="0">
                <a:latin typeface="Myriad Pro"/>
              </a:rPr>
              <a:t>in Technology Contests, events</a:t>
            </a:r>
          </a:p>
          <a:p>
            <a:pPr eaLnBrk="1" hangingPunct="1"/>
            <a:r>
              <a:rPr lang="en-US" sz="1600" b="1" dirty="0" smtClean="0">
                <a:latin typeface="Myriad Pro"/>
              </a:rPr>
              <a:t>Tweet and Blog</a:t>
            </a:r>
          </a:p>
          <a:p>
            <a:pPr eaLnBrk="1" hangingPunct="1"/>
            <a:endParaRPr lang="en-US" sz="1600" dirty="0" smtClean="0">
              <a:latin typeface="Myriad Pro"/>
            </a:endParaRPr>
          </a:p>
          <a:p>
            <a:pPr eaLnBrk="1" hangingPunct="1"/>
            <a:r>
              <a:rPr lang="en-US" sz="1600" dirty="0" smtClean="0">
                <a:latin typeface="Myriad Pro"/>
              </a:rPr>
              <a:t>Create </a:t>
            </a:r>
            <a:r>
              <a:rPr lang="en-US" sz="1600" b="1" dirty="0" smtClean="0">
                <a:latin typeface="Myriad Pro"/>
              </a:rPr>
              <a:t>WIN-WIN</a:t>
            </a:r>
            <a:r>
              <a:rPr lang="en-US" sz="1600" dirty="0" smtClean="0">
                <a:latin typeface="Myriad Pro"/>
              </a:rPr>
              <a:t> Situation</a:t>
            </a:r>
          </a:p>
          <a:p>
            <a:pPr eaLnBrk="1" hangingPunct="1"/>
            <a:r>
              <a:rPr lang="en-US" sz="1600" dirty="0" smtClean="0">
                <a:latin typeface="Myriad Pro"/>
              </a:rPr>
              <a:t>Increase </a:t>
            </a:r>
            <a:r>
              <a:rPr lang="en-US" sz="1600" b="1" dirty="0" smtClean="0">
                <a:latin typeface="Myriad Pro"/>
              </a:rPr>
              <a:t>Brand</a:t>
            </a:r>
            <a:r>
              <a:rPr lang="en-US" sz="1600" dirty="0" smtClean="0">
                <a:latin typeface="Myriad Pro"/>
              </a:rPr>
              <a:t> Value of yourself</a:t>
            </a:r>
          </a:p>
          <a:p>
            <a:pPr eaLnBrk="1" hangingPunct="1"/>
            <a:r>
              <a:rPr lang="en-US" sz="1600" b="1" dirty="0" smtClean="0">
                <a:latin typeface="Myriad Pro"/>
              </a:rPr>
              <a:t>Utilize</a:t>
            </a:r>
            <a:r>
              <a:rPr lang="en-US" sz="1600" dirty="0" smtClean="0">
                <a:latin typeface="Myriad Pro"/>
              </a:rPr>
              <a:t> Community Channels to Scale-up</a:t>
            </a:r>
          </a:p>
          <a:p>
            <a:pPr eaLnBrk="1" hangingPunct="1"/>
            <a:endParaRPr lang="en-US" sz="1600" dirty="0" smtClean="0">
              <a:latin typeface="Myriad Pro"/>
            </a:endParaRPr>
          </a:p>
          <a:p>
            <a:pPr eaLnBrk="1" hangingPunct="1"/>
            <a:r>
              <a:rPr lang="en-US" sz="1600" dirty="0" smtClean="0">
                <a:latin typeface="Myriad Pro"/>
              </a:rPr>
              <a:t>Mantra for success is </a:t>
            </a:r>
            <a:r>
              <a:rPr lang="en-US" sz="1600" b="1" dirty="0" smtClean="0">
                <a:latin typeface="Myriad Pro"/>
              </a:rPr>
              <a:t>Visibility</a:t>
            </a:r>
          </a:p>
          <a:p>
            <a:pPr eaLnBrk="1" hangingPunct="1"/>
            <a:r>
              <a:rPr lang="en-US" sz="1600" dirty="0" smtClean="0">
                <a:latin typeface="Myriad Pro"/>
              </a:rPr>
              <a:t>Broadcast your achievements and earn </a:t>
            </a:r>
            <a:r>
              <a:rPr lang="en-US" sz="1600" b="1" dirty="0" smtClean="0">
                <a:latin typeface="Myriad Pro"/>
              </a:rPr>
              <a:t>Recognition</a:t>
            </a:r>
          </a:p>
          <a:p>
            <a:pPr eaLnBrk="1" hangingPunct="1"/>
            <a:r>
              <a:rPr lang="en-US" sz="1600" b="1" dirty="0" smtClean="0">
                <a:latin typeface="Myriad Pro"/>
              </a:rPr>
              <a:t>Growth</a:t>
            </a:r>
            <a:r>
              <a:rPr lang="en-US" sz="1600" dirty="0" smtClean="0">
                <a:latin typeface="Myriad Pro"/>
              </a:rPr>
              <a:t> is the key for individual, TEG and Organization</a:t>
            </a:r>
          </a:p>
          <a:p>
            <a:pPr eaLnBrk="1" hangingPunct="1"/>
            <a:r>
              <a:rPr lang="en-US" sz="1600" dirty="0" smtClean="0">
                <a:latin typeface="Myriad Pro"/>
              </a:rPr>
              <a:t>Alignment of </a:t>
            </a:r>
            <a:r>
              <a:rPr lang="en-US" sz="1600" b="1" i="1" dirty="0" smtClean="0">
                <a:latin typeface="Myriad Pro"/>
              </a:rPr>
              <a:t>Self and Organization </a:t>
            </a:r>
            <a:r>
              <a:rPr lang="en-US" b="1" i="1" dirty="0" smtClean="0">
                <a:latin typeface="Myriad Pro"/>
              </a:rPr>
              <a:t>Goals </a:t>
            </a:r>
            <a:r>
              <a:rPr lang="en-US" dirty="0" smtClean="0">
                <a:latin typeface="Myriad Pro"/>
              </a:rPr>
              <a:t>are needed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latin typeface="Myriad Pro"/>
              </a:rPr>
              <a:t>References</a:t>
            </a:r>
          </a:p>
        </p:txBody>
      </p:sp>
      <p:sp>
        <p:nvSpPr>
          <p:cNvPr id="30723" name="Content Placeholder 2"/>
          <p:cNvSpPr>
            <a:spLocks noGrp="1"/>
          </p:cNvSpPr>
          <p:nvPr>
            <p:ph idx="1"/>
          </p:nvPr>
        </p:nvSpPr>
        <p:spPr/>
        <p:txBody>
          <a:bodyPr/>
          <a:lstStyle/>
          <a:p>
            <a:pPr eaLnBrk="1" hangingPunct="1"/>
            <a:r>
              <a:rPr lang="en-US" sz="2000" dirty="0" smtClean="0">
                <a:latin typeface="Myriad Pro"/>
              </a:rPr>
              <a:t>HiTech ISU Main Page : </a:t>
            </a:r>
            <a:r>
              <a:rPr lang="en-US" sz="2000" dirty="0" smtClean="0">
                <a:latin typeface="Myriad Pro"/>
                <a:hlinkClick r:id="rId3"/>
              </a:rPr>
              <a:t>https://knowmax.ultimatix.net/sites/hitech-isu/default.aspx</a:t>
            </a:r>
            <a:endParaRPr lang="en-US" sz="2000" dirty="0" smtClean="0">
              <a:latin typeface="Myriad Pro"/>
            </a:endParaRPr>
          </a:p>
          <a:p>
            <a:pPr eaLnBrk="1" hangingPunct="1"/>
            <a:endParaRPr lang="en-US" sz="2000" dirty="0" smtClean="0">
              <a:latin typeface="Myriad Pro"/>
            </a:endParaRPr>
          </a:p>
          <a:p>
            <a:pPr eaLnBrk="1" hangingPunct="1"/>
            <a:r>
              <a:rPr lang="en-US" sz="2000" dirty="0" smtClean="0">
                <a:latin typeface="Myriad Pro"/>
              </a:rPr>
              <a:t>TEG Page: </a:t>
            </a:r>
            <a:r>
              <a:rPr lang="en-US" sz="2000" dirty="0">
                <a:latin typeface="Myriad Pro"/>
                <a:hlinkClick r:id="rId3"/>
              </a:rPr>
              <a:t>https://knowmax.ultimatix.net/sites/hitech-isu/fg/teg/default.aspx</a:t>
            </a:r>
            <a:endParaRPr lang="en-US" sz="2000" dirty="0" smtClean="0">
              <a:latin typeface="Myriad Pro"/>
              <a:hlinkClick r:id="rId3"/>
            </a:endParaRPr>
          </a:p>
          <a:p>
            <a:pPr eaLnBrk="1" hangingPunct="1"/>
            <a:endParaRPr lang="en-US" sz="2000" dirty="0" smtClean="0">
              <a:latin typeface="Myriad Pro"/>
            </a:endParaRPr>
          </a:p>
          <a:p>
            <a:pPr eaLnBrk="1" hangingPunct="1"/>
            <a:r>
              <a:rPr lang="en-US" sz="2000" dirty="0" smtClean="0">
                <a:latin typeface="Myriad Pro"/>
              </a:rPr>
              <a:t>Key TEG Contacts </a:t>
            </a:r>
            <a:r>
              <a:rPr lang="en-US" sz="2000" dirty="0">
                <a:latin typeface="Myriad Pro"/>
              </a:rPr>
              <a:t>:https://knowmax.ultimatix.net/sites/hitech-isu/fg/HiTech%20Solution%20Central/his/Lists/Key%20HIS%20Contacts/AllItems.aspx</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4294967295"/>
          </p:nvPr>
        </p:nvSpPr>
        <p:spPr bwMode="auto">
          <a:xfrm>
            <a:off x="8477250" y="6461125"/>
            <a:ext cx="381000" cy="265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rgbClr val="4E84C4"/>
                </a:solidFill>
              </a:rPr>
              <a:t>- </a:t>
            </a:r>
            <a:fld id="{37C77E1B-284B-4765-ADEE-4CB4D6E39552}" type="slidenum">
              <a:rPr lang="en-US">
                <a:solidFill>
                  <a:srgbClr val="4E84C4"/>
                </a:solidFill>
              </a:rPr>
              <a:pPr eaLnBrk="1" hangingPunct="1"/>
              <a:t>2</a:t>
            </a:fld>
            <a:r>
              <a:rPr lang="en-US">
                <a:solidFill>
                  <a:srgbClr val="4E84C4"/>
                </a:solidFill>
              </a:rPr>
              <a:t> -</a:t>
            </a:r>
          </a:p>
        </p:txBody>
      </p:sp>
      <p:sp>
        <p:nvSpPr>
          <p:cNvPr id="10243" name="Rectangle 39"/>
          <p:cNvSpPr>
            <a:spLocks noChangeArrowheads="1"/>
          </p:cNvSpPr>
          <p:nvPr/>
        </p:nvSpPr>
        <p:spPr bwMode="auto">
          <a:xfrm>
            <a:off x="2275046" y="1289049"/>
            <a:ext cx="45719" cy="5013325"/>
          </a:xfrm>
          <a:prstGeom prst="rect">
            <a:avLst/>
          </a:prstGeom>
          <a:solidFill>
            <a:srgbClr val="DCE6F3"/>
          </a:solidFill>
          <a:ln w="9525">
            <a:miter lim="800000"/>
            <a:headEnd/>
            <a:tailEnd/>
          </a:ln>
          <a:scene3d>
            <a:camera prst="legacyObliqueTopRight">
              <a:rot lat="0" lon="20999978" rev="0"/>
            </a:camera>
            <a:lightRig rig="legacyFlat3" dir="b"/>
          </a:scene3d>
          <a:sp3d extrusionH="280848" prstMaterial="legacyMatte">
            <a:bevelT w="13500" h="13500" prst="angle"/>
            <a:bevelB w="13500" h="13500" prst="angle"/>
            <a:extrusionClr>
              <a:srgbClr val="DCE6F3"/>
            </a:extrusionClr>
            <a:contourClr>
              <a:srgbClr val="DCE6F3"/>
            </a:contourClr>
          </a:sp3d>
        </p:spPr>
        <p:txBody>
          <a:bodyPr wrap="none" anchor="ct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atin typeface="Myriad Pro"/>
            </a:endParaRPr>
          </a:p>
        </p:txBody>
      </p:sp>
      <p:sp>
        <p:nvSpPr>
          <p:cNvPr id="10244" name="Rectangle 2"/>
          <p:cNvSpPr>
            <a:spLocks noGrp="1" noChangeArrowheads="1"/>
          </p:cNvSpPr>
          <p:nvPr>
            <p:ph type="title"/>
          </p:nvPr>
        </p:nvSpPr>
        <p:spPr>
          <a:xfrm>
            <a:off x="1223963" y="457200"/>
            <a:ext cx="7920037" cy="449263"/>
          </a:xfrm>
        </p:spPr>
        <p:txBody>
          <a:bodyPr/>
          <a:lstStyle/>
          <a:p>
            <a:pPr eaLnBrk="1" hangingPunct="1"/>
            <a:r>
              <a:rPr lang="en-US" smtClean="0">
                <a:latin typeface="Myriad Pro"/>
              </a:rPr>
              <a:t>Table of Content</a:t>
            </a:r>
          </a:p>
        </p:txBody>
      </p:sp>
      <p:pic>
        <p:nvPicPr>
          <p:cNvPr id="10245" name="Picture 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763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8" name="Rectangle 6"/>
          <p:cNvSpPr>
            <a:spLocks noChangeArrowheads="1"/>
          </p:cNvSpPr>
          <p:nvPr/>
        </p:nvSpPr>
        <p:spPr bwMode="auto">
          <a:xfrm>
            <a:off x="3148662" y="1219200"/>
            <a:ext cx="3622183"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00" dirty="0">
                <a:latin typeface="+mn-lt"/>
              </a:rPr>
              <a:t>Welcome Note from ISU Heads           </a:t>
            </a:r>
          </a:p>
        </p:txBody>
      </p:sp>
      <p:sp>
        <p:nvSpPr>
          <p:cNvPr id="218119" name="Rectangle 7"/>
          <p:cNvSpPr>
            <a:spLocks noChangeArrowheads="1"/>
          </p:cNvSpPr>
          <p:nvPr/>
        </p:nvSpPr>
        <p:spPr bwMode="auto">
          <a:xfrm>
            <a:off x="3159616" y="1682750"/>
            <a:ext cx="3610863"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00" dirty="0" smtClean="0">
                <a:latin typeface="+mn-lt"/>
              </a:rPr>
              <a:t>HiTech TEG Vision, </a:t>
            </a:r>
            <a:r>
              <a:rPr lang="en-US" sz="1300" dirty="0">
                <a:latin typeface="+mn-lt"/>
              </a:rPr>
              <a:t>Mission </a:t>
            </a:r>
            <a:r>
              <a:rPr lang="en-US" sz="1300" dirty="0" smtClean="0">
                <a:latin typeface="+mn-lt"/>
              </a:rPr>
              <a:t>and Aspirations</a:t>
            </a:r>
            <a:endParaRPr lang="en-US" sz="1300" dirty="0">
              <a:latin typeface="+mn-lt"/>
            </a:endParaRPr>
          </a:p>
        </p:txBody>
      </p:sp>
      <p:pic>
        <p:nvPicPr>
          <p:cNvPr id="10249" name="Picture 8"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462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10"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1907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12"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6479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26" name="Rectangle 14"/>
          <p:cNvSpPr>
            <a:spLocks noChangeArrowheads="1"/>
          </p:cNvSpPr>
          <p:nvPr/>
        </p:nvSpPr>
        <p:spPr bwMode="auto">
          <a:xfrm>
            <a:off x="3159616" y="2628900"/>
            <a:ext cx="3622183"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50" dirty="0"/>
              <a:t>TCS Definition of the HiTech ISU Segments</a:t>
            </a:r>
          </a:p>
        </p:txBody>
      </p:sp>
      <p:pic>
        <p:nvPicPr>
          <p:cNvPr id="10256" name="Picture 16"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5623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31" name="Rectangle 19"/>
          <p:cNvSpPr>
            <a:spLocks noChangeArrowheads="1"/>
          </p:cNvSpPr>
          <p:nvPr/>
        </p:nvSpPr>
        <p:spPr bwMode="auto">
          <a:xfrm>
            <a:off x="3136005" y="3574246"/>
            <a:ext cx="3622183"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00" dirty="0" smtClean="0"/>
              <a:t>TEG </a:t>
            </a:r>
            <a:r>
              <a:rPr lang="en-US" sz="1300" dirty="0"/>
              <a:t>Focus </a:t>
            </a:r>
            <a:r>
              <a:rPr lang="en-US" sz="1300" dirty="0" smtClean="0"/>
              <a:t>Area</a:t>
            </a:r>
            <a:endParaRPr lang="en-US" sz="1300" dirty="0"/>
          </a:p>
        </p:txBody>
      </p:sp>
      <p:pic>
        <p:nvPicPr>
          <p:cNvPr id="10259" name="Picture 21"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5435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1" name="Picture 21"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0101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21"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5656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11"/>
          <p:cNvSpPr>
            <a:spLocks noChangeArrowheads="1"/>
          </p:cNvSpPr>
          <p:nvPr/>
        </p:nvSpPr>
        <p:spPr bwMode="auto">
          <a:xfrm>
            <a:off x="3159616" y="2152650"/>
            <a:ext cx="3610863"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00" dirty="0">
                <a:latin typeface="+mn-lt"/>
              </a:rPr>
              <a:t>HiTech Organization Structure</a:t>
            </a:r>
          </a:p>
        </p:txBody>
      </p:sp>
      <p:pic>
        <p:nvPicPr>
          <p:cNvPr id="10264" name="Picture 16"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1051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5" name="Picture 16"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957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11"/>
          <p:cNvSpPr>
            <a:spLocks noChangeArrowheads="1"/>
          </p:cNvSpPr>
          <p:nvPr/>
        </p:nvSpPr>
        <p:spPr bwMode="auto">
          <a:xfrm>
            <a:off x="3159616" y="3099604"/>
            <a:ext cx="3610863"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00" dirty="0">
                <a:latin typeface="+mn-lt"/>
              </a:rPr>
              <a:t>TEG Organization Structure</a:t>
            </a:r>
          </a:p>
        </p:txBody>
      </p:sp>
      <p:sp>
        <p:nvSpPr>
          <p:cNvPr id="44" name="Rectangle 19"/>
          <p:cNvSpPr>
            <a:spLocks noChangeArrowheads="1"/>
          </p:cNvSpPr>
          <p:nvPr/>
        </p:nvSpPr>
        <p:spPr bwMode="auto">
          <a:xfrm>
            <a:off x="3159617" y="5455433"/>
            <a:ext cx="3610862"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00" dirty="0">
                <a:latin typeface="+mn-lt"/>
              </a:rPr>
              <a:t>Process Template/TEG Trackers</a:t>
            </a:r>
          </a:p>
        </p:txBody>
      </p:sp>
      <p:pic>
        <p:nvPicPr>
          <p:cNvPr id="10271" name="Picture 21"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6000750"/>
            <a:ext cx="7715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35"/>
          <p:cNvSpPr>
            <a:spLocks noChangeArrowheads="1"/>
          </p:cNvSpPr>
          <p:nvPr/>
        </p:nvSpPr>
        <p:spPr bwMode="auto">
          <a:xfrm>
            <a:off x="3159617" y="4983946"/>
            <a:ext cx="3598571"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00" dirty="0"/>
              <a:t>HiTech Technology Excellence Group Page</a:t>
            </a:r>
          </a:p>
        </p:txBody>
      </p:sp>
      <p:sp>
        <p:nvSpPr>
          <p:cNvPr id="54" name="Rectangle 35"/>
          <p:cNvSpPr>
            <a:spLocks noChangeArrowheads="1"/>
          </p:cNvSpPr>
          <p:nvPr/>
        </p:nvSpPr>
        <p:spPr bwMode="auto">
          <a:xfrm>
            <a:off x="3159616" y="5926137"/>
            <a:ext cx="3598571"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00" dirty="0">
                <a:latin typeface="+mn-lt"/>
              </a:rPr>
              <a:t>References</a:t>
            </a:r>
          </a:p>
        </p:txBody>
      </p:sp>
      <p:sp>
        <p:nvSpPr>
          <p:cNvPr id="35" name="Rectangle 19"/>
          <p:cNvSpPr>
            <a:spLocks noChangeArrowheads="1"/>
          </p:cNvSpPr>
          <p:nvPr/>
        </p:nvSpPr>
        <p:spPr bwMode="auto">
          <a:xfrm>
            <a:off x="3136005" y="4044146"/>
            <a:ext cx="3622183"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00" dirty="0" smtClean="0"/>
              <a:t>TEG  Technical Focus Area 2014-15</a:t>
            </a:r>
            <a:endParaRPr lang="en-US" sz="1300" dirty="0"/>
          </a:p>
        </p:txBody>
      </p:sp>
      <p:sp>
        <p:nvSpPr>
          <p:cNvPr id="38" name="Rectangle 17"/>
          <p:cNvSpPr>
            <a:spLocks noChangeArrowheads="1"/>
          </p:cNvSpPr>
          <p:nvPr/>
        </p:nvSpPr>
        <p:spPr bwMode="auto">
          <a:xfrm>
            <a:off x="3141482" y="4519143"/>
            <a:ext cx="3619926"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1300" dirty="0">
                <a:latin typeface="+mn-lt"/>
              </a:rPr>
              <a:t>TEG Engagement Model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3200" smtClean="0">
                <a:latin typeface="Myriad Pro"/>
              </a:rPr>
              <a:t>We are excited about the Future</a:t>
            </a:r>
          </a:p>
        </p:txBody>
      </p:sp>
      <p:sp>
        <p:nvSpPr>
          <p:cNvPr id="4" name="Rectangle 3"/>
          <p:cNvSpPr/>
          <p:nvPr/>
        </p:nvSpPr>
        <p:spPr>
          <a:xfrm>
            <a:off x="1725613" y="1430338"/>
            <a:ext cx="5395912" cy="1038225"/>
          </a:xfrm>
          <a:prstGeom prst="rect">
            <a:avLst/>
          </a:prstGeom>
          <a:solidFill>
            <a:srgbClr val="CCE5BA"/>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solidFill>
                  <a:schemeClr val="tx1"/>
                </a:solidFill>
              </a:rPr>
              <a:t>Welcome to this New and Growing ISU</a:t>
            </a:r>
            <a:endParaRPr lang="en-US" sz="2500" b="1" dirty="0">
              <a:solidFill>
                <a:schemeClr val="tx1"/>
              </a:solidFill>
            </a:endParaRPr>
          </a:p>
        </p:txBody>
      </p:sp>
      <p:grpSp>
        <p:nvGrpSpPr>
          <p:cNvPr id="31748" name="Group 6"/>
          <p:cNvGrpSpPr>
            <a:grpSpLocks/>
          </p:cNvGrpSpPr>
          <p:nvPr/>
        </p:nvGrpSpPr>
        <p:grpSpPr bwMode="auto">
          <a:xfrm>
            <a:off x="3335338" y="2695575"/>
            <a:ext cx="2473325" cy="2992438"/>
            <a:chOff x="3335154" y="1645920"/>
            <a:chExt cx="2473693" cy="2993456"/>
          </a:xfrm>
        </p:grpSpPr>
        <p:sp>
          <p:nvSpPr>
            <p:cNvPr id="5" name="Rectangle 4"/>
            <p:cNvSpPr/>
            <p:nvPr/>
          </p:nvSpPr>
          <p:spPr>
            <a:xfrm>
              <a:off x="3335154" y="1645920"/>
              <a:ext cx="2473693" cy="2993456"/>
            </a:xfrm>
            <a:prstGeom prst="rect">
              <a:avLst/>
            </a:prstGeom>
            <a:solidFill>
              <a:srgbClr val="E4E6E3"/>
            </a:solidFill>
            <a:ln w="952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317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813" y="1851393"/>
              <a:ext cx="214153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403350" y="98425"/>
            <a:ext cx="8753475" cy="449263"/>
          </a:xfrm>
        </p:spPr>
        <p:txBody>
          <a:bodyPr/>
          <a:lstStyle/>
          <a:p>
            <a:pPr eaLnBrk="1" hangingPunct="1"/>
            <a:r>
              <a:rPr lang="en-US" smtClean="0">
                <a:latin typeface="Myriad Pro"/>
              </a:rPr>
              <a:t>Welcome to the HiTech ISU</a:t>
            </a:r>
          </a:p>
        </p:txBody>
      </p:sp>
      <p:sp>
        <p:nvSpPr>
          <p:cNvPr id="11267" name="AutoShape 30"/>
          <p:cNvSpPr>
            <a:spLocks/>
          </p:cNvSpPr>
          <p:nvPr/>
        </p:nvSpPr>
        <p:spPr bwMode="auto">
          <a:xfrm rot="-5400000">
            <a:off x="6056313" y="371475"/>
            <a:ext cx="1296987" cy="4151313"/>
          </a:xfrm>
          <a:prstGeom prst="leftBracket">
            <a:avLst>
              <a:gd name="adj" fmla="val 13707"/>
            </a:avLst>
          </a:prstGeom>
          <a:gradFill rotWithShape="1">
            <a:gsLst>
              <a:gs pos="0">
                <a:srgbClr val="C4BCB4"/>
              </a:gs>
              <a:gs pos="100000">
                <a:schemeClr val="bg1"/>
              </a:gs>
            </a:gsLst>
            <a:lin ang="0" scaled="1"/>
          </a:gradFill>
          <a:ln w="12700">
            <a:solidFill>
              <a:schemeClr val="tx1"/>
            </a:solidFill>
            <a:round/>
            <a:headEnd/>
            <a:tailEnd/>
          </a:ln>
        </p:spPr>
        <p:txBody>
          <a:bodyPr vert="eaVert"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300">
                <a:latin typeface="Myriad Pro"/>
              </a:rPr>
              <a:t>I would like to extend a warm welcome to you on your advent into the HiTech ISU. We are excited about the potential of this ISU</a:t>
            </a:r>
          </a:p>
          <a:p>
            <a:pPr algn="ctr" eaLnBrk="1" hangingPunct="1"/>
            <a:r>
              <a:rPr lang="en-US" sz="1300">
                <a:latin typeface="Myriad Pro"/>
              </a:rPr>
              <a:t>Truly, the sky is the limit for us</a:t>
            </a:r>
          </a:p>
          <a:p>
            <a:pPr algn="ctr" eaLnBrk="1" hangingPunct="1"/>
            <a:r>
              <a:rPr lang="en-US" sz="1300">
                <a:latin typeface="Myriad Pro"/>
              </a:rPr>
              <a:t>I wish you all the best for your future, and hope it is a mutually rewarding experience</a:t>
            </a:r>
          </a:p>
        </p:txBody>
      </p:sp>
      <p:grpSp>
        <p:nvGrpSpPr>
          <p:cNvPr id="11268" name="Group 29"/>
          <p:cNvGrpSpPr>
            <a:grpSpLocks/>
          </p:cNvGrpSpPr>
          <p:nvPr/>
        </p:nvGrpSpPr>
        <p:grpSpPr bwMode="auto">
          <a:xfrm>
            <a:off x="357188" y="1247775"/>
            <a:ext cx="3486150" cy="2343150"/>
            <a:chOff x="574675" y="965887"/>
            <a:chExt cx="8255000" cy="4183963"/>
          </a:xfrm>
        </p:grpSpPr>
        <p:sp>
          <p:nvSpPr>
            <p:cNvPr id="11284" name="AutoShape 3"/>
            <p:cNvSpPr>
              <a:spLocks noChangeArrowheads="1"/>
            </p:cNvSpPr>
            <p:nvPr/>
          </p:nvSpPr>
          <p:spPr bwMode="auto">
            <a:xfrm>
              <a:off x="685800" y="3738563"/>
              <a:ext cx="7627938" cy="1411287"/>
            </a:xfrm>
            <a:prstGeom prst="roundRect">
              <a:avLst>
                <a:gd name="adj" fmla="val 16667"/>
              </a:avLst>
            </a:prstGeom>
            <a:solidFill>
              <a:srgbClr val="EAE7E4"/>
            </a:solidFill>
            <a:ln w="12700" algn="ctr">
              <a:solidFill>
                <a:srgbClr val="96969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1400">
                <a:solidFill>
                  <a:srgbClr val="FFFFFF"/>
                </a:solidFill>
                <a:latin typeface="Myriad Pro"/>
              </a:endParaRPr>
            </a:p>
          </p:txBody>
        </p:sp>
        <p:sp>
          <p:nvSpPr>
            <p:cNvPr id="11285" name="Rectangle 13"/>
            <p:cNvSpPr>
              <a:spLocks noChangeArrowheads="1"/>
            </p:cNvSpPr>
            <p:nvPr/>
          </p:nvSpPr>
          <p:spPr bwMode="auto">
            <a:xfrm>
              <a:off x="574675" y="3298825"/>
              <a:ext cx="1365250" cy="1089025"/>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1400">
                <a:solidFill>
                  <a:srgbClr val="FFFFFF"/>
                </a:solidFill>
                <a:latin typeface="Myriad Pro"/>
              </a:endParaRPr>
            </a:p>
          </p:txBody>
        </p:sp>
        <p:sp>
          <p:nvSpPr>
            <p:cNvPr id="11286" name="Rectangle 14"/>
            <p:cNvSpPr>
              <a:spLocks noChangeArrowheads="1"/>
            </p:cNvSpPr>
            <p:nvPr/>
          </p:nvSpPr>
          <p:spPr bwMode="auto">
            <a:xfrm>
              <a:off x="7464425" y="3298825"/>
              <a:ext cx="1365250" cy="1089025"/>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1400">
                <a:solidFill>
                  <a:srgbClr val="FFFFFF"/>
                </a:solidFill>
                <a:latin typeface="Myriad Pro"/>
              </a:endParaRPr>
            </a:p>
          </p:txBody>
        </p:sp>
        <p:sp>
          <p:nvSpPr>
            <p:cNvPr id="12" name="AutoShape 4"/>
            <p:cNvSpPr>
              <a:spLocks noChangeArrowheads="1"/>
            </p:cNvSpPr>
            <p:nvPr/>
          </p:nvSpPr>
          <p:spPr bwMode="auto">
            <a:xfrm>
              <a:off x="744538" y="3783013"/>
              <a:ext cx="7485062" cy="1312862"/>
            </a:xfrm>
            <a:prstGeom prst="roundRect">
              <a:avLst>
                <a:gd name="adj" fmla="val 16667"/>
              </a:avLst>
            </a:prstGeom>
            <a:solidFill>
              <a:srgbClr val="4E84C4"/>
            </a:solidFill>
            <a:ln w="2857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r>
                <a:rPr lang="en-US" b="1" dirty="0">
                  <a:solidFill>
                    <a:srgbClr val="FFFFFF"/>
                  </a:solidFill>
                  <a:latin typeface="+mn-lt"/>
                </a:rPr>
                <a:t>Welcome to the HiTech ISU!</a:t>
              </a:r>
            </a:p>
          </p:txBody>
        </p:sp>
        <p:pic>
          <p:nvPicPr>
            <p:cNvPr id="11290" name="Picture 8" descr="HiTech%20ISU%20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7397" y="965887"/>
              <a:ext cx="2571227" cy="275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9" name="Group 63"/>
          <p:cNvGrpSpPr>
            <a:grpSpLocks/>
          </p:cNvGrpSpPr>
          <p:nvPr/>
        </p:nvGrpSpPr>
        <p:grpSpPr bwMode="auto">
          <a:xfrm>
            <a:off x="3014663" y="3987800"/>
            <a:ext cx="5286375" cy="1498600"/>
            <a:chOff x="1899" y="1929"/>
            <a:chExt cx="3330" cy="944"/>
          </a:xfrm>
        </p:grpSpPr>
        <p:sp>
          <p:nvSpPr>
            <p:cNvPr id="15" name="AutoShape 13"/>
            <p:cNvSpPr>
              <a:spLocks noChangeArrowheads="1"/>
            </p:cNvSpPr>
            <p:nvPr/>
          </p:nvSpPr>
          <p:spPr bwMode="auto">
            <a:xfrm>
              <a:off x="1992" y="2007"/>
              <a:ext cx="3149" cy="681"/>
            </a:xfrm>
            <a:prstGeom prst="roundRect">
              <a:avLst>
                <a:gd name="adj" fmla="val 11176"/>
              </a:avLst>
            </a:prstGeom>
            <a:solidFill>
              <a:srgbClr val="6CCFF6"/>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auto">
                <a:spcBef>
                  <a:spcPts val="0"/>
                </a:spcBef>
                <a:spcAft>
                  <a:spcPts val="0"/>
                </a:spcAft>
                <a:defRPr/>
              </a:pPr>
              <a:endParaRPr lang="en-US" sz="1200" b="1" dirty="0">
                <a:solidFill>
                  <a:srgbClr val="000000"/>
                </a:solidFill>
                <a:latin typeface="+mn-lt"/>
              </a:endParaRPr>
            </a:p>
          </p:txBody>
        </p:sp>
        <p:sp>
          <p:nvSpPr>
            <p:cNvPr id="16" name="AutoShape 10"/>
            <p:cNvSpPr>
              <a:spLocks noChangeArrowheads="1"/>
            </p:cNvSpPr>
            <p:nvPr/>
          </p:nvSpPr>
          <p:spPr bwMode="auto">
            <a:xfrm>
              <a:off x="2005" y="2001"/>
              <a:ext cx="3045" cy="640"/>
            </a:xfrm>
            <a:prstGeom prst="roundRect">
              <a:avLst>
                <a:gd name="adj" fmla="val 11176"/>
              </a:avLst>
            </a:prstGeom>
            <a:gradFill rotWithShape="1">
              <a:gsLst>
                <a:gs pos="0">
                  <a:schemeClr val="bg1"/>
                </a:gs>
                <a:gs pos="50000">
                  <a:srgbClr val="D3F1FC"/>
                </a:gs>
                <a:gs pos="100000">
                  <a:schemeClr val="bg1"/>
                </a:gs>
              </a:gsLst>
              <a:lin ang="18900000" scaled="1"/>
            </a:gra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22238" indent="-122238" fontAlgn="auto">
                <a:spcBef>
                  <a:spcPts val="0"/>
                </a:spcBef>
                <a:spcAft>
                  <a:spcPts val="0"/>
                </a:spcAft>
                <a:buClr>
                  <a:schemeClr val="hlink"/>
                </a:buClr>
                <a:defRPr/>
              </a:pPr>
              <a:r>
                <a:rPr lang="en-US" sz="1200" b="1" dirty="0">
                  <a:latin typeface="+mn-lt"/>
                </a:rPr>
                <a:t>Vice President and Global Head, HiTech ISU</a:t>
              </a:r>
            </a:p>
            <a:p>
              <a:pPr marL="122238" indent="-122238" fontAlgn="auto">
                <a:spcBef>
                  <a:spcPts val="0"/>
                </a:spcBef>
                <a:spcAft>
                  <a:spcPts val="0"/>
                </a:spcAft>
                <a:buClr>
                  <a:schemeClr val="hlink"/>
                </a:buClr>
                <a:defRPr/>
              </a:pPr>
              <a:r>
                <a:rPr lang="en-US" sz="1200" b="1" dirty="0">
                  <a:latin typeface="+mn-lt"/>
                  <a:hlinkClick r:id="rId3"/>
                </a:rPr>
                <a:t>nagaraj.ijari@tcs.com</a:t>
              </a:r>
              <a:r>
                <a:rPr lang="en-US" sz="1200" b="1" dirty="0">
                  <a:latin typeface="+mn-lt"/>
                </a:rPr>
                <a:t> </a:t>
              </a:r>
            </a:p>
            <a:p>
              <a:pPr marL="122238" indent="-122238" fontAlgn="auto">
                <a:spcBef>
                  <a:spcPts val="0"/>
                </a:spcBef>
                <a:spcAft>
                  <a:spcPts val="0"/>
                </a:spcAft>
                <a:buClr>
                  <a:schemeClr val="hlink"/>
                </a:buClr>
                <a:defRPr/>
              </a:pPr>
              <a:r>
                <a:rPr lang="en-US" sz="1200" b="1" dirty="0">
                  <a:latin typeface="+mn-lt"/>
                </a:rPr>
                <a:t>+91 80 6725 1111</a:t>
              </a:r>
            </a:p>
            <a:p>
              <a:pPr marL="122238" indent="-122238" fontAlgn="auto">
                <a:spcBef>
                  <a:spcPts val="0"/>
                </a:spcBef>
                <a:spcAft>
                  <a:spcPts val="0"/>
                </a:spcAft>
                <a:buClr>
                  <a:schemeClr val="hlink"/>
                </a:buClr>
                <a:defRPr/>
              </a:pPr>
              <a:r>
                <a:rPr lang="en-US" sz="1200" b="1" dirty="0">
                  <a:latin typeface="+mn-lt"/>
                </a:rPr>
                <a:t>+91 98452 88723</a:t>
              </a:r>
            </a:p>
            <a:p>
              <a:pPr marL="122238" indent="-122238" fontAlgn="auto">
                <a:lnSpc>
                  <a:spcPts val="1100"/>
                </a:lnSpc>
                <a:spcBef>
                  <a:spcPts val="0"/>
                </a:spcBef>
                <a:spcAft>
                  <a:spcPts val="0"/>
                </a:spcAft>
                <a:buClr>
                  <a:srgbClr val="4E84C4"/>
                </a:buClr>
                <a:buFontTx/>
                <a:buChar char="•"/>
                <a:defRPr/>
              </a:pPr>
              <a:endParaRPr lang="en-US" sz="1400" dirty="0">
                <a:latin typeface="+mn-lt"/>
              </a:endParaRPr>
            </a:p>
            <a:p>
              <a:pPr marL="122238" indent="-122238" fontAlgn="auto">
                <a:lnSpc>
                  <a:spcPts val="1100"/>
                </a:lnSpc>
                <a:spcBef>
                  <a:spcPts val="0"/>
                </a:spcBef>
                <a:spcAft>
                  <a:spcPts val="0"/>
                </a:spcAft>
                <a:buClr>
                  <a:srgbClr val="4E84C4"/>
                </a:buClr>
                <a:buFontTx/>
                <a:buChar char="•"/>
                <a:defRPr/>
              </a:pPr>
              <a:endParaRPr lang="en-US" sz="1400" dirty="0">
                <a:solidFill>
                  <a:srgbClr val="000000"/>
                </a:solidFill>
                <a:latin typeface="+mn-lt"/>
                <a:cs typeface="Arial" pitchFamily="34" charset="0"/>
              </a:endParaRPr>
            </a:p>
          </p:txBody>
        </p:sp>
      </p:grpSp>
      <p:pic>
        <p:nvPicPr>
          <p:cNvPr id="11270" name="Picture 30" descr="Z:\Nagraj Ijari\Nagaraj\Nagaraj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4350" y="4138613"/>
            <a:ext cx="81438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74"/>
          <p:cNvGrpSpPr>
            <a:grpSpLocks/>
          </p:cNvGrpSpPr>
          <p:nvPr/>
        </p:nvGrpSpPr>
        <p:grpSpPr bwMode="auto">
          <a:xfrm>
            <a:off x="757238" y="3986213"/>
            <a:ext cx="2227262" cy="1498600"/>
            <a:chOff x="1899" y="1929"/>
            <a:chExt cx="3330" cy="944"/>
          </a:xfrm>
        </p:grpSpPr>
        <p:sp>
          <p:nvSpPr>
            <p:cNvPr id="22" name="AutoShape 13"/>
            <p:cNvSpPr>
              <a:spLocks noChangeArrowheads="1"/>
            </p:cNvSpPr>
            <p:nvPr/>
          </p:nvSpPr>
          <p:spPr bwMode="auto">
            <a:xfrm>
              <a:off x="1992" y="2007"/>
              <a:ext cx="3149" cy="681"/>
            </a:xfrm>
            <a:prstGeom prst="roundRect">
              <a:avLst>
                <a:gd name="adj" fmla="val 11176"/>
              </a:avLst>
            </a:prstGeom>
            <a:solidFill>
              <a:srgbClr val="6CCFF6"/>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1200" b="1" dirty="0">
                <a:solidFill>
                  <a:srgbClr val="000000"/>
                </a:solidFill>
                <a:latin typeface="+mn-lt"/>
              </a:endParaRPr>
            </a:p>
          </p:txBody>
        </p:sp>
        <p:sp>
          <p:nvSpPr>
            <p:cNvPr id="23" name="AutoShape 10"/>
            <p:cNvSpPr>
              <a:spLocks noChangeArrowheads="1"/>
            </p:cNvSpPr>
            <p:nvPr/>
          </p:nvSpPr>
          <p:spPr bwMode="auto">
            <a:xfrm>
              <a:off x="2005" y="2001"/>
              <a:ext cx="3045" cy="640"/>
            </a:xfrm>
            <a:prstGeom prst="roundRect">
              <a:avLst>
                <a:gd name="adj" fmla="val 11176"/>
              </a:avLst>
            </a:prstGeom>
            <a:gradFill rotWithShape="1">
              <a:gsLst>
                <a:gs pos="0">
                  <a:schemeClr val="bg1"/>
                </a:gs>
                <a:gs pos="50000">
                  <a:srgbClr val="D3F1FC"/>
                </a:gs>
                <a:gs pos="100000">
                  <a:schemeClr val="bg1"/>
                </a:gs>
              </a:gsLst>
              <a:lin ang="18900000" scaled="1"/>
            </a:gra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22238" indent="-122238" algn="ctr" fontAlgn="auto">
                <a:spcBef>
                  <a:spcPts val="0"/>
                </a:spcBef>
                <a:spcAft>
                  <a:spcPts val="0"/>
                </a:spcAft>
                <a:defRPr/>
              </a:pPr>
              <a:endParaRPr lang="en-US" b="1" dirty="0">
                <a:latin typeface="+mn-lt"/>
              </a:endParaRPr>
            </a:p>
            <a:p>
              <a:pPr marL="122238" indent="-122238" algn="ctr" fontAlgn="auto">
                <a:spcBef>
                  <a:spcPts val="0"/>
                </a:spcBef>
                <a:spcAft>
                  <a:spcPts val="0"/>
                </a:spcAft>
                <a:defRPr/>
              </a:pPr>
              <a:r>
                <a:rPr lang="en-US" b="1" dirty="0">
                  <a:latin typeface="+mn-lt"/>
                </a:rPr>
                <a:t>Nagaraj Ijari</a:t>
              </a:r>
            </a:p>
            <a:p>
              <a:pPr marL="122238" indent="-122238" algn="ctr" fontAlgn="auto">
                <a:lnSpc>
                  <a:spcPts val="1100"/>
                </a:lnSpc>
                <a:spcBef>
                  <a:spcPts val="0"/>
                </a:spcBef>
                <a:spcAft>
                  <a:spcPts val="0"/>
                </a:spcAft>
                <a:buClr>
                  <a:srgbClr val="4E84C4"/>
                </a:buClr>
                <a:defRPr/>
              </a:pPr>
              <a:endParaRPr lang="en-US" sz="1400" dirty="0">
                <a:latin typeface="+mn-lt"/>
              </a:endParaRPr>
            </a:p>
            <a:p>
              <a:pPr marL="122238" indent="-122238" algn="ctr" fontAlgn="auto">
                <a:lnSpc>
                  <a:spcPts val="1100"/>
                </a:lnSpc>
                <a:spcBef>
                  <a:spcPts val="0"/>
                </a:spcBef>
                <a:spcAft>
                  <a:spcPts val="0"/>
                </a:spcAft>
                <a:buClr>
                  <a:srgbClr val="4E84C4"/>
                </a:buClr>
                <a:defRPr/>
              </a:pPr>
              <a:endParaRPr lang="en-US" sz="1400" dirty="0">
                <a:latin typeface="+mn-lt"/>
              </a:endParaRPr>
            </a:p>
            <a:p>
              <a:pPr marL="122238" indent="-122238" algn="ctr" fontAlgn="auto">
                <a:lnSpc>
                  <a:spcPts val="1100"/>
                </a:lnSpc>
                <a:spcBef>
                  <a:spcPts val="0"/>
                </a:spcBef>
                <a:spcAft>
                  <a:spcPts val="0"/>
                </a:spcAft>
                <a:buClr>
                  <a:srgbClr val="4E84C4"/>
                </a:buClr>
                <a:defRPr/>
              </a:pPr>
              <a:endParaRPr lang="en-US" sz="1400" dirty="0">
                <a:latin typeface="+mn-lt"/>
              </a:endParaRPr>
            </a:p>
            <a:p>
              <a:pPr marL="122238" indent="-122238" algn="ctr" fontAlgn="auto">
                <a:lnSpc>
                  <a:spcPts val="1100"/>
                </a:lnSpc>
                <a:spcBef>
                  <a:spcPts val="0"/>
                </a:spcBef>
                <a:spcAft>
                  <a:spcPts val="0"/>
                </a:spcAft>
                <a:buClr>
                  <a:srgbClr val="4E84C4"/>
                </a:buClr>
                <a:defRPr/>
              </a:pPr>
              <a:endParaRPr lang="en-US" sz="1400" dirty="0">
                <a:latin typeface="+mn-lt"/>
              </a:endParaRPr>
            </a:p>
            <a:p>
              <a:pPr marL="122238" indent="-122238" algn="ctr" fontAlgn="auto">
                <a:lnSpc>
                  <a:spcPts val="1100"/>
                </a:lnSpc>
                <a:spcBef>
                  <a:spcPts val="0"/>
                </a:spcBef>
                <a:spcAft>
                  <a:spcPts val="0"/>
                </a:spcAft>
                <a:buClr>
                  <a:srgbClr val="4E84C4"/>
                </a:buClr>
                <a:defRPr/>
              </a:pPr>
              <a:endParaRPr lang="en-US" sz="1400" dirty="0">
                <a:latin typeface="+mn-lt"/>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76521" y="263017"/>
            <a:ext cx="6934200" cy="742950"/>
          </a:xfrm>
        </p:spPr>
        <p:txBody>
          <a:bodyPr/>
          <a:lstStyle/>
          <a:p>
            <a:pPr algn="l"/>
            <a:r>
              <a:rPr sz="2400" b="1" dirty="0">
                <a:latin typeface="Myriad Pro"/>
              </a:rPr>
              <a:t>HiTech TEG : Vision, Mission and Aspiration</a:t>
            </a:r>
          </a:p>
        </p:txBody>
      </p:sp>
      <p:sp>
        <p:nvSpPr>
          <p:cNvPr id="21507" name="Text Placeholder 2"/>
          <p:cNvSpPr>
            <a:spLocks noGrp="1"/>
          </p:cNvSpPr>
          <p:nvPr>
            <p:ph type="body" sz="quarter" idx="4294967295"/>
          </p:nvPr>
        </p:nvSpPr>
        <p:spPr>
          <a:xfrm>
            <a:off x="1576521" y="1597820"/>
            <a:ext cx="7281485" cy="581301"/>
          </a:xfrm>
          <a:prstGeom prst="rect">
            <a:avLst/>
          </a:prstGeom>
        </p:spPr>
        <p:txBody>
          <a:bodyPr/>
          <a:lstStyle/>
          <a:p>
            <a:pPr marL="0" indent="0">
              <a:buNone/>
            </a:pPr>
            <a:endParaRPr b="1" dirty="0" smtClean="0">
              <a:latin typeface="Myriad Pro"/>
            </a:endParaRPr>
          </a:p>
        </p:txBody>
      </p:sp>
      <p:sp>
        <p:nvSpPr>
          <p:cNvPr id="7" name="Rounded Rectangle 6"/>
          <p:cNvSpPr/>
          <p:nvPr/>
        </p:nvSpPr>
        <p:spPr>
          <a:xfrm>
            <a:off x="948225" y="1692112"/>
            <a:ext cx="7487993" cy="93106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2400" b="1" dirty="0">
                <a:latin typeface="Myriad Pro"/>
              </a:rPr>
              <a:t>Vision</a:t>
            </a:r>
          </a:p>
          <a:p>
            <a:pPr algn="ctr">
              <a:defRPr/>
            </a:pPr>
            <a:endParaRPr lang="en-US" sz="1200" dirty="0"/>
          </a:p>
          <a:p>
            <a:pPr algn="ctr">
              <a:defRPr/>
            </a:pPr>
            <a:r>
              <a:rPr lang="en-US" sz="1650" dirty="0">
                <a:latin typeface="Myriad Pro"/>
              </a:rPr>
              <a:t>HiTech TEG vision is to position TCS as IT services leader in HiTech market</a:t>
            </a:r>
            <a:endParaRPr lang="en-US" sz="1650" dirty="0"/>
          </a:p>
          <a:p>
            <a:pPr>
              <a:defRPr/>
            </a:pPr>
            <a:endParaRPr lang="en-US" dirty="0"/>
          </a:p>
        </p:txBody>
      </p:sp>
      <p:sp>
        <p:nvSpPr>
          <p:cNvPr id="8" name="Rounded Rectangle 7"/>
          <p:cNvSpPr/>
          <p:nvPr/>
        </p:nvSpPr>
        <p:spPr>
          <a:xfrm>
            <a:off x="970207" y="3042964"/>
            <a:ext cx="7487993" cy="102750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2400" b="1" dirty="0">
                <a:latin typeface="Myriad Pro"/>
              </a:rPr>
              <a:t>Mission</a:t>
            </a:r>
          </a:p>
          <a:p>
            <a:pPr algn="ctr">
              <a:defRPr/>
            </a:pPr>
            <a:endParaRPr lang="en-US" sz="1200" dirty="0"/>
          </a:p>
          <a:p>
            <a:pPr algn="ctr"/>
            <a:r>
              <a:rPr lang="en-US" sz="1650" dirty="0">
                <a:solidFill>
                  <a:schemeClr val="tx1"/>
                </a:solidFill>
                <a:latin typeface="Myriad Pro"/>
              </a:rPr>
              <a:t>To Support HiTech ISU in becoming the Strategic Partner of Choice for its customers</a:t>
            </a:r>
          </a:p>
          <a:p>
            <a:pPr algn="ctr">
              <a:defRPr/>
            </a:pPr>
            <a:endParaRPr lang="en-US" dirty="0"/>
          </a:p>
        </p:txBody>
      </p:sp>
      <p:sp>
        <p:nvSpPr>
          <p:cNvPr id="9" name="Rounded Rectangle 8"/>
          <p:cNvSpPr/>
          <p:nvPr/>
        </p:nvSpPr>
        <p:spPr>
          <a:xfrm>
            <a:off x="948226" y="4362450"/>
            <a:ext cx="7487993" cy="142875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endParaRPr lang="en-US" dirty="0"/>
          </a:p>
          <a:p>
            <a:pPr algn="ctr">
              <a:defRPr/>
            </a:pPr>
            <a:r>
              <a:rPr lang="en-US" sz="2400" b="1" dirty="0">
                <a:latin typeface="Myriad Pro"/>
              </a:rPr>
              <a:t>Aspiration</a:t>
            </a:r>
            <a:endParaRPr lang="en-US" sz="1200" dirty="0"/>
          </a:p>
          <a:p>
            <a:pPr marL="257175" indent="-257175">
              <a:buFont typeface="Wingdings" panose="05000000000000000000" pitchFamily="2" charset="2"/>
              <a:buChar char="§"/>
              <a:defRPr/>
            </a:pPr>
            <a:r>
              <a:rPr lang="en-US" sz="1600" dirty="0">
                <a:solidFill>
                  <a:schemeClr val="tx1"/>
                </a:solidFill>
                <a:latin typeface="Myriad Pro" pitchFamily="34" charset="0"/>
              </a:rPr>
              <a:t>Technology Thought Leader</a:t>
            </a:r>
          </a:p>
          <a:p>
            <a:pPr marL="257175" indent="-257175">
              <a:buFont typeface="Wingdings" panose="05000000000000000000" pitchFamily="2" charset="2"/>
              <a:buChar char="§"/>
              <a:defRPr/>
            </a:pPr>
            <a:r>
              <a:rPr lang="en-US" sz="1600" dirty="0">
                <a:solidFill>
                  <a:schemeClr val="tx1"/>
                </a:solidFill>
                <a:latin typeface="Myriad Pro" pitchFamily="34" charset="0"/>
              </a:rPr>
              <a:t>Make a Difference</a:t>
            </a:r>
          </a:p>
          <a:p>
            <a:pPr marL="257175" indent="-257175">
              <a:buFont typeface="Wingdings" panose="05000000000000000000" pitchFamily="2" charset="2"/>
              <a:buChar char="§"/>
              <a:defRPr/>
            </a:pPr>
            <a:r>
              <a:rPr lang="en-US" sz="1600" dirty="0">
                <a:solidFill>
                  <a:schemeClr val="tx1"/>
                </a:solidFill>
                <a:latin typeface="Myriad Pro" pitchFamily="34" charset="0"/>
              </a:rPr>
              <a:t>First Choice</a:t>
            </a:r>
          </a:p>
          <a:p>
            <a:pPr marL="257175" indent="-257175">
              <a:buFont typeface="Wingdings" panose="05000000000000000000" pitchFamily="2" charset="2"/>
              <a:buChar char="§"/>
              <a:defRPr/>
            </a:pPr>
            <a:r>
              <a:rPr lang="en-US" sz="1600" dirty="0">
                <a:solidFill>
                  <a:schemeClr val="tx1"/>
                </a:solidFill>
                <a:latin typeface="Myriad Pro" pitchFamily="34" charset="0"/>
              </a:rPr>
              <a:t>Brand HiTech</a:t>
            </a:r>
          </a:p>
          <a:p>
            <a:pPr>
              <a:defRPr/>
            </a:pPr>
            <a:endParaRPr lang="en-US" dirty="0"/>
          </a:p>
        </p:txBody>
      </p:sp>
    </p:spTree>
    <p:extLst>
      <p:ext uri="{BB962C8B-B14F-4D97-AF65-F5344CB8AC3E}">
        <p14:creationId xmlns:p14="http://schemas.microsoft.com/office/powerpoint/2010/main" val="39441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608701" y="403955"/>
            <a:ext cx="7299325" cy="449263"/>
          </a:xfrm>
        </p:spPr>
        <p:txBody>
          <a:bodyPr/>
          <a:lstStyle/>
          <a:p>
            <a:pPr eaLnBrk="1" hangingPunct="1"/>
            <a:r>
              <a:rPr lang="en-US" dirty="0" smtClean="0">
                <a:latin typeface="Myriad Pro"/>
              </a:rPr>
              <a:t>HiTech Organization Structure</a:t>
            </a:r>
          </a:p>
        </p:txBody>
      </p:sp>
      <p:sp>
        <p:nvSpPr>
          <p:cNvPr id="6" name="Rectangle 5"/>
          <p:cNvSpPr/>
          <p:nvPr/>
        </p:nvSpPr>
        <p:spPr bwMode="auto">
          <a:xfrm>
            <a:off x="304800" y="3068639"/>
            <a:ext cx="1303901" cy="605186"/>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7" name="Rectangle 6"/>
          <p:cNvSpPr/>
          <p:nvPr/>
        </p:nvSpPr>
        <p:spPr bwMode="auto">
          <a:xfrm>
            <a:off x="304800" y="3068638"/>
            <a:ext cx="1303901" cy="332405"/>
          </a:xfrm>
          <a:prstGeom prst="rect">
            <a:avLst/>
          </a:prstGeom>
          <a:solidFill>
            <a:srgbClr val="FCC05D"/>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Computer Platform &amp; Electronics</a:t>
            </a:r>
          </a:p>
        </p:txBody>
      </p:sp>
      <p:sp>
        <p:nvSpPr>
          <p:cNvPr id="9" name="Rectangle 8"/>
          <p:cNvSpPr/>
          <p:nvPr/>
        </p:nvSpPr>
        <p:spPr bwMode="auto">
          <a:xfrm>
            <a:off x="2271713" y="3062288"/>
            <a:ext cx="1294701" cy="603695"/>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10" name="Rectangle 9"/>
          <p:cNvSpPr/>
          <p:nvPr/>
        </p:nvSpPr>
        <p:spPr bwMode="auto">
          <a:xfrm>
            <a:off x="2271713" y="3074988"/>
            <a:ext cx="1303901" cy="320480"/>
          </a:xfrm>
          <a:prstGeom prst="rect">
            <a:avLst/>
          </a:prstGeom>
          <a:solidFill>
            <a:srgbClr val="FCC05D"/>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smtClean="0">
                <a:latin typeface="+mn-lt"/>
              </a:rPr>
              <a:t>PWC</a:t>
            </a:r>
            <a:endParaRPr lang="en-US" sz="900" b="1" dirty="0">
              <a:latin typeface="+mn-lt"/>
            </a:endParaRPr>
          </a:p>
        </p:txBody>
      </p:sp>
      <p:sp>
        <p:nvSpPr>
          <p:cNvPr id="12" name="Rectangle 11"/>
          <p:cNvSpPr/>
          <p:nvPr/>
        </p:nvSpPr>
        <p:spPr bwMode="auto">
          <a:xfrm>
            <a:off x="5851525" y="3059505"/>
            <a:ext cx="1389875" cy="603696"/>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13" name="Rectangle 12"/>
          <p:cNvSpPr/>
          <p:nvPr/>
        </p:nvSpPr>
        <p:spPr bwMode="auto">
          <a:xfrm>
            <a:off x="5851525" y="3048000"/>
            <a:ext cx="1389875" cy="330915"/>
          </a:xfrm>
          <a:prstGeom prst="rect">
            <a:avLst/>
          </a:prstGeom>
          <a:solidFill>
            <a:srgbClr val="FCC05D"/>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Software &amp; Professional Services</a:t>
            </a:r>
          </a:p>
        </p:txBody>
      </p:sp>
      <p:sp>
        <p:nvSpPr>
          <p:cNvPr id="15" name="Rectangle 14"/>
          <p:cNvSpPr/>
          <p:nvPr/>
        </p:nvSpPr>
        <p:spPr bwMode="auto">
          <a:xfrm>
            <a:off x="7604125" y="3054351"/>
            <a:ext cx="1303901" cy="605186"/>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16" name="Rectangle 15"/>
          <p:cNvSpPr/>
          <p:nvPr/>
        </p:nvSpPr>
        <p:spPr bwMode="auto">
          <a:xfrm>
            <a:off x="7604125" y="3054351"/>
            <a:ext cx="1303901" cy="332406"/>
          </a:xfrm>
          <a:prstGeom prst="rect">
            <a:avLst/>
          </a:prstGeom>
          <a:solidFill>
            <a:srgbClr val="FCC05D"/>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Semiconductors</a:t>
            </a:r>
          </a:p>
        </p:txBody>
      </p:sp>
      <p:sp>
        <p:nvSpPr>
          <p:cNvPr id="18" name="Rectangle 17"/>
          <p:cNvSpPr/>
          <p:nvPr/>
        </p:nvSpPr>
        <p:spPr bwMode="auto">
          <a:xfrm>
            <a:off x="3833813" y="1340762"/>
            <a:ext cx="1370012" cy="825500"/>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800" b="1" dirty="0">
              <a:latin typeface="+mn-lt"/>
            </a:endParaRPr>
          </a:p>
        </p:txBody>
      </p:sp>
      <p:sp>
        <p:nvSpPr>
          <p:cNvPr id="19" name="Rectangle 18"/>
          <p:cNvSpPr/>
          <p:nvPr/>
        </p:nvSpPr>
        <p:spPr bwMode="auto">
          <a:xfrm>
            <a:off x="3833813" y="1340762"/>
            <a:ext cx="1370012" cy="354013"/>
          </a:xfrm>
          <a:prstGeom prst="rect">
            <a:avLst/>
          </a:prstGeom>
          <a:solidFill>
            <a:srgbClr val="6CCFF6"/>
          </a:solidFill>
          <a:ln w="12700" cap="flat" cmpd="sng" algn="ctr">
            <a:noFill/>
            <a:prstDash val="solid"/>
            <a:round/>
            <a:headEnd type="none" w="med" len="med"/>
            <a:tailEnd type="none" w="med" len="med"/>
          </a:ln>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1000" b="1" dirty="0">
                <a:latin typeface="+mn-lt"/>
              </a:rPr>
              <a:t>ISU Heads</a:t>
            </a:r>
          </a:p>
        </p:txBody>
      </p:sp>
      <p:cxnSp>
        <p:nvCxnSpPr>
          <p:cNvPr id="13345" name="Elbow Connector 43"/>
          <p:cNvCxnSpPr>
            <a:cxnSpLocks noChangeShapeType="1"/>
          </p:cNvCxnSpPr>
          <p:nvPr/>
        </p:nvCxnSpPr>
        <p:spPr bwMode="auto">
          <a:xfrm rot="5400000" flipH="1" flipV="1">
            <a:off x="3251200" y="1811338"/>
            <a:ext cx="871537" cy="1582737"/>
          </a:xfrm>
          <a:prstGeom prst="bentConnector3">
            <a:avLst>
              <a:gd name="adj1" fmla="val 50000"/>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6" name="Elbow Connector 44"/>
          <p:cNvCxnSpPr>
            <a:cxnSpLocks noChangeShapeType="1"/>
          </p:cNvCxnSpPr>
          <p:nvPr/>
        </p:nvCxnSpPr>
        <p:spPr bwMode="auto">
          <a:xfrm rot="5400000" flipH="1" flipV="1">
            <a:off x="2288381" y="824707"/>
            <a:ext cx="865187" cy="3549650"/>
          </a:xfrm>
          <a:prstGeom prst="bentConnector3">
            <a:avLst>
              <a:gd name="adj1" fmla="val 50000"/>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7" name="Elbow Connector 45"/>
          <p:cNvCxnSpPr>
            <a:cxnSpLocks noChangeShapeType="1"/>
          </p:cNvCxnSpPr>
          <p:nvPr/>
        </p:nvCxnSpPr>
        <p:spPr bwMode="auto">
          <a:xfrm rot="16200000" flipV="1">
            <a:off x="4914900" y="1747838"/>
            <a:ext cx="844550" cy="1682750"/>
          </a:xfrm>
          <a:prstGeom prst="bentConnector3">
            <a:avLst>
              <a:gd name="adj1" fmla="val 50000"/>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8" name="Elbow Connector 46"/>
          <p:cNvCxnSpPr>
            <a:cxnSpLocks noChangeShapeType="1"/>
          </p:cNvCxnSpPr>
          <p:nvPr/>
        </p:nvCxnSpPr>
        <p:spPr bwMode="auto">
          <a:xfrm rot="16200000" flipV="1">
            <a:off x="5858669" y="804069"/>
            <a:ext cx="850900" cy="3576638"/>
          </a:xfrm>
          <a:prstGeom prst="bentConnector3">
            <a:avLst>
              <a:gd name="adj1" fmla="val 50000"/>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 name="Rectangle 31"/>
          <p:cNvSpPr/>
          <p:nvPr/>
        </p:nvSpPr>
        <p:spPr bwMode="auto">
          <a:xfrm>
            <a:off x="6500813" y="4266525"/>
            <a:ext cx="1370012" cy="644525"/>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33" name="Rectangle 32"/>
          <p:cNvSpPr/>
          <p:nvPr/>
        </p:nvSpPr>
        <p:spPr bwMode="auto">
          <a:xfrm>
            <a:off x="6500813" y="4266525"/>
            <a:ext cx="1370012" cy="354012"/>
          </a:xfrm>
          <a:prstGeom prst="rect">
            <a:avLst/>
          </a:prstGeom>
          <a:solidFill>
            <a:srgbClr val="76C76D"/>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Operations &amp; Process Excellence</a:t>
            </a:r>
          </a:p>
        </p:txBody>
      </p:sp>
      <p:sp>
        <p:nvSpPr>
          <p:cNvPr id="35" name="Rectangle 34"/>
          <p:cNvSpPr/>
          <p:nvPr/>
        </p:nvSpPr>
        <p:spPr bwMode="auto">
          <a:xfrm>
            <a:off x="1108075" y="4279225"/>
            <a:ext cx="1370013" cy="642937"/>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36" name="Rectangle 35"/>
          <p:cNvSpPr/>
          <p:nvPr/>
        </p:nvSpPr>
        <p:spPr bwMode="auto">
          <a:xfrm>
            <a:off x="1108075" y="4279225"/>
            <a:ext cx="1370013" cy="352425"/>
          </a:xfrm>
          <a:prstGeom prst="rect">
            <a:avLst/>
          </a:prstGeom>
          <a:solidFill>
            <a:srgbClr val="76C76D"/>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Delivery Optimization</a:t>
            </a:r>
          </a:p>
        </p:txBody>
      </p:sp>
      <p:sp>
        <p:nvSpPr>
          <p:cNvPr id="38" name="Rectangle 37"/>
          <p:cNvSpPr/>
          <p:nvPr/>
        </p:nvSpPr>
        <p:spPr bwMode="auto">
          <a:xfrm>
            <a:off x="1966913" y="5374600"/>
            <a:ext cx="1370012" cy="644525"/>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39" name="Rectangle 66"/>
          <p:cNvSpPr>
            <a:spLocks noChangeArrowheads="1"/>
          </p:cNvSpPr>
          <p:nvPr/>
        </p:nvSpPr>
        <p:spPr bwMode="auto">
          <a:xfrm>
            <a:off x="1966913" y="5374600"/>
            <a:ext cx="1370012" cy="354012"/>
          </a:xfrm>
          <a:prstGeom prst="rect">
            <a:avLst/>
          </a:prstGeom>
          <a:solidFill>
            <a:srgbClr val="76C76D"/>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Finance</a:t>
            </a:r>
          </a:p>
        </p:txBody>
      </p:sp>
      <p:sp>
        <p:nvSpPr>
          <p:cNvPr id="41" name="Rectangle 40"/>
          <p:cNvSpPr/>
          <p:nvPr/>
        </p:nvSpPr>
        <p:spPr bwMode="auto">
          <a:xfrm>
            <a:off x="3775075" y="5366662"/>
            <a:ext cx="1370013" cy="642938"/>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42" name="Rectangle 69"/>
          <p:cNvSpPr>
            <a:spLocks noChangeArrowheads="1"/>
          </p:cNvSpPr>
          <p:nvPr/>
        </p:nvSpPr>
        <p:spPr bwMode="auto">
          <a:xfrm>
            <a:off x="3775075" y="5366662"/>
            <a:ext cx="1370013" cy="352425"/>
          </a:xfrm>
          <a:prstGeom prst="rect">
            <a:avLst/>
          </a:prstGeom>
          <a:solidFill>
            <a:srgbClr val="76C76D"/>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HR</a:t>
            </a:r>
          </a:p>
        </p:txBody>
      </p:sp>
      <p:sp>
        <p:nvSpPr>
          <p:cNvPr id="44" name="Rectangle 43"/>
          <p:cNvSpPr/>
          <p:nvPr/>
        </p:nvSpPr>
        <p:spPr bwMode="auto">
          <a:xfrm>
            <a:off x="5610225" y="5371425"/>
            <a:ext cx="1370013" cy="644525"/>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45" name="Rectangle 72"/>
          <p:cNvSpPr>
            <a:spLocks noChangeArrowheads="1"/>
          </p:cNvSpPr>
          <p:nvPr/>
        </p:nvSpPr>
        <p:spPr bwMode="auto">
          <a:xfrm>
            <a:off x="5610225" y="5371425"/>
            <a:ext cx="1370013" cy="354012"/>
          </a:xfrm>
          <a:prstGeom prst="rect">
            <a:avLst/>
          </a:prstGeom>
          <a:solidFill>
            <a:srgbClr val="76C76D"/>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Marketing</a:t>
            </a:r>
          </a:p>
        </p:txBody>
      </p:sp>
      <p:grpSp>
        <p:nvGrpSpPr>
          <p:cNvPr id="13391" name="Group 104"/>
          <p:cNvGrpSpPr>
            <a:grpSpLocks/>
          </p:cNvGrpSpPr>
          <p:nvPr/>
        </p:nvGrpSpPr>
        <p:grpSpPr bwMode="auto">
          <a:xfrm>
            <a:off x="1771650" y="2166938"/>
            <a:ext cx="5391150" cy="2112962"/>
            <a:chOff x="1793355" y="1625606"/>
            <a:chExt cx="5391830" cy="2112389"/>
          </a:xfrm>
        </p:grpSpPr>
        <p:cxnSp>
          <p:nvCxnSpPr>
            <p:cNvPr id="13426" name="Elbow Connector 74"/>
            <p:cNvCxnSpPr>
              <a:cxnSpLocks noChangeShapeType="1"/>
            </p:cNvCxnSpPr>
            <p:nvPr/>
          </p:nvCxnSpPr>
          <p:spPr bwMode="auto">
            <a:xfrm rot="5400000" flipH="1" flipV="1">
              <a:off x="2099715" y="1319246"/>
              <a:ext cx="2112389" cy="2725110"/>
            </a:xfrm>
            <a:prstGeom prst="bentConnector3">
              <a:avLst>
                <a:gd name="adj1" fmla="val 1280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427" name="Elbow Connector 79"/>
            <p:cNvCxnSpPr>
              <a:cxnSpLocks noChangeShapeType="1"/>
            </p:cNvCxnSpPr>
            <p:nvPr/>
          </p:nvCxnSpPr>
          <p:spPr bwMode="auto">
            <a:xfrm rot="16200000" flipV="1">
              <a:off x="4801436" y="1342635"/>
              <a:ext cx="2100777" cy="2666720"/>
            </a:xfrm>
            <a:prstGeom prst="bentConnector3">
              <a:avLst>
                <a:gd name="adj1" fmla="val 12292"/>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grpSp>
      <p:cxnSp>
        <p:nvCxnSpPr>
          <p:cNvPr id="56" name="Straight Connector 55"/>
          <p:cNvCxnSpPr/>
          <p:nvPr/>
        </p:nvCxnSpPr>
        <p:spPr bwMode="auto">
          <a:xfrm flipV="1">
            <a:off x="161226" y="3824636"/>
            <a:ext cx="8746800" cy="9782"/>
          </a:xfrm>
          <a:prstGeom prst="line">
            <a:avLst/>
          </a:prstGeom>
          <a:ln>
            <a:prstDash val="sysDash"/>
            <a:headEnd type="none" w="med" len="med"/>
            <a:tailEnd type="none" w="med" len="med"/>
          </a:ln>
          <a:effectLst>
            <a:glow rad="101600">
              <a:schemeClr val="bg1">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13393" name="Rectangle 6"/>
          <p:cNvSpPr>
            <a:spLocks noGrp="1" noChangeArrowheads="1"/>
          </p:cNvSpPr>
          <p:nvPr/>
        </p:nvSpPr>
        <p:spPr bwMode="auto">
          <a:xfrm>
            <a:off x="169863" y="3413125"/>
            <a:ext cx="16002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dirty="0">
                <a:latin typeface="Myriad Pro"/>
              </a:rPr>
              <a:t>NC </a:t>
            </a:r>
            <a:r>
              <a:rPr lang="en-US" sz="900" b="1" dirty="0" err="1">
                <a:latin typeface="Myriad Pro"/>
              </a:rPr>
              <a:t>Venkatesh</a:t>
            </a:r>
            <a:endParaRPr lang="en-US" sz="900" b="1" dirty="0">
              <a:latin typeface="Myriad Pro"/>
            </a:endParaRPr>
          </a:p>
        </p:txBody>
      </p:sp>
      <p:sp>
        <p:nvSpPr>
          <p:cNvPr id="13394" name="Rectangle 9"/>
          <p:cNvSpPr>
            <a:spLocks noGrp="1" noChangeArrowheads="1"/>
          </p:cNvSpPr>
          <p:nvPr/>
        </p:nvSpPr>
        <p:spPr bwMode="auto">
          <a:xfrm>
            <a:off x="2147889" y="3417740"/>
            <a:ext cx="15379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dirty="0" err="1">
                <a:latin typeface="Myriad Pro"/>
              </a:rPr>
              <a:t>Sivaram</a:t>
            </a:r>
            <a:r>
              <a:rPr lang="en-US" sz="900" b="1" dirty="0">
                <a:latin typeface="Myriad Pro"/>
              </a:rPr>
              <a:t> </a:t>
            </a:r>
            <a:r>
              <a:rPr lang="en-US" sz="900" b="1" dirty="0" err="1">
                <a:latin typeface="Myriad Pro"/>
              </a:rPr>
              <a:t>Parthasarathy</a:t>
            </a:r>
            <a:endParaRPr lang="en-US" sz="900" b="1" dirty="0">
              <a:latin typeface="Myriad Pro"/>
            </a:endParaRPr>
          </a:p>
        </p:txBody>
      </p:sp>
      <p:sp>
        <p:nvSpPr>
          <p:cNvPr id="13395" name="Rectangle 12"/>
          <p:cNvSpPr>
            <a:spLocks noGrp="1" noChangeArrowheads="1"/>
          </p:cNvSpPr>
          <p:nvPr/>
        </p:nvSpPr>
        <p:spPr bwMode="auto">
          <a:xfrm>
            <a:off x="5960341" y="3389604"/>
            <a:ext cx="1239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dirty="0" err="1">
                <a:latin typeface="Myriad Pro"/>
              </a:rPr>
              <a:t>Arun</a:t>
            </a:r>
            <a:r>
              <a:rPr lang="en-US" sz="900" b="1" dirty="0">
                <a:latin typeface="Myriad Pro"/>
              </a:rPr>
              <a:t> </a:t>
            </a:r>
            <a:r>
              <a:rPr lang="en-US" sz="900" b="1" dirty="0" err="1">
                <a:latin typeface="Myriad Pro"/>
              </a:rPr>
              <a:t>Prabhakar</a:t>
            </a:r>
            <a:endParaRPr lang="en-US" sz="900" b="1" dirty="0">
              <a:latin typeface="Myriad Pro"/>
            </a:endParaRPr>
          </a:p>
        </p:txBody>
      </p:sp>
      <p:sp>
        <p:nvSpPr>
          <p:cNvPr id="13396" name="Rectangle 15"/>
          <p:cNvSpPr>
            <a:spLocks noGrp="1" noChangeArrowheads="1"/>
          </p:cNvSpPr>
          <p:nvPr/>
        </p:nvSpPr>
        <p:spPr bwMode="auto">
          <a:xfrm>
            <a:off x="7343993" y="3399395"/>
            <a:ext cx="182416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dirty="0">
                <a:latin typeface="Myriad Pro"/>
              </a:rPr>
              <a:t>Ankur Mathur</a:t>
            </a:r>
          </a:p>
        </p:txBody>
      </p:sp>
      <p:sp>
        <p:nvSpPr>
          <p:cNvPr id="13399" name="Rectangle 61"/>
          <p:cNvSpPr>
            <a:spLocks noGrp="1" noChangeArrowheads="1"/>
          </p:cNvSpPr>
          <p:nvPr/>
        </p:nvSpPr>
        <p:spPr bwMode="auto">
          <a:xfrm>
            <a:off x="6591300" y="4648200"/>
            <a:ext cx="123983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a:latin typeface="Myriad Pro"/>
              </a:rPr>
              <a:t>Ged Roberts</a:t>
            </a:r>
          </a:p>
        </p:txBody>
      </p:sp>
      <p:sp>
        <p:nvSpPr>
          <p:cNvPr id="13400" name="Rectangle 64"/>
          <p:cNvSpPr>
            <a:spLocks noGrp="1" noChangeArrowheads="1"/>
          </p:cNvSpPr>
          <p:nvPr/>
        </p:nvSpPr>
        <p:spPr bwMode="auto">
          <a:xfrm>
            <a:off x="1198563" y="4659313"/>
            <a:ext cx="12414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a:latin typeface="Myriad Pro"/>
              </a:rPr>
              <a:t>Ged Roberts</a:t>
            </a:r>
          </a:p>
        </p:txBody>
      </p:sp>
      <p:sp>
        <p:nvSpPr>
          <p:cNvPr id="13401" name="Rectangle 67"/>
          <p:cNvSpPr>
            <a:spLocks noGrp="1" noChangeArrowheads="1"/>
          </p:cNvSpPr>
          <p:nvPr/>
        </p:nvSpPr>
        <p:spPr bwMode="auto">
          <a:xfrm>
            <a:off x="2017713" y="5756275"/>
            <a:ext cx="12414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a:latin typeface="Myriad Pro"/>
              </a:rPr>
              <a:t>C Murthy</a:t>
            </a:r>
          </a:p>
        </p:txBody>
      </p:sp>
      <p:sp>
        <p:nvSpPr>
          <p:cNvPr id="13402" name="Rectangle 70"/>
          <p:cNvSpPr>
            <a:spLocks noGrp="1" noChangeArrowheads="1"/>
          </p:cNvSpPr>
          <p:nvPr/>
        </p:nvSpPr>
        <p:spPr bwMode="auto">
          <a:xfrm>
            <a:off x="3825875" y="5746750"/>
            <a:ext cx="12414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dirty="0" err="1" smtClean="0">
                <a:latin typeface="Myriad Pro"/>
              </a:rPr>
              <a:t>Roshan</a:t>
            </a:r>
            <a:r>
              <a:rPr lang="en-US" sz="900" b="1" dirty="0" smtClean="0">
                <a:latin typeface="Myriad Pro"/>
              </a:rPr>
              <a:t> Abraham</a:t>
            </a:r>
            <a:endParaRPr lang="en-US" sz="900" b="1" dirty="0">
              <a:latin typeface="Myriad Pro"/>
            </a:endParaRPr>
          </a:p>
        </p:txBody>
      </p:sp>
      <p:sp>
        <p:nvSpPr>
          <p:cNvPr id="13403" name="Rectangle 73"/>
          <p:cNvSpPr>
            <a:spLocks noGrp="1" noChangeArrowheads="1"/>
          </p:cNvSpPr>
          <p:nvPr/>
        </p:nvSpPr>
        <p:spPr bwMode="auto">
          <a:xfrm>
            <a:off x="5661025" y="5753100"/>
            <a:ext cx="12414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a:latin typeface="Myriad Pro"/>
              </a:rPr>
              <a:t>Abha Bajaj</a:t>
            </a:r>
          </a:p>
        </p:txBody>
      </p:sp>
      <p:sp>
        <p:nvSpPr>
          <p:cNvPr id="13404" name="Rectangle 18"/>
          <p:cNvSpPr>
            <a:spLocks noGrp="1" noChangeArrowheads="1"/>
          </p:cNvSpPr>
          <p:nvPr/>
        </p:nvSpPr>
        <p:spPr bwMode="auto">
          <a:xfrm>
            <a:off x="3924300" y="1804988"/>
            <a:ext cx="123983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a:latin typeface="Myriad Pro"/>
              </a:rPr>
              <a:t>Nagaraj Ijari</a:t>
            </a:r>
          </a:p>
        </p:txBody>
      </p:sp>
      <p:sp>
        <p:nvSpPr>
          <p:cNvPr id="54" name="Rectangle 53"/>
          <p:cNvSpPr/>
          <p:nvPr/>
        </p:nvSpPr>
        <p:spPr bwMode="auto">
          <a:xfrm>
            <a:off x="282650" y="5375275"/>
            <a:ext cx="1370013" cy="644525"/>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55" name="Rectangle 54"/>
          <p:cNvSpPr/>
          <p:nvPr/>
        </p:nvSpPr>
        <p:spPr bwMode="auto">
          <a:xfrm>
            <a:off x="282650" y="5375275"/>
            <a:ext cx="1370013" cy="354012"/>
          </a:xfrm>
          <a:prstGeom prst="rect">
            <a:avLst/>
          </a:prstGeom>
          <a:solidFill>
            <a:srgbClr val="76C76D"/>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PMO Head</a:t>
            </a:r>
          </a:p>
        </p:txBody>
      </p:sp>
      <p:sp>
        <p:nvSpPr>
          <p:cNvPr id="13411" name="Rectangle 55"/>
          <p:cNvSpPr>
            <a:spLocks noGrp="1" noChangeArrowheads="1"/>
          </p:cNvSpPr>
          <p:nvPr/>
        </p:nvSpPr>
        <p:spPr bwMode="auto">
          <a:xfrm>
            <a:off x="277813" y="5756275"/>
            <a:ext cx="142081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a:latin typeface="Myriad Pro"/>
              </a:rPr>
              <a:t>Naveen Bolaingappa</a:t>
            </a:r>
          </a:p>
        </p:txBody>
      </p:sp>
      <p:sp>
        <p:nvSpPr>
          <p:cNvPr id="58" name="Rectangle 57"/>
          <p:cNvSpPr/>
          <p:nvPr/>
        </p:nvSpPr>
        <p:spPr bwMode="auto">
          <a:xfrm>
            <a:off x="7241400" y="5375275"/>
            <a:ext cx="1370013" cy="644525"/>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59" name="Rectangle 58"/>
          <p:cNvSpPr/>
          <p:nvPr/>
        </p:nvSpPr>
        <p:spPr bwMode="auto">
          <a:xfrm>
            <a:off x="7241400" y="5375275"/>
            <a:ext cx="1370013" cy="354012"/>
          </a:xfrm>
          <a:prstGeom prst="rect">
            <a:avLst/>
          </a:prstGeom>
          <a:solidFill>
            <a:srgbClr val="76C76D"/>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RMG Head</a:t>
            </a:r>
          </a:p>
        </p:txBody>
      </p:sp>
      <p:sp>
        <p:nvSpPr>
          <p:cNvPr id="13418" name="Rectangle 55"/>
          <p:cNvSpPr>
            <a:spLocks noGrp="1" noChangeArrowheads="1"/>
          </p:cNvSpPr>
          <p:nvPr/>
        </p:nvSpPr>
        <p:spPr bwMode="auto">
          <a:xfrm>
            <a:off x="7332663" y="5756275"/>
            <a:ext cx="123983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a:latin typeface="Myriad Pro"/>
              </a:rPr>
              <a:t>Charudutta Ukey</a:t>
            </a:r>
          </a:p>
        </p:txBody>
      </p:sp>
      <p:cxnSp>
        <p:nvCxnSpPr>
          <p:cNvPr id="62" name="Straight Connector 61"/>
          <p:cNvCxnSpPr/>
          <p:nvPr/>
        </p:nvCxnSpPr>
        <p:spPr>
          <a:xfrm rot="16200000" flipH="1">
            <a:off x="3954463" y="4554538"/>
            <a:ext cx="1117600" cy="0"/>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55663" y="5113338"/>
            <a:ext cx="705326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688182" y="5255419"/>
            <a:ext cx="309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2502693" y="5241132"/>
            <a:ext cx="3095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4355307" y="5217319"/>
            <a:ext cx="309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6077743" y="5241132"/>
            <a:ext cx="3095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7776368" y="5241132"/>
            <a:ext cx="3095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bwMode="auto">
          <a:xfrm>
            <a:off x="3855494" y="3049864"/>
            <a:ext cx="1464220" cy="609673"/>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64" name="Rectangle 63"/>
          <p:cNvSpPr/>
          <p:nvPr/>
        </p:nvSpPr>
        <p:spPr bwMode="auto">
          <a:xfrm>
            <a:off x="3863975" y="3048000"/>
            <a:ext cx="1455740" cy="344897"/>
          </a:xfrm>
          <a:prstGeom prst="rect">
            <a:avLst/>
          </a:prstGeom>
          <a:solidFill>
            <a:srgbClr val="FCC05D"/>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smtClean="0">
                <a:latin typeface="+mn-lt"/>
              </a:rPr>
              <a:t>TEG &amp; Innovation Management</a:t>
            </a:r>
            <a:endParaRPr lang="en-US" sz="900" b="1" dirty="0">
              <a:latin typeface="+mn-lt"/>
            </a:endParaRPr>
          </a:p>
        </p:txBody>
      </p:sp>
      <p:sp>
        <p:nvSpPr>
          <p:cNvPr id="68" name="Rectangle 6"/>
          <p:cNvSpPr>
            <a:spLocks noGrp="1" noChangeArrowheads="1"/>
          </p:cNvSpPr>
          <p:nvPr/>
        </p:nvSpPr>
        <p:spPr bwMode="auto">
          <a:xfrm>
            <a:off x="3745553" y="3461027"/>
            <a:ext cx="16002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dirty="0" smtClean="0">
                <a:latin typeface="Myriad Pro"/>
              </a:rPr>
              <a:t>Bala Peddigari</a:t>
            </a:r>
            <a:endParaRPr lang="en-US" sz="900" b="1" dirty="0">
              <a:latin typeface="Myriad Pro"/>
            </a:endParaRPr>
          </a:p>
        </p:txBody>
      </p:sp>
      <p:sp>
        <p:nvSpPr>
          <p:cNvPr id="26" name="Rectangle 25"/>
          <p:cNvSpPr/>
          <p:nvPr/>
        </p:nvSpPr>
        <p:spPr bwMode="auto">
          <a:xfrm>
            <a:off x="3887787" y="4272875"/>
            <a:ext cx="1370013" cy="644525"/>
          </a:xfrm>
          <a:prstGeom prst="rect">
            <a:avLst/>
          </a:prstGeom>
          <a:solidFill>
            <a:schemeClr val="bg1"/>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auto">
              <a:spcBef>
                <a:spcPts val="0"/>
              </a:spcBef>
              <a:spcAft>
                <a:spcPts val="0"/>
              </a:spcAft>
              <a:defRPr/>
            </a:pPr>
            <a:endParaRPr lang="en-US" sz="900" b="1" dirty="0">
              <a:latin typeface="+mn-lt"/>
            </a:endParaRPr>
          </a:p>
        </p:txBody>
      </p:sp>
      <p:sp>
        <p:nvSpPr>
          <p:cNvPr id="27" name="Rectangle 26"/>
          <p:cNvSpPr/>
          <p:nvPr/>
        </p:nvSpPr>
        <p:spPr bwMode="auto">
          <a:xfrm>
            <a:off x="3886200" y="4272875"/>
            <a:ext cx="1370013" cy="354012"/>
          </a:xfrm>
          <a:prstGeom prst="rect">
            <a:avLst/>
          </a:prstGeom>
          <a:solidFill>
            <a:srgbClr val="76C76D"/>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900" b="1" dirty="0">
                <a:latin typeface="+mn-lt"/>
              </a:rPr>
              <a:t>Bid Management</a:t>
            </a:r>
          </a:p>
        </p:txBody>
      </p:sp>
      <p:sp>
        <p:nvSpPr>
          <p:cNvPr id="13397" name="Rectangle 55"/>
          <p:cNvSpPr>
            <a:spLocks noGrp="1" noChangeArrowheads="1"/>
          </p:cNvSpPr>
          <p:nvPr/>
        </p:nvSpPr>
        <p:spPr bwMode="auto">
          <a:xfrm>
            <a:off x="3951287" y="4641199"/>
            <a:ext cx="123983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4E84C4"/>
              </a:buClr>
            </a:pPr>
            <a:r>
              <a:rPr lang="en-US" sz="900" b="1" dirty="0" err="1" smtClean="0">
                <a:latin typeface="Myriad Pro"/>
              </a:rPr>
              <a:t>Sumit</a:t>
            </a:r>
            <a:r>
              <a:rPr lang="en-US" sz="900" b="1" dirty="0" smtClean="0">
                <a:latin typeface="Myriad Pro"/>
              </a:rPr>
              <a:t> Bharti</a:t>
            </a:r>
            <a:endParaRPr lang="en-US" sz="900" b="1" dirty="0">
              <a:latin typeface="Myriad Pr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77800" y="1049338"/>
            <a:ext cx="8783638" cy="5511800"/>
          </a:xfrm>
          <a:prstGeom prst="rect">
            <a:avLst/>
          </a:prstGeom>
          <a:solidFill>
            <a:schemeClr val="accent6">
              <a:lumMod val="20000"/>
              <a:lumOff val="80000"/>
            </a:schemeClr>
          </a:solidFill>
          <a:ln w="12700"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wrap="none" anchor="ctr"/>
          <a:lstStyle/>
          <a:p>
            <a:pPr algn="ctr" fontAlgn="auto">
              <a:spcBef>
                <a:spcPts val="0"/>
              </a:spcBef>
              <a:spcAft>
                <a:spcPts val="0"/>
              </a:spcAft>
              <a:defRPr/>
            </a:pPr>
            <a:endParaRPr lang="en-US" b="1" dirty="0">
              <a:latin typeface="+mn-lt"/>
            </a:endParaRPr>
          </a:p>
        </p:txBody>
      </p:sp>
      <p:sp>
        <p:nvSpPr>
          <p:cNvPr id="67" name="Rectangle 66"/>
          <p:cNvSpPr/>
          <p:nvPr/>
        </p:nvSpPr>
        <p:spPr bwMode="auto">
          <a:xfrm>
            <a:off x="6947247" y="1371930"/>
            <a:ext cx="1507253" cy="5013945"/>
          </a:xfrm>
          <a:prstGeom prst="rect">
            <a:avLst/>
          </a:prstGeom>
          <a:gradFill rotWithShape="1">
            <a:gsLst>
              <a:gs pos="0">
                <a:schemeClr val="bg1"/>
              </a:gs>
              <a:gs pos="50000">
                <a:srgbClr val="FDE9E7"/>
              </a:gs>
              <a:gs pos="100000">
                <a:schemeClr val="bg1"/>
              </a:gs>
            </a:gsLst>
            <a:lin ang="18900000" scaled="1"/>
          </a:gra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Accountancy</a:t>
            </a: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Legal</a:t>
            </a: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Analyst &amp; Advisory</a:t>
            </a: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HR &amp; Employment</a:t>
            </a: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Management &amp; Marketing Consumer </a:t>
            </a:r>
          </a:p>
        </p:txBody>
      </p:sp>
      <p:sp>
        <p:nvSpPr>
          <p:cNvPr id="66" name="Rectangle 65"/>
          <p:cNvSpPr/>
          <p:nvPr/>
        </p:nvSpPr>
        <p:spPr bwMode="auto">
          <a:xfrm>
            <a:off x="5364253" y="1371930"/>
            <a:ext cx="1507253" cy="5013945"/>
          </a:xfrm>
          <a:prstGeom prst="rect">
            <a:avLst/>
          </a:prstGeom>
          <a:gradFill rotWithShape="1">
            <a:gsLst>
              <a:gs pos="0">
                <a:schemeClr val="bg1"/>
              </a:gs>
              <a:gs pos="50000">
                <a:srgbClr val="FFF5B2"/>
              </a:gs>
              <a:gs pos="100000">
                <a:schemeClr val="bg1"/>
              </a:gs>
            </a:gsLst>
            <a:lin ang="18900000" scaled="1"/>
          </a:gra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Consumer Electronics</a:t>
            </a: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Electronic Equipment &amp; Instruments</a:t>
            </a:r>
          </a:p>
        </p:txBody>
      </p:sp>
      <p:sp>
        <p:nvSpPr>
          <p:cNvPr id="57" name="Rectangle 56"/>
          <p:cNvSpPr/>
          <p:nvPr/>
        </p:nvSpPr>
        <p:spPr bwMode="auto">
          <a:xfrm>
            <a:off x="664432" y="1371930"/>
            <a:ext cx="1507253" cy="5013945"/>
          </a:xfrm>
          <a:prstGeom prst="rect">
            <a:avLst/>
          </a:prstGeom>
          <a:gradFill rotWithShape="1">
            <a:gsLst>
              <a:gs pos="0">
                <a:schemeClr val="bg1"/>
              </a:gs>
              <a:gs pos="50000">
                <a:srgbClr val="D3F1FC"/>
              </a:gs>
              <a:gs pos="100000">
                <a:schemeClr val="bg1"/>
              </a:gs>
            </a:gsLst>
            <a:lin ang="18900000" scaled="1"/>
          </a:gra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PC Manufacturers</a:t>
            </a: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Mainframes, Mid-range Manufacturers</a:t>
            </a: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Storage  &amp; Peripheral companies</a:t>
            </a:r>
          </a:p>
        </p:txBody>
      </p:sp>
      <p:sp>
        <p:nvSpPr>
          <p:cNvPr id="15372" name="Title 2"/>
          <p:cNvSpPr>
            <a:spLocks noGrp="1"/>
          </p:cNvSpPr>
          <p:nvPr>
            <p:ph type="title"/>
          </p:nvPr>
        </p:nvSpPr>
        <p:spPr>
          <a:xfrm>
            <a:off x="1392238" y="381000"/>
            <a:ext cx="8753475" cy="449263"/>
          </a:xfrm>
        </p:spPr>
        <p:txBody>
          <a:bodyPr/>
          <a:lstStyle/>
          <a:p>
            <a:pPr eaLnBrk="1" hangingPunct="1"/>
            <a:r>
              <a:rPr lang="en-US" dirty="0" smtClean="0">
                <a:latin typeface="Myriad Pro"/>
              </a:rPr>
              <a:t>TCS Definition of the HiTech ISU Segments</a:t>
            </a:r>
          </a:p>
        </p:txBody>
      </p:sp>
      <p:sp>
        <p:nvSpPr>
          <p:cNvPr id="20" name="TextBox 19"/>
          <p:cNvSpPr txBox="1">
            <a:spLocks noChangeArrowheads="1"/>
          </p:cNvSpPr>
          <p:nvPr/>
        </p:nvSpPr>
        <p:spPr bwMode="auto">
          <a:xfrm>
            <a:off x="620713" y="5899150"/>
            <a:ext cx="7735887" cy="306388"/>
          </a:xfrm>
          <a:prstGeom prst="rect">
            <a:avLst/>
          </a:prstGeom>
          <a:noFill/>
          <a:ln w="9525">
            <a:noFill/>
            <a:miter lim="800000"/>
            <a:headEnd/>
            <a:tailEnd/>
          </a:ln>
        </p:spPr>
        <p:txBody>
          <a:bodyPr>
            <a:spAutoFit/>
          </a:bodyPr>
          <a:lstStyle/>
          <a:p>
            <a:pPr algn="ctr" fontAlgn="auto">
              <a:spcBef>
                <a:spcPts val="0"/>
              </a:spcBef>
              <a:spcAft>
                <a:spcPts val="0"/>
              </a:spcAft>
              <a:defRPr/>
            </a:pPr>
            <a:r>
              <a:rPr lang="en-GB" sz="1350" b="1" dirty="0">
                <a:solidFill>
                  <a:schemeClr val="bg1"/>
                </a:solidFill>
                <a:latin typeface="+mn-lt"/>
                <a:ea typeface="Batang" pitchFamily="18" charset="-127"/>
                <a:cs typeface="Arial" charset="0"/>
              </a:rPr>
              <a:t>Similarity of Business &amp; Technology Process Creates Competency Critical Mass</a:t>
            </a:r>
            <a:endParaRPr lang="en-US" sz="1350" b="1" dirty="0">
              <a:solidFill>
                <a:schemeClr val="bg1"/>
              </a:solidFill>
              <a:latin typeface="+mn-lt"/>
              <a:ea typeface="Batang" pitchFamily="18" charset="-127"/>
              <a:cs typeface="Arial" charset="0"/>
            </a:endParaRPr>
          </a:p>
        </p:txBody>
      </p:sp>
      <p:sp>
        <p:nvSpPr>
          <p:cNvPr id="15374" name="TextBox 51"/>
          <p:cNvSpPr txBox="1">
            <a:spLocks noChangeArrowheads="1"/>
          </p:cNvSpPr>
          <p:nvPr/>
        </p:nvSpPr>
        <p:spPr bwMode="auto">
          <a:xfrm>
            <a:off x="603250" y="1049338"/>
            <a:ext cx="78692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round/>
                <a:headEnd/>
                <a:tailEnd/>
              </a14:hiddenLine>
            </a:ext>
          </a:extLst>
        </p:spPr>
        <p:txBody>
          <a:bodyPr wrap="none"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algn="ctr" eaLnBrk="1" hangingPunct="1">
              <a:lnSpc>
                <a:spcPct val="90000"/>
              </a:lnSpc>
            </a:pPr>
            <a:r>
              <a:rPr lang="en-US" sz="1500" b="1">
                <a:solidFill>
                  <a:srgbClr val="000000"/>
                </a:solidFill>
                <a:latin typeface="Myriad Pro"/>
                <a:cs typeface="Arial" panose="020B0604020202020204" pitchFamily="34" charset="0"/>
              </a:rPr>
              <a:t>HiTech Sub Industry Segments</a:t>
            </a:r>
          </a:p>
        </p:txBody>
      </p:sp>
      <p:sp>
        <p:nvSpPr>
          <p:cNvPr id="42" name="Rectangle 41"/>
          <p:cNvSpPr/>
          <p:nvPr/>
        </p:nvSpPr>
        <p:spPr bwMode="auto">
          <a:xfrm>
            <a:off x="5438694" y="1479222"/>
            <a:ext cx="1386349" cy="599768"/>
          </a:xfrm>
          <a:prstGeom prst="rect">
            <a:avLst/>
          </a:prstGeom>
          <a:solidFill>
            <a:srgbClr val="FFDD00"/>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dirty="0">
                <a:latin typeface="+mn-lt"/>
              </a:rPr>
              <a:t>Electronics</a:t>
            </a:r>
          </a:p>
        </p:txBody>
      </p:sp>
      <p:sp>
        <p:nvSpPr>
          <p:cNvPr id="43" name="Rectangle 42"/>
          <p:cNvSpPr/>
          <p:nvPr/>
        </p:nvSpPr>
        <p:spPr bwMode="auto">
          <a:xfrm>
            <a:off x="7011856" y="1479222"/>
            <a:ext cx="1386349" cy="599768"/>
          </a:xfrm>
          <a:prstGeom prst="rect">
            <a:avLst/>
          </a:prstGeom>
          <a:solidFill>
            <a:srgbClr val="FAC6C2"/>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dirty="0">
                <a:latin typeface="+mn-lt"/>
              </a:rPr>
              <a:t>Professional Services</a:t>
            </a:r>
          </a:p>
        </p:txBody>
      </p:sp>
      <p:sp>
        <p:nvSpPr>
          <p:cNvPr id="61" name="Rectangle 60"/>
          <p:cNvSpPr/>
          <p:nvPr/>
        </p:nvSpPr>
        <p:spPr bwMode="auto">
          <a:xfrm>
            <a:off x="2237595" y="1371930"/>
            <a:ext cx="1507253" cy="5013945"/>
          </a:xfrm>
          <a:prstGeom prst="rect">
            <a:avLst/>
          </a:prstGeom>
          <a:gradFill rotWithShape="1">
            <a:gsLst>
              <a:gs pos="0">
                <a:schemeClr val="bg1"/>
              </a:gs>
              <a:gs pos="50000">
                <a:srgbClr val="FEE7C2"/>
              </a:gs>
              <a:gs pos="100000">
                <a:schemeClr val="bg1"/>
              </a:gs>
            </a:gsLst>
            <a:lin ang="18900000" scaled="1"/>
          </a:gra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Business Applications </a:t>
            </a: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Infrastructure &amp; Information Management</a:t>
            </a: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Database Management</a:t>
            </a: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System and Network Management</a:t>
            </a:r>
          </a:p>
          <a:p>
            <a:pPr marL="122238" indent="-122238" fontAlgn="auto">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EAI and Middleware</a:t>
            </a:r>
          </a:p>
        </p:txBody>
      </p:sp>
      <p:sp>
        <p:nvSpPr>
          <p:cNvPr id="63" name="Rectangle 62"/>
          <p:cNvSpPr/>
          <p:nvPr/>
        </p:nvSpPr>
        <p:spPr bwMode="auto">
          <a:xfrm>
            <a:off x="3820589" y="1371930"/>
            <a:ext cx="1507253" cy="5013945"/>
          </a:xfrm>
          <a:prstGeom prst="rect">
            <a:avLst/>
          </a:prstGeom>
          <a:gradFill rotWithShape="1">
            <a:gsLst>
              <a:gs pos="0">
                <a:schemeClr val="bg1"/>
              </a:gs>
              <a:gs pos="50000">
                <a:srgbClr val="CBEAC8"/>
              </a:gs>
              <a:gs pos="100000">
                <a:schemeClr val="bg1"/>
              </a:gs>
            </a:gsLst>
            <a:lin ang="18900000" scaled="1"/>
          </a:gra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endParaRPr lang="en-US" sz="1000" dirty="0">
              <a:solidFill>
                <a:srgbClr val="000000"/>
              </a:solidFill>
              <a:latin typeface="+mn-lt"/>
            </a:endParaRP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Fabless Manufacturing  companies</a:t>
            </a: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Foundries</a:t>
            </a: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Integrated  Device Manufacturers</a:t>
            </a:r>
          </a:p>
          <a:p>
            <a:pPr marL="122238" indent="-122238" fontAlgn="auto">
              <a:lnSpc>
                <a:spcPct val="110000"/>
              </a:lnSpc>
              <a:spcBef>
                <a:spcPts val="0"/>
              </a:spcBef>
              <a:spcAft>
                <a:spcPts val="0"/>
              </a:spcAft>
              <a:buClr>
                <a:srgbClr val="4E84C4"/>
              </a:buClr>
              <a:buSzPct val="100000"/>
              <a:buFontTx/>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sz="1000" dirty="0">
                <a:solidFill>
                  <a:srgbClr val="000000"/>
                </a:solidFill>
                <a:latin typeface="+mn-lt"/>
              </a:rPr>
              <a:t>Equipment Manufacturers</a:t>
            </a:r>
          </a:p>
        </p:txBody>
      </p:sp>
      <p:sp>
        <p:nvSpPr>
          <p:cNvPr id="41" name="Rectangle 40"/>
          <p:cNvSpPr/>
          <p:nvPr/>
        </p:nvSpPr>
        <p:spPr bwMode="auto">
          <a:xfrm>
            <a:off x="3875365" y="1479222"/>
            <a:ext cx="1386349" cy="599768"/>
          </a:xfrm>
          <a:prstGeom prst="rect">
            <a:avLst/>
          </a:prstGeom>
          <a:solidFill>
            <a:srgbClr val="60BE56"/>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dirty="0">
                <a:latin typeface="+mn-lt"/>
              </a:rPr>
              <a:t>Semiconductors</a:t>
            </a:r>
          </a:p>
        </p:txBody>
      </p:sp>
      <p:sp>
        <p:nvSpPr>
          <p:cNvPr id="39" name="Rectangle 38"/>
          <p:cNvSpPr/>
          <p:nvPr/>
        </p:nvSpPr>
        <p:spPr bwMode="auto">
          <a:xfrm>
            <a:off x="738876" y="1479222"/>
            <a:ext cx="1386349" cy="599768"/>
          </a:xfrm>
          <a:prstGeom prst="rect">
            <a:avLst/>
          </a:prstGeom>
          <a:solidFill>
            <a:srgbClr val="6CCFF6"/>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1100" b="1" dirty="0">
                <a:latin typeface="+mn-lt"/>
              </a:rPr>
              <a:t>Computer Platform and Services</a:t>
            </a:r>
          </a:p>
        </p:txBody>
      </p:sp>
      <p:sp>
        <p:nvSpPr>
          <p:cNvPr id="40" name="Rectangle 39"/>
          <p:cNvSpPr/>
          <p:nvPr/>
        </p:nvSpPr>
        <p:spPr bwMode="auto">
          <a:xfrm>
            <a:off x="2302204" y="1479222"/>
            <a:ext cx="1386349" cy="599768"/>
          </a:xfrm>
          <a:prstGeom prst="rect">
            <a:avLst/>
          </a:prstGeom>
          <a:solidFill>
            <a:srgbClr val="FBB034"/>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dirty="0">
                <a:latin typeface="+mn-lt"/>
              </a:rPr>
              <a:t>Software</a:t>
            </a:r>
          </a:p>
        </p:txBody>
      </p:sp>
      <p:sp>
        <p:nvSpPr>
          <p:cNvPr id="19" name="Left-Right Arrow 18"/>
          <p:cNvSpPr/>
          <p:nvPr/>
        </p:nvSpPr>
        <p:spPr>
          <a:xfrm>
            <a:off x="204472" y="5864320"/>
            <a:ext cx="8783392" cy="497211"/>
          </a:xfrm>
          <a:prstGeom prst="leftRightArrow">
            <a:avLst/>
          </a:prstGeom>
          <a:solidFill>
            <a:srgbClr val="4E84C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dk1">
              <a:hueOff val="0"/>
              <a:satOff val="0"/>
              <a:lumOff val="0"/>
              <a:alphaOff val="0"/>
            </a:schemeClr>
          </a:fontRef>
        </p:style>
      </p:sp>
      <p:sp>
        <p:nvSpPr>
          <p:cNvPr id="15399" name="Rectangle 89"/>
          <p:cNvSpPr>
            <a:spLocks noChangeArrowheads="1"/>
          </p:cNvSpPr>
          <p:nvPr/>
        </p:nvSpPr>
        <p:spPr bwMode="auto">
          <a:xfrm>
            <a:off x="1939925" y="5967413"/>
            <a:ext cx="5480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100" b="1">
                <a:solidFill>
                  <a:schemeClr val="bg1"/>
                </a:solidFill>
                <a:latin typeface="Myriad Pro"/>
              </a:rPr>
              <a:t>Similarity of Business &amp; Technology process creates Competency Critical Mass</a:t>
            </a:r>
          </a:p>
        </p:txBody>
      </p:sp>
      <p:pic>
        <p:nvPicPr>
          <p:cNvPr id="154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3740150"/>
            <a:ext cx="5556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825" y="3954463"/>
            <a:ext cx="4841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4518025"/>
            <a:ext cx="6969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4962525"/>
            <a:ext cx="9477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4" name="Picture 4" descr="10%"/>
          <p:cNvPicPr>
            <a:picLocks noChangeAspect="1" noChangeArrowheads="1"/>
          </p:cNvPicPr>
          <p:nvPr/>
        </p:nvPicPr>
        <p:blipFill>
          <a:blip r:embed="rId6">
            <a:extLst>
              <a:ext uri="{28A0092B-C50C-407E-A947-70E740481C1C}">
                <a14:useLocalDpi xmlns:a14="http://schemas.microsoft.com/office/drawing/2010/main" val="0"/>
              </a:ext>
            </a:extLst>
          </a:blip>
          <a:srcRect r="59988" b="-9123"/>
          <a:stretch>
            <a:fillRect/>
          </a:stretch>
        </p:blipFill>
        <p:spPr bwMode="auto">
          <a:xfrm>
            <a:off x="2247900" y="3902075"/>
            <a:ext cx="8747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5405" name="Picture 5" descr="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1163" y="4376738"/>
            <a:ext cx="690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5406" name="Picture 6" descr="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0288" y="4673600"/>
            <a:ext cx="56673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5407" name="Picture 16" descr="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4975" y="4932363"/>
            <a:ext cx="4937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5408" name="Picture 2" descr="http://upload.wikimedia.org/wikipedia/en/0/0a/Salesforce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9338" y="5502275"/>
            <a:ext cx="9398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9" name="Picture 14"/>
          <p:cNvPicPr>
            <a:picLocks noChangeAspect="1" noChangeArrowheads="1"/>
          </p:cNvPicPr>
          <p:nvPr/>
        </p:nvPicPr>
        <p:blipFill>
          <a:blip r:embed="rId11">
            <a:extLst>
              <a:ext uri="{28A0092B-C50C-407E-A947-70E740481C1C}">
                <a14:useLocalDpi xmlns:a14="http://schemas.microsoft.com/office/drawing/2010/main" val="0"/>
              </a:ext>
            </a:extLst>
          </a:blip>
          <a:srcRect t="29448" b="30148"/>
          <a:stretch>
            <a:fillRect/>
          </a:stretch>
        </p:blipFill>
        <p:spPr bwMode="auto">
          <a:xfrm>
            <a:off x="6997700" y="3654425"/>
            <a:ext cx="96996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410" name="Picture 19" descr="PricewaterhouseCoopers Lo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8175" y="5089525"/>
            <a:ext cx="138747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1" name="Picture 25" descr="baker-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73888" y="4740275"/>
            <a:ext cx="146050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2" name="Picture 27" descr="CGTU012LOGO"/>
          <p:cNvPicPr>
            <a:picLocks noChangeAspect="1" noChangeArrowheads="1"/>
          </p:cNvPicPr>
          <p:nvPr/>
        </p:nvPicPr>
        <p:blipFill>
          <a:blip r:embed="rId14" cstate="print">
            <a:extLst>
              <a:ext uri="{28A0092B-C50C-407E-A947-70E740481C1C}">
                <a14:useLocalDpi xmlns:a14="http://schemas.microsoft.com/office/drawing/2010/main" val="0"/>
              </a:ext>
            </a:extLst>
          </a:blip>
          <a:srcRect b="10068"/>
          <a:stretch>
            <a:fillRect/>
          </a:stretch>
        </p:blipFill>
        <p:spPr bwMode="auto">
          <a:xfrm>
            <a:off x="7683500" y="4094163"/>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3"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4613" y="3843338"/>
            <a:ext cx="698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4"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6675" y="4562475"/>
            <a:ext cx="5492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5"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7000" y="5426075"/>
            <a:ext cx="754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6" name="Picture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43425" y="4241800"/>
            <a:ext cx="6365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7" name="Picture 20" descr="Applied Materials">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29125" y="4995863"/>
            <a:ext cx="7620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8" name="Picture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08613" y="3652838"/>
            <a:ext cx="9366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9" name="Picture 20" descr="sanyo_logo_color1">
            <a:hlinkClick r:id="rId22"/>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75325" y="4094163"/>
            <a:ext cx="10271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0" name="Picture 4" descr="File:Bang and Olufsen logo.svg">
            <a:hlinkClick r:id="rId24"/>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02263" y="4514850"/>
            <a:ext cx="1246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1" name="Picture 6" descr="Canon Logo">
            <a:hlinkClick r:id="rId26"/>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51500" y="4908550"/>
            <a:ext cx="12303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2" name="Picture 8" descr="Toshiba Electronics Europe GmbH">
            <a:hlinkClick r:id="rId28"/>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22900" y="5480050"/>
            <a:ext cx="12033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3" name="Picture 10" descr="Royal Haskoning">
            <a:hlinkClick r:id="rId30"/>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070725" y="5345113"/>
            <a:ext cx="10112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24" name="Picture 16" descr="http://clairegiordano.org/">
            <a:hlinkClick r:id="rId32"/>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95350" y="5381625"/>
            <a:ext cx="52863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a:xfrm>
            <a:off x="1708073" y="379276"/>
            <a:ext cx="7054928" cy="449263"/>
          </a:xfrm>
        </p:spPr>
        <p:txBody>
          <a:bodyPr/>
          <a:lstStyle/>
          <a:p>
            <a:pPr eaLnBrk="1" hangingPunct="1"/>
            <a:r>
              <a:rPr lang="en-US" dirty="0" smtClean="0">
                <a:latin typeface="Myriad Pro"/>
              </a:rPr>
              <a:t>TCS HiTech ISU Offering Prism</a:t>
            </a:r>
          </a:p>
        </p:txBody>
      </p:sp>
      <p:sp>
        <p:nvSpPr>
          <p:cNvPr id="16387" name="Slide Number Placeholder 1"/>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Myriad Pro"/>
              </a:rPr>
              <a:t>- </a:t>
            </a:r>
            <a:fld id="{CF48A1BE-EB1A-4253-A792-251AC58696C7}" type="slidenum">
              <a:rPr lang="en-US">
                <a:latin typeface="Myriad Pro"/>
              </a:rPr>
              <a:pPr eaLnBrk="1" hangingPunct="1"/>
              <a:t>7</a:t>
            </a:fld>
            <a:r>
              <a:rPr lang="en-US">
                <a:latin typeface="Myriad Pro"/>
              </a:rPr>
              <a:t> -</a:t>
            </a:r>
          </a:p>
        </p:txBody>
      </p:sp>
      <p:sp>
        <p:nvSpPr>
          <p:cNvPr id="4" name="AutoShape 3"/>
          <p:cNvSpPr>
            <a:spLocks noChangeArrowheads="1"/>
          </p:cNvSpPr>
          <p:nvPr/>
        </p:nvSpPr>
        <p:spPr bwMode="auto">
          <a:xfrm>
            <a:off x="3395663" y="1663025"/>
            <a:ext cx="2297112" cy="1711325"/>
          </a:xfrm>
          <a:prstGeom prst="triangle">
            <a:avLst>
              <a:gd name="adj" fmla="val 50000"/>
            </a:avLst>
          </a:prstGeom>
          <a:solidFill>
            <a:srgbClr val="4E84C4"/>
          </a:solidFill>
          <a:ln w="9525">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pPr algn="ctr" eaLnBrk="0" fontAlgn="auto" hangingPunct="0">
              <a:spcBef>
                <a:spcPts val="0"/>
              </a:spcBef>
              <a:spcAft>
                <a:spcPts val="0"/>
              </a:spcAft>
              <a:defRPr/>
            </a:pPr>
            <a:r>
              <a:rPr lang="en-US" sz="1500" b="1" dirty="0">
                <a:solidFill>
                  <a:schemeClr val="bg1"/>
                </a:solidFill>
                <a:latin typeface="+mn-lt"/>
              </a:rPr>
              <a:t>Offerings </a:t>
            </a:r>
          </a:p>
        </p:txBody>
      </p:sp>
      <p:sp>
        <p:nvSpPr>
          <p:cNvPr id="5" name="Rectangle 4"/>
          <p:cNvSpPr>
            <a:spLocks noChangeArrowheads="1"/>
          </p:cNvSpPr>
          <p:nvPr/>
        </p:nvSpPr>
        <p:spPr bwMode="auto">
          <a:xfrm rot="18238235" flipH="1">
            <a:off x="2836068" y="2308344"/>
            <a:ext cx="2024063" cy="266700"/>
          </a:xfrm>
          <a:prstGeom prst="rect">
            <a:avLst/>
          </a:prstGeom>
          <a:solidFill>
            <a:srgbClr val="6CCFF6"/>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fontAlgn="auto" hangingPunct="0">
              <a:spcBef>
                <a:spcPts val="0"/>
              </a:spcBef>
              <a:spcAft>
                <a:spcPts val="0"/>
              </a:spcAft>
              <a:defRPr/>
            </a:pPr>
            <a:r>
              <a:rPr lang="en-US" sz="1200" b="1" dirty="0">
                <a:solidFill>
                  <a:srgbClr val="000000"/>
                </a:solidFill>
                <a:latin typeface="+mn-lt"/>
              </a:rPr>
              <a:t>Business</a:t>
            </a:r>
          </a:p>
        </p:txBody>
      </p:sp>
      <p:sp>
        <p:nvSpPr>
          <p:cNvPr id="6" name="Rectangle 5"/>
          <p:cNvSpPr>
            <a:spLocks noChangeArrowheads="1"/>
          </p:cNvSpPr>
          <p:nvPr/>
        </p:nvSpPr>
        <p:spPr bwMode="auto">
          <a:xfrm>
            <a:off x="3398838" y="3404512"/>
            <a:ext cx="2286000" cy="246063"/>
          </a:xfrm>
          <a:prstGeom prst="rect">
            <a:avLst/>
          </a:prstGeom>
          <a:solidFill>
            <a:srgbClr val="FAAF34"/>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fontAlgn="auto" hangingPunct="0">
              <a:spcBef>
                <a:spcPts val="0"/>
              </a:spcBef>
              <a:spcAft>
                <a:spcPts val="0"/>
              </a:spcAft>
              <a:defRPr/>
            </a:pPr>
            <a:r>
              <a:rPr lang="en-US" sz="1200" b="1" dirty="0">
                <a:solidFill>
                  <a:srgbClr val="000000"/>
                </a:solidFill>
                <a:latin typeface="+mn-lt"/>
              </a:rPr>
              <a:t>Product Engineering</a:t>
            </a:r>
          </a:p>
        </p:txBody>
      </p:sp>
      <p:sp>
        <p:nvSpPr>
          <p:cNvPr id="7" name="Rectangle 6"/>
          <p:cNvSpPr>
            <a:spLocks noChangeArrowheads="1"/>
          </p:cNvSpPr>
          <p:nvPr/>
        </p:nvSpPr>
        <p:spPr bwMode="auto">
          <a:xfrm rot="3374268">
            <a:off x="4258468" y="2301994"/>
            <a:ext cx="2024063" cy="285750"/>
          </a:xfrm>
          <a:prstGeom prst="rect">
            <a:avLst/>
          </a:prstGeom>
          <a:solidFill>
            <a:srgbClr val="CFCA0F"/>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fontAlgn="auto" hangingPunct="0">
              <a:spcBef>
                <a:spcPts val="0"/>
              </a:spcBef>
              <a:spcAft>
                <a:spcPts val="0"/>
              </a:spcAft>
              <a:defRPr/>
            </a:pPr>
            <a:r>
              <a:rPr lang="en-US" sz="1200" b="1" dirty="0">
                <a:solidFill>
                  <a:srgbClr val="000000"/>
                </a:solidFill>
                <a:latin typeface="+mn-lt"/>
              </a:rPr>
              <a:t>Technology</a:t>
            </a:r>
          </a:p>
        </p:txBody>
      </p:sp>
      <p:sp>
        <p:nvSpPr>
          <p:cNvPr id="8" name="Left-Right Arrow 7"/>
          <p:cNvSpPr/>
          <p:nvPr/>
        </p:nvSpPr>
        <p:spPr bwMode="auto">
          <a:xfrm>
            <a:off x="213198" y="5306579"/>
            <a:ext cx="8694738" cy="563563"/>
          </a:xfrm>
          <a:prstGeom prst="leftRightArrow">
            <a:avLst/>
          </a:prstGeom>
          <a:solidFill>
            <a:srgbClr val="CBEAC8"/>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lgn="ctr" fontAlgn="auto">
              <a:spcBef>
                <a:spcPts val="0"/>
              </a:spcBef>
              <a:spcAft>
                <a:spcPts val="0"/>
              </a:spcAft>
              <a:defRPr/>
            </a:pPr>
            <a:r>
              <a:rPr lang="en-US" sz="1200" b="1" dirty="0">
                <a:latin typeface="+mn-lt"/>
              </a:rPr>
              <a:t>Computer Platforms &amp; Services, Semiconductors</a:t>
            </a:r>
            <a:r>
              <a:rPr lang="en-US" sz="1200" dirty="0">
                <a:latin typeface="+mn-lt"/>
              </a:rPr>
              <a:t>, </a:t>
            </a:r>
            <a:r>
              <a:rPr lang="en-US" sz="1200" b="1" dirty="0">
                <a:latin typeface="+mn-lt"/>
              </a:rPr>
              <a:t>Electronics, Software and Professional Services </a:t>
            </a:r>
            <a:endParaRPr lang="en-US" sz="1200" dirty="0">
              <a:latin typeface="+mn-lt"/>
            </a:endParaRPr>
          </a:p>
        </p:txBody>
      </p:sp>
      <p:sp>
        <p:nvSpPr>
          <p:cNvPr id="9" name="Rounded Rectangle 8"/>
          <p:cNvSpPr/>
          <p:nvPr/>
        </p:nvSpPr>
        <p:spPr bwMode="auto">
          <a:xfrm>
            <a:off x="6018142" y="1312079"/>
            <a:ext cx="3034146" cy="1930532"/>
          </a:xfrm>
          <a:prstGeom prst="roundRect">
            <a:avLst>
              <a:gd name="adj" fmla="val 10926"/>
            </a:avLst>
          </a:prstGeom>
          <a:solidFill>
            <a:srgbClr val="FBFAC9"/>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marL="111125" indent="-111125" fontAlgn="auto">
              <a:spcBef>
                <a:spcPts val="0"/>
              </a:spcBef>
              <a:spcAft>
                <a:spcPts val="0"/>
              </a:spcAft>
              <a:buClr>
                <a:srgbClr val="4E84C4"/>
              </a:buClr>
              <a:buFont typeface="Arial" pitchFamily="34" charset="0"/>
              <a:buChar char="•"/>
              <a:defRPr/>
            </a:pPr>
            <a:r>
              <a:rPr lang="en-US" sz="1100" dirty="0">
                <a:latin typeface="+mn-lt"/>
              </a:rPr>
              <a:t>Storage Infrastructure Services</a:t>
            </a:r>
          </a:p>
          <a:p>
            <a:pPr marL="111125" indent="-111125" fontAlgn="auto">
              <a:spcBef>
                <a:spcPts val="0"/>
              </a:spcBef>
              <a:spcAft>
                <a:spcPts val="0"/>
              </a:spcAft>
              <a:buClr>
                <a:srgbClr val="4E84C4"/>
              </a:buClr>
              <a:buFont typeface="Arial" pitchFamily="34" charset="0"/>
              <a:buChar char="•"/>
              <a:defRPr/>
            </a:pPr>
            <a:r>
              <a:rPr lang="en-US" sz="1100" dirty="0">
                <a:latin typeface="+mn-lt"/>
              </a:rPr>
              <a:t>Web Accessibility Compliance Testing</a:t>
            </a:r>
          </a:p>
          <a:p>
            <a:pPr marL="111125" indent="-111125" fontAlgn="auto">
              <a:spcBef>
                <a:spcPts val="0"/>
              </a:spcBef>
              <a:spcAft>
                <a:spcPts val="0"/>
              </a:spcAft>
              <a:buClr>
                <a:srgbClr val="4E84C4"/>
              </a:buClr>
              <a:buFont typeface="Arial" pitchFamily="34" charset="0"/>
              <a:buChar char="•"/>
              <a:defRPr/>
            </a:pPr>
            <a:r>
              <a:rPr lang="en-US" sz="1100" dirty="0">
                <a:latin typeface="+mn-lt"/>
              </a:rPr>
              <a:t>Localization Testing</a:t>
            </a:r>
          </a:p>
          <a:p>
            <a:pPr marL="111125" indent="-111125" fontAlgn="auto">
              <a:spcBef>
                <a:spcPts val="0"/>
              </a:spcBef>
              <a:spcAft>
                <a:spcPts val="0"/>
              </a:spcAft>
              <a:buClr>
                <a:srgbClr val="4E84C4"/>
              </a:buClr>
              <a:buFont typeface="Arial" pitchFamily="34" charset="0"/>
              <a:buChar char="•"/>
              <a:defRPr/>
            </a:pPr>
            <a:r>
              <a:rPr lang="en-US" sz="1100" dirty="0">
                <a:latin typeface="+mn-lt"/>
              </a:rPr>
              <a:t>Web2.0 Portal</a:t>
            </a:r>
          </a:p>
          <a:p>
            <a:pPr marL="111125" indent="-111125" fontAlgn="auto">
              <a:spcBef>
                <a:spcPts val="0"/>
              </a:spcBef>
              <a:spcAft>
                <a:spcPts val="0"/>
              </a:spcAft>
              <a:buClr>
                <a:srgbClr val="4E84C4"/>
              </a:buClr>
              <a:buFont typeface="Arial" pitchFamily="34" charset="0"/>
              <a:buChar char="•"/>
              <a:defRPr/>
            </a:pPr>
            <a:r>
              <a:rPr lang="en-US" sz="1100" dirty="0">
                <a:latin typeface="+mn-lt"/>
              </a:rPr>
              <a:t>Rich Internet Application Framework </a:t>
            </a:r>
          </a:p>
          <a:p>
            <a:pPr marL="111125" indent="-111125" fontAlgn="auto">
              <a:spcBef>
                <a:spcPts val="0"/>
              </a:spcBef>
              <a:spcAft>
                <a:spcPts val="0"/>
              </a:spcAft>
              <a:buClr>
                <a:srgbClr val="4E84C4"/>
              </a:buClr>
              <a:buFont typeface="Arial" pitchFamily="34" charset="0"/>
              <a:buChar char="•"/>
              <a:defRPr/>
            </a:pPr>
            <a:r>
              <a:rPr lang="en-US" sz="1100" dirty="0">
                <a:latin typeface="+mn-lt"/>
              </a:rPr>
              <a:t>Enterprise Content Management </a:t>
            </a:r>
          </a:p>
          <a:p>
            <a:pPr marL="111125" indent="-111125" fontAlgn="auto">
              <a:spcBef>
                <a:spcPts val="0"/>
              </a:spcBef>
              <a:spcAft>
                <a:spcPts val="0"/>
              </a:spcAft>
              <a:buClr>
                <a:srgbClr val="4E84C4"/>
              </a:buClr>
              <a:buFont typeface="Arial" pitchFamily="34" charset="0"/>
              <a:buChar char="•"/>
              <a:defRPr/>
            </a:pPr>
            <a:r>
              <a:rPr lang="en-US" sz="1100" dirty="0">
                <a:latin typeface="+mn-lt"/>
              </a:rPr>
              <a:t>Dynamic Workflow Integration</a:t>
            </a:r>
          </a:p>
          <a:p>
            <a:pPr marL="111125" indent="-111125" fontAlgn="auto">
              <a:spcBef>
                <a:spcPts val="0"/>
              </a:spcBef>
              <a:spcAft>
                <a:spcPts val="0"/>
              </a:spcAft>
              <a:buClr>
                <a:srgbClr val="4E84C4"/>
              </a:buClr>
              <a:buFont typeface="Arial" pitchFamily="34" charset="0"/>
              <a:buChar char="•"/>
              <a:defRPr/>
            </a:pPr>
            <a:r>
              <a:rPr lang="en-US" sz="1100" dirty="0">
                <a:latin typeface="+mn-lt"/>
              </a:rPr>
              <a:t>Application Development and Maintenance</a:t>
            </a:r>
          </a:p>
          <a:p>
            <a:pPr marL="111125" indent="-111125" fontAlgn="auto">
              <a:spcBef>
                <a:spcPts val="0"/>
              </a:spcBef>
              <a:spcAft>
                <a:spcPts val="0"/>
              </a:spcAft>
              <a:buClr>
                <a:srgbClr val="4E84C4"/>
              </a:buClr>
              <a:buFont typeface="Arial" pitchFamily="34" charset="0"/>
              <a:buChar char="•"/>
              <a:defRPr/>
            </a:pPr>
            <a:r>
              <a:rPr lang="en-US" sz="1100" dirty="0">
                <a:latin typeface="+mn-lt"/>
              </a:rPr>
              <a:t>Infrastructure Services</a:t>
            </a:r>
          </a:p>
        </p:txBody>
      </p:sp>
      <p:sp>
        <p:nvSpPr>
          <p:cNvPr id="10" name="Rounded Rectangle 9"/>
          <p:cNvSpPr/>
          <p:nvPr/>
        </p:nvSpPr>
        <p:spPr bwMode="auto">
          <a:xfrm>
            <a:off x="184072" y="1298225"/>
            <a:ext cx="3048000" cy="1930532"/>
          </a:xfrm>
          <a:prstGeom prst="roundRect">
            <a:avLst/>
          </a:prstGeom>
          <a:solidFill>
            <a:srgbClr val="DFF4FD"/>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marL="111125" indent="-111125" fontAlgn="auto">
              <a:spcBef>
                <a:spcPts val="0"/>
              </a:spcBef>
              <a:spcAft>
                <a:spcPts val="0"/>
              </a:spcAft>
              <a:buClr>
                <a:srgbClr val="4E84C4"/>
              </a:buClr>
              <a:buFont typeface="Arial" pitchFamily="34" charset="0"/>
              <a:buChar char="•"/>
              <a:defRPr/>
            </a:pPr>
            <a:r>
              <a:rPr lang="en-US" sz="1100" dirty="0">
                <a:latin typeface="+mn-lt"/>
              </a:rPr>
              <a:t>Legal Management</a:t>
            </a:r>
          </a:p>
          <a:p>
            <a:pPr marL="111125" indent="-111125" fontAlgn="auto">
              <a:spcBef>
                <a:spcPts val="0"/>
              </a:spcBef>
              <a:spcAft>
                <a:spcPts val="0"/>
              </a:spcAft>
              <a:buClr>
                <a:srgbClr val="4E84C4"/>
              </a:buClr>
              <a:buFont typeface="Arial" pitchFamily="34" charset="0"/>
              <a:buChar char="•"/>
              <a:defRPr/>
            </a:pPr>
            <a:r>
              <a:rPr lang="en-US" sz="1100" dirty="0">
                <a:latin typeface="+mn-lt"/>
              </a:rPr>
              <a:t>Supply Chain Management</a:t>
            </a:r>
          </a:p>
          <a:p>
            <a:pPr marL="111125" indent="-111125" fontAlgn="auto">
              <a:spcBef>
                <a:spcPts val="0"/>
              </a:spcBef>
              <a:spcAft>
                <a:spcPts val="0"/>
              </a:spcAft>
              <a:buClr>
                <a:srgbClr val="4E84C4"/>
              </a:buClr>
              <a:buFont typeface="Arial" pitchFamily="34" charset="0"/>
              <a:buChar char="•"/>
              <a:defRPr/>
            </a:pPr>
            <a:r>
              <a:rPr lang="en-US" sz="1100" dirty="0">
                <a:latin typeface="+mn-lt"/>
              </a:rPr>
              <a:t>Price Management</a:t>
            </a:r>
          </a:p>
          <a:p>
            <a:pPr marL="111125" indent="-111125" fontAlgn="auto">
              <a:spcBef>
                <a:spcPts val="0"/>
              </a:spcBef>
              <a:spcAft>
                <a:spcPts val="0"/>
              </a:spcAft>
              <a:buClr>
                <a:srgbClr val="4E84C4"/>
              </a:buClr>
              <a:buFont typeface="Arial" pitchFamily="34" charset="0"/>
              <a:buChar char="•"/>
              <a:defRPr/>
            </a:pPr>
            <a:r>
              <a:rPr lang="en-US" sz="1100" dirty="0">
                <a:latin typeface="+mn-lt"/>
              </a:rPr>
              <a:t>eLearning and Education Solutions</a:t>
            </a:r>
          </a:p>
          <a:p>
            <a:pPr marL="111125" indent="-111125" fontAlgn="auto">
              <a:spcBef>
                <a:spcPts val="0"/>
              </a:spcBef>
              <a:spcAft>
                <a:spcPts val="0"/>
              </a:spcAft>
              <a:buClr>
                <a:srgbClr val="4E84C4"/>
              </a:buClr>
              <a:buFont typeface="Arial" pitchFamily="34" charset="0"/>
              <a:buChar char="•"/>
              <a:defRPr/>
            </a:pPr>
            <a:r>
              <a:rPr lang="en-US" sz="1100" dirty="0">
                <a:latin typeface="+mn-lt"/>
              </a:rPr>
              <a:t>Service and Warranty Management</a:t>
            </a:r>
          </a:p>
          <a:p>
            <a:pPr marL="111125" indent="-111125" fontAlgn="auto">
              <a:spcBef>
                <a:spcPts val="0"/>
              </a:spcBef>
              <a:spcAft>
                <a:spcPts val="0"/>
              </a:spcAft>
              <a:buClr>
                <a:srgbClr val="4E84C4"/>
              </a:buClr>
              <a:buFont typeface="Arial" pitchFamily="34" charset="0"/>
              <a:buChar char="•"/>
              <a:defRPr/>
            </a:pPr>
            <a:r>
              <a:rPr lang="en-US" sz="1100" dirty="0">
                <a:latin typeface="+mn-lt"/>
              </a:rPr>
              <a:t>High Tech Sales Management</a:t>
            </a:r>
          </a:p>
          <a:p>
            <a:pPr marL="111125" indent="-111125" fontAlgn="auto">
              <a:spcBef>
                <a:spcPts val="0"/>
              </a:spcBef>
              <a:spcAft>
                <a:spcPts val="0"/>
              </a:spcAft>
              <a:buClr>
                <a:srgbClr val="4E84C4"/>
              </a:buClr>
              <a:buFont typeface="Arial" pitchFamily="34" charset="0"/>
              <a:buChar char="•"/>
              <a:defRPr/>
            </a:pPr>
            <a:r>
              <a:rPr lang="en-US" sz="1100" dirty="0">
                <a:latin typeface="+mn-lt"/>
              </a:rPr>
              <a:t>Business Process Outsourcing</a:t>
            </a:r>
          </a:p>
        </p:txBody>
      </p:sp>
      <p:sp>
        <p:nvSpPr>
          <p:cNvPr id="11" name="Rounded Rectangle 10"/>
          <p:cNvSpPr/>
          <p:nvPr/>
        </p:nvSpPr>
        <p:spPr bwMode="auto">
          <a:xfrm>
            <a:off x="2770920" y="3732720"/>
            <a:ext cx="3643744" cy="1168510"/>
          </a:xfrm>
          <a:prstGeom prst="roundRect">
            <a:avLst/>
          </a:prstGeom>
          <a:solidFill>
            <a:srgbClr val="FEE7C2"/>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marL="111125" indent="-111125" fontAlgn="auto">
              <a:spcBef>
                <a:spcPts val="0"/>
              </a:spcBef>
              <a:spcAft>
                <a:spcPts val="0"/>
              </a:spcAft>
              <a:buClr>
                <a:srgbClr val="4E84C4"/>
              </a:buClr>
              <a:buFont typeface="Arial" pitchFamily="34" charset="0"/>
              <a:buChar char="•"/>
              <a:defRPr/>
            </a:pPr>
            <a:r>
              <a:rPr lang="en-US" sz="1100" dirty="0">
                <a:latin typeface="+mn-lt"/>
              </a:rPr>
              <a:t>Storage Product Engineering and Consultancy</a:t>
            </a:r>
          </a:p>
          <a:p>
            <a:pPr marL="111125" indent="-111125" fontAlgn="auto">
              <a:spcBef>
                <a:spcPts val="0"/>
              </a:spcBef>
              <a:spcAft>
                <a:spcPts val="0"/>
              </a:spcAft>
              <a:buClr>
                <a:srgbClr val="4E84C4"/>
              </a:buClr>
              <a:buFont typeface="Arial" pitchFamily="34" charset="0"/>
              <a:buChar char="•"/>
              <a:defRPr/>
            </a:pPr>
            <a:r>
              <a:rPr lang="en-US" sz="1100" dirty="0">
                <a:latin typeface="+mn-lt"/>
              </a:rPr>
              <a:t>DLNA and Home Networking</a:t>
            </a:r>
          </a:p>
          <a:p>
            <a:pPr marL="111125" indent="-111125" fontAlgn="auto">
              <a:spcBef>
                <a:spcPts val="0"/>
              </a:spcBef>
              <a:spcAft>
                <a:spcPts val="0"/>
              </a:spcAft>
              <a:buClr>
                <a:srgbClr val="4E84C4"/>
              </a:buClr>
              <a:buFont typeface="Arial" pitchFamily="34" charset="0"/>
              <a:buChar char="•"/>
              <a:defRPr/>
            </a:pPr>
            <a:r>
              <a:rPr lang="en-US" sz="1100" dirty="0">
                <a:latin typeface="+mn-lt"/>
              </a:rPr>
              <a:t>VLSI Design</a:t>
            </a:r>
          </a:p>
          <a:p>
            <a:pPr marL="111125" indent="-111125" fontAlgn="auto">
              <a:spcBef>
                <a:spcPts val="0"/>
              </a:spcBef>
              <a:spcAft>
                <a:spcPts val="0"/>
              </a:spcAft>
              <a:buClr>
                <a:srgbClr val="4E84C4"/>
              </a:buClr>
              <a:buFont typeface="Arial" pitchFamily="34" charset="0"/>
              <a:buChar char="•"/>
              <a:defRPr/>
            </a:pPr>
            <a:r>
              <a:rPr lang="en-US" sz="1100" dirty="0">
                <a:latin typeface="+mn-lt"/>
              </a:rPr>
              <a:t>Engineering &amp; Industrial Services</a:t>
            </a:r>
          </a:p>
          <a:p>
            <a:pPr marL="111125" indent="-111125" fontAlgn="auto">
              <a:spcBef>
                <a:spcPts val="0"/>
              </a:spcBef>
              <a:spcAft>
                <a:spcPts val="0"/>
              </a:spcAft>
              <a:buClr>
                <a:srgbClr val="4E84C4"/>
              </a:buClr>
              <a:buFont typeface="Arial" pitchFamily="34" charset="0"/>
              <a:buChar char="•"/>
              <a:defRPr/>
            </a:pPr>
            <a:r>
              <a:rPr lang="en-US" sz="1100" dirty="0">
                <a:latin typeface="+mn-lt"/>
              </a:rPr>
              <a:t>Product Lifecycle Management (PLM)</a:t>
            </a:r>
          </a:p>
          <a:p>
            <a:pPr marL="111125" indent="-111125" fontAlgn="auto">
              <a:spcBef>
                <a:spcPts val="0"/>
              </a:spcBef>
              <a:spcAft>
                <a:spcPts val="0"/>
              </a:spcAft>
              <a:buClr>
                <a:srgbClr val="4E84C4"/>
              </a:buClr>
              <a:buFont typeface="Arial" pitchFamily="34" charset="0"/>
              <a:buChar char="•"/>
              <a:defRPr/>
            </a:pPr>
            <a:r>
              <a:rPr lang="en-US" sz="1100" dirty="0">
                <a:latin typeface="+mn-lt"/>
              </a:rPr>
              <a:t>Embedded Systems</a:t>
            </a:r>
          </a:p>
        </p:txBody>
      </p:sp>
      <p:sp>
        <p:nvSpPr>
          <p:cNvPr id="12" name="Donut 11"/>
          <p:cNvSpPr/>
          <p:nvPr/>
        </p:nvSpPr>
        <p:spPr bwMode="auto">
          <a:xfrm>
            <a:off x="570595" y="3470157"/>
            <a:ext cx="1319644" cy="1319644"/>
          </a:xfrm>
          <a:prstGeom prst="donut">
            <a:avLst>
              <a:gd name="adj" fmla="val 5916"/>
            </a:avLst>
          </a:prstGeom>
          <a:solidFill>
            <a:srgbClr val="BBB1A5"/>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1300" dirty="0">
                <a:solidFill>
                  <a:srgbClr val="A50021"/>
                </a:solidFill>
                <a:latin typeface="+mn-lt"/>
              </a:rPr>
              <a:t>Innovation</a:t>
            </a:r>
          </a:p>
          <a:p>
            <a:pPr algn="ctr" fontAlgn="auto">
              <a:spcBef>
                <a:spcPts val="0"/>
              </a:spcBef>
              <a:spcAft>
                <a:spcPts val="0"/>
              </a:spcAft>
              <a:defRPr/>
            </a:pPr>
            <a:r>
              <a:rPr lang="en-US" sz="1300" dirty="0">
                <a:solidFill>
                  <a:srgbClr val="A50021"/>
                </a:solidFill>
                <a:latin typeface="+mn-lt"/>
              </a:rPr>
              <a:t> Labs</a:t>
            </a:r>
          </a:p>
          <a:p>
            <a:pPr algn="ctr" fontAlgn="auto">
              <a:spcBef>
                <a:spcPts val="0"/>
              </a:spcBef>
              <a:spcAft>
                <a:spcPts val="0"/>
              </a:spcAft>
              <a:defRPr/>
            </a:pPr>
            <a:r>
              <a:rPr lang="en-US" sz="1300" dirty="0">
                <a:solidFill>
                  <a:srgbClr val="A50021"/>
                </a:solidFill>
                <a:latin typeface="+mn-lt"/>
              </a:rPr>
              <a:t>HiTech CoE</a:t>
            </a:r>
          </a:p>
        </p:txBody>
      </p:sp>
      <p:sp>
        <p:nvSpPr>
          <p:cNvPr id="13" name="Donut 12"/>
          <p:cNvSpPr/>
          <p:nvPr/>
        </p:nvSpPr>
        <p:spPr bwMode="auto">
          <a:xfrm>
            <a:off x="7000414" y="3470157"/>
            <a:ext cx="1319644" cy="1319644"/>
          </a:xfrm>
          <a:prstGeom prst="donut">
            <a:avLst>
              <a:gd name="adj" fmla="val 5916"/>
            </a:avLst>
          </a:prstGeom>
          <a:solidFill>
            <a:srgbClr val="BBB1A5"/>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1300" dirty="0">
                <a:solidFill>
                  <a:srgbClr val="A50021"/>
                </a:solidFill>
                <a:latin typeface="+mn-lt"/>
              </a:rPr>
              <a:t>SWAT</a:t>
            </a:r>
          </a:p>
          <a:p>
            <a:pPr algn="ctr" fontAlgn="auto">
              <a:spcBef>
                <a:spcPts val="0"/>
              </a:spcBef>
              <a:spcAft>
                <a:spcPts val="0"/>
              </a:spcAft>
              <a:defRPr/>
            </a:pPr>
            <a:r>
              <a:rPr lang="en-US" sz="1300" dirty="0">
                <a:solidFill>
                  <a:srgbClr val="A50021"/>
                </a:solidFill>
                <a:latin typeface="+mn-lt"/>
              </a:rPr>
              <a:t>Domain </a:t>
            </a:r>
          </a:p>
          <a:p>
            <a:pPr algn="ctr" fontAlgn="auto">
              <a:spcBef>
                <a:spcPts val="0"/>
              </a:spcBef>
              <a:spcAft>
                <a:spcPts val="0"/>
              </a:spcAft>
              <a:defRPr/>
            </a:pPr>
            <a:r>
              <a:rPr lang="en-US" sz="1300" dirty="0">
                <a:solidFill>
                  <a:srgbClr val="A50021"/>
                </a:solidFill>
                <a:latin typeface="+mn-lt"/>
              </a:rPr>
              <a:t>University</a:t>
            </a:r>
          </a:p>
        </p:txBody>
      </p:sp>
      <p:sp>
        <p:nvSpPr>
          <p:cNvPr id="14" name="Isosceles Triangle 13"/>
          <p:cNvSpPr/>
          <p:nvPr/>
        </p:nvSpPr>
        <p:spPr bwMode="auto">
          <a:xfrm rot="3618711">
            <a:off x="1802611" y="3620319"/>
            <a:ext cx="963333" cy="269303"/>
          </a:xfrm>
          <a:prstGeom prst="triangle">
            <a:avLst/>
          </a:prstGeom>
          <a:solidFill>
            <a:schemeClr val="tx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endParaRPr lang="en-US" dirty="0">
              <a:latin typeface="+mn-lt"/>
            </a:endParaRPr>
          </a:p>
        </p:txBody>
      </p:sp>
      <p:sp>
        <p:nvSpPr>
          <p:cNvPr id="15" name="Isosceles Triangle 14"/>
          <p:cNvSpPr/>
          <p:nvPr/>
        </p:nvSpPr>
        <p:spPr bwMode="auto">
          <a:xfrm rot="17859220">
            <a:off x="6302047" y="3692891"/>
            <a:ext cx="963333" cy="269303"/>
          </a:xfrm>
          <a:prstGeom prst="triangle">
            <a:avLst/>
          </a:prstGeom>
          <a:solidFill>
            <a:schemeClr val="tx1"/>
          </a:solidFill>
          <a:ln w="12700"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endParaRPr lang="en-US" dirty="0">
              <a:latin typeface="+mn-lt"/>
            </a:endParaRPr>
          </a:p>
        </p:txBody>
      </p:sp>
      <p:sp>
        <p:nvSpPr>
          <p:cNvPr id="16424" name="Rectangle 25"/>
          <p:cNvSpPr>
            <a:spLocks noChangeArrowheads="1"/>
          </p:cNvSpPr>
          <p:nvPr/>
        </p:nvSpPr>
        <p:spPr bwMode="auto">
          <a:xfrm>
            <a:off x="725488" y="4827588"/>
            <a:ext cx="890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300" b="1">
                <a:latin typeface="Myriad Pro"/>
              </a:rPr>
              <a:t>Enablers</a:t>
            </a:r>
          </a:p>
        </p:txBody>
      </p:sp>
      <p:sp>
        <p:nvSpPr>
          <p:cNvPr id="16425" name="Rectangle 26"/>
          <p:cNvSpPr>
            <a:spLocks noChangeArrowheads="1"/>
          </p:cNvSpPr>
          <p:nvPr/>
        </p:nvSpPr>
        <p:spPr bwMode="auto">
          <a:xfrm>
            <a:off x="7197725" y="4827588"/>
            <a:ext cx="8905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300" b="1">
                <a:latin typeface="Myriad Pro"/>
              </a:rPr>
              <a:t>Enablers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latin typeface="Myriad Pro"/>
              </a:rPr>
              <a:t>HiTech TEG &amp; Innovation Management Engagement Model</a:t>
            </a:r>
          </a:p>
        </p:txBody>
      </p:sp>
      <p:sp>
        <p:nvSpPr>
          <p:cNvPr id="4" name="Rectangle 3"/>
          <p:cNvSpPr/>
          <p:nvPr/>
        </p:nvSpPr>
        <p:spPr>
          <a:xfrm>
            <a:off x="392113" y="1698625"/>
            <a:ext cx="4067175" cy="447675"/>
          </a:xfrm>
          <a:prstGeom prst="rect">
            <a:avLst/>
          </a:prstGeom>
          <a:solidFill>
            <a:srgbClr val="ABD38C"/>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300" b="1" dirty="0">
                <a:solidFill>
                  <a:schemeClr val="bg2"/>
                </a:solidFill>
              </a:rPr>
              <a:t>Build World-class Offerings and Solutions</a:t>
            </a:r>
          </a:p>
        </p:txBody>
      </p:sp>
      <p:sp>
        <p:nvSpPr>
          <p:cNvPr id="5" name="Rectangle 4"/>
          <p:cNvSpPr/>
          <p:nvPr/>
        </p:nvSpPr>
        <p:spPr>
          <a:xfrm>
            <a:off x="476250" y="2173288"/>
            <a:ext cx="3881438" cy="1682750"/>
          </a:xfrm>
          <a:prstGeom prst="rect">
            <a:avLst/>
          </a:prstGeom>
          <a:solidFill>
            <a:srgbClr val="CCE5BA"/>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lstStyle/>
          <a:p>
            <a:pPr marL="168275" indent="-168275" fontAlgn="auto">
              <a:spcBef>
                <a:spcPts val="0"/>
              </a:spcBef>
              <a:spcAft>
                <a:spcPts val="0"/>
              </a:spcAft>
              <a:buClr>
                <a:srgbClr val="4E84C4"/>
              </a:buClr>
              <a:buFont typeface="Wingdings" pitchFamily="2" charset="2"/>
              <a:buChar char="§"/>
              <a:defRPr/>
            </a:pPr>
            <a:r>
              <a:rPr lang="en-US" sz="1400" dirty="0">
                <a:solidFill>
                  <a:schemeClr val="bg2"/>
                </a:solidFill>
              </a:rPr>
              <a:t>Track technology, architecture and industry trends</a:t>
            </a:r>
          </a:p>
          <a:p>
            <a:pPr marL="168275" indent="-168275" fontAlgn="auto">
              <a:spcBef>
                <a:spcPts val="0"/>
              </a:spcBef>
              <a:spcAft>
                <a:spcPts val="0"/>
              </a:spcAft>
              <a:buClr>
                <a:srgbClr val="4E84C4"/>
              </a:buClr>
              <a:buFont typeface="Wingdings" pitchFamily="2" charset="2"/>
              <a:buChar char="§"/>
              <a:defRPr/>
            </a:pPr>
            <a:r>
              <a:rPr lang="en-US" sz="1400" dirty="0">
                <a:solidFill>
                  <a:schemeClr val="bg2"/>
                </a:solidFill>
              </a:rPr>
              <a:t>Conceptualize offerings in line with trends</a:t>
            </a:r>
          </a:p>
          <a:p>
            <a:pPr marL="168275" indent="-168275" fontAlgn="auto">
              <a:spcBef>
                <a:spcPts val="0"/>
              </a:spcBef>
              <a:spcAft>
                <a:spcPts val="0"/>
              </a:spcAft>
              <a:buClr>
                <a:srgbClr val="4E84C4"/>
              </a:buClr>
              <a:buFont typeface="Wingdings" pitchFamily="2" charset="2"/>
              <a:buChar char="§"/>
              <a:defRPr/>
            </a:pPr>
            <a:r>
              <a:rPr lang="en-US" sz="1400" dirty="0">
                <a:solidFill>
                  <a:schemeClr val="bg2"/>
                </a:solidFill>
              </a:rPr>
              <a:t>Leverage partner products and TCS R&amp;D assets</a:t>
            </a:r>
          </a:p>
          <a:p>
            <a:pPr marL="168275" indent="-168275" fontAlgn="auto">
              <a:spcBef>
                <a:spcPts val="0"/>
              </a:spcBef>
              <a:spcAft>
                <a:spcPts val="0"/>
              </a:spcAft>
              <a:buClr>
                <a:srgbClr val="4E84C4"/>
              </a:buClr>
              <a:buFont typeface="Wingdings" pitchFamily="2" charset="2"/>
              <a:buChar char="§"/>
              <a:defRPr/>
            </a:pPr>
            <a:r>
              <a:rPr lang="en-US" sz="1400" dirty="0">
                <a:solidFill>
                  <a:schemeClr val="bg2"/>
                </a:solidFill>
              </a:rPr>
              <a:t>Collaborate with CTO, Corporate TEG and other ISUs</a:t>
            </a:r>
          </a:p>
        </p:txBody>
      </p:sp>
      <p:sp>
        <p:nvSpPr>
          <p:cNvPr id="6" name="Rectangle 5"/>
          <p:cNvSpPr/>
          <p:nvPr/>
        </p:nvSpPr>
        <p:spPr>
          <a:xfrm>
            <a:off x="4665663" y="1698625"/>
            <a:ext cx="4067175" cy="447675"/>
          </a:xfrm>
          <a:prstGeom prst="rect">
            <a:avLst/>
          </a:prstGeom>
          <a:solidFill>
            <a:srgbClr val="FDE97F"/>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300" b="1" dirty="0">
                <a:solidFill>
                  <a:schemeClr val="bg2"/>
                </a:solidFill>
              </a:rPr>
              <a:t>Deepen Relationships with Strategic Partners</a:t>
            </a:r>
          </a:p>
        </p:txBody>
      </p:sp>
      <p:sp>
        <p:nvSpPr>
          <p:cNvPr id="7" name="Rectangle 6"/>
          <p:cNvSpPr/>
          <p:nvPr/>
        </p:nvSpPr>
        <p:spPr>
          <a:xfrm>
            <a:off x="4749800" y="2173288"/>
            <a:ext cx="3881438" cy="1682750"/>
          </a:xfrm>
          <a:prstGeom prst="rect">
            <a:avLst/>
          </a:prstGeom>
          <a:solidFill>
            <a:srgbClr val="FEF5CA"/>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lstStyle/>
          <a:p>
            <a:pPr marL="168275" indent="-168275" fontAlgn="auto">
              <a:spcBef>
                <a:spcPts val="0"/>
              </a:spcBef>
              <a:spcAft>
                <a:spcPts val="0"/>
              </a:spcAft>
              <a:buClr>
                <a:srgbClr val="4E84C4"/>
              </a:buClr>
              <a:buFont typeface="Wingdings" pitchFamily="2" charset="2"/>
              <a:buChar char="§"/>
              <a:defRPr/>
            </a:pPr>
            <a:r>
              <a:rPr lang="en-US" sz="1400" dirty="0">
                <a:solidFill>
                  <a:schemeClr val="bg2"/>
                </a:solidFill>
              </a:rPr>
              <a:t>To ensure Customer Centric Sustained and Managed Innovation, such that it becomes a channel for Ongoing Business and Customer Delight</a:t>
            </a:r>
          </a:p>
        </p:txBody>
      </p:sp>
      <p:grpSp>
        <p:nvGrpSpPr>
          <p:cNvPr id="17415" name="Group 11"/>
          <p:cNvGrpSpPr>
            <a:grpSpLocks/>
          </p:cNvGrpSpPr>
          <p:nvPr/>
        </p:nvGrpSpPr>
        <p:grpSpPr bwMode="auto">
          <a:xfrm>
            <a:off x="2538413" y="4016375"/>
            <a:ext cx="4067175" cy="2139950"/>
            <a:chOff x="391890" y="3797560"/>
            <a:chExt cx="4068147" cy="1791477"/>
          </a:xfrm>
        </p:grpSpPr>
        <p:sp>
          <p:nvSpPr>
            <p:cNvPr id="8" name="Rectangle 7"/>
            <p:cNvSpPr/>
            <p:nvPr/>
          </p:nvSpPr>
          <p:spPr>
            <a:xfrm>
              <a:off x="391890" y="3797560"/>
              <a:ext cx="4068147" cy="447870"/>
            </a:xfrm>
            <a:prstGeom prst="rect">
              <a:avLst/>
            </a:prstGeom>
            <a:solidFill>
              <a:srgbClr val="B0DFF3"/>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300" b="1" dirty="0">
                  <a:solidFill>
                    <a:schemeClr val="bg2"/>
                  </a:solidFill>
                </a:rPr>
                <a:t>Support Delivery Engagements</a:t>
              </a:r>
            </a:p>
          </p:txBody>
        </p:sp>
        <p:sp>
          <p:nvSpPr>
            <p:cNvPr id="9" name="Rectangle 8"/>
            <p:cNvSpPr/>
            <p:nvPr/>
          </p:nvSpPr>
          <p:spPr>
            <a:xfrm>
              <a:off x="476047" y="4273338"/>
              <a:ext cx="3880777" cy="1315699"/>
            </a:xfrm>
            <a:prstGeom prst="rect">
              <a:avLst/>
            </a:prstGeom>
            <a:solidFill>
              <a:srgbClr val="D1ECF9"/>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lstStyle/>
            <a:p>
              <a:pPr marL="168275" indent="-168275" fontAlgn="auto">
                <a:spcBef>
                  <a:spcPts val="0"/>
                </a:spcBef>
                <a:spcAft>
                  <a:spcPts val="0"/>
                </a:spcAft>
                <a:buClr>
                  <a:srgbClr val="4E84C4"/>
                </a:buClr>
                <a:buFont typeface="Wingdings" pitchFamily="2" charset="2"/>
                <a:buChar char="§"/>
                <a:defRPr/>
              </a:pPr>
              <a:r>
                <a:rPr lang="en-US" sz="1400" dirty="0">
                  <a:solidFill>
                    <a:schemeClr val="bg2"/>
                  </a:solidFill>
                </a:rPr>
                <a:t>To build competency in key domains and ensure career development through a virtual learning environment</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1788"/>
            <a:ext cx="8153400" cy="658812"/>
          </a:xfrm>
        </p:spPr>
        <p:txBody>
          <a:bodyPr/>
          <a:lstStyle/>
          <a:p>
            <a:r>
              <a:rPr lang="en-US" sz="1800" b="1" dirty="0"/>
              <a:t>Technology Excellence Group &amp; Innovation Management Org. Chart</a:t>
            </a:r>
            <a:endParaRPr 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2946210"/>
              </p:ext>
            </p:extLst>
          </p:nvPr>
        </p:nvGraphicFramePr>
        <p:xfrm>
          <a:off x="76201" y="1189038"/>
          <a:ext cx="8763000" cy="5516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013622"/>
      </p:ext>
    </p:extLst>
  </p:cSld>
  <p:clrMapOvr>
    <a:masterClrMapping/>
  </p:clrMapOvr>
</p:sld>
</file>

<file path=ppt/theme/theme1.xml><?xml version="1.0" encoding="utf-8"?>
<a:theme xmlns:a="http://schemas.openxmlformats.org/drawingml/2006/main" name="TCS Corporate Them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E9C63120A3ADC4D8FC770D6CEDF11FA" ma:contentTypeVersion="0" ma:contentTypeDescription="Create a new document." ma:contentTypeScope="" ma:versionID="0358a9ae7d252bf64c308d1034ff3c4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0048EA-905A-401C-826E-DB3F6C6E253C}">
  <ds:schemaRefs>
    <ds:schemaRef ds:uri="http://schemas.microsoft.com/sharepoint/v3/contenttype/forms"/>
  </ds:schemaRefs>
</ds:datastoreItem>
</file>

<file path=customXml/itemProps2.xml><?xml version="1.0" encoding="utf-8"?>
<ds:datastoreItem xmlns:ds="http://schemas.openxmlformats.org/officeDocument/2006/customXml" ds:itemID="{C5DD93DD-FE58-457C-904E-AFD5AB1588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9ED8663-A106-4AB5-8E4C-DEBA632A874F}">
  <ds:schemaRefs>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TCS Corporate Theme</Template>
  <TotalTime>1554</TotalTime>
  <Words>1493</Words>
  <Application>Microsoft Office PowerPoint</Application>
  <PresentationFormat>On-screen Show (4:3)</PresentationFormat>
  <Paragraphs>454</Paragraphs>
  <Slides>20</Slides>
  <Notes>10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3</vt:i4>
      </vt:variant>
      <vt:variant>
        <vt:lpstr>Slide Titles</vt:lpstr>
      </vt:variant>
      <vt:variant>
        <vt:i4>20</vt:i4>
      </vt:variant>
    </vt:vector>
  </HeadingPairs>
  <TitlesOfParts>
    <vt:vector size="35" baseType="lpstr">
      <vt:lpstr>Batang</vt:lpstr>
      <vt:lpstr>Arial</vt:lpstr>
      <vt:lpstr>Calibri</vt:lpstr>
      <vt:lpstr>Courier New</vt:lpstr>
      <vt:lpstr>Myriad Pro</vt:lpstr>
      <vt:lpstr>Segoe UI</vt:lpstr>
      <vt:lpstr>Wingdings</vt:lpstr>
      <vt:lpstr>TCS Corporate Theme</vt:lpstr>
      <vt:lpstr>Divider 1</vt:lpstr>
      <vt:lpstr>Divider 2</vt:lpstr>
      <vt:lpstr>Divider 3</vt:lpstr>
      <vt:lpstr>Thank You</vt:lpstr>
      <vt:lpstr>Microsoft Excel Worksheet</vt:lpstr>
      <vt:lpstr>Worksheet</vt:lpstr>
      <vt:lpstr>Presentation</vt:lpstr>
      <vt:lpstr>Induction Manual</vt:lpstr>
      <vt:lpstr>Table of Content</vt:lpstr>
      <vt:lpstr>Welcome to the HiTech ISU</vt:lpstr>
      <vt:lpstr>HiTech TEG : Vision, Mission and Aspiration</vt:lpstr>
      <vt:lpstr>HiTech Organization Structure</vt:lpstr>
      <vt:lpstr>TCS Definition of the HiTech ISU Segments</vt:lpstr>
      <vt:lpstr>TCS HiTech ISU Offering Prism</vt:lpstr>
      <vt:lpstr>HiTech TEG &amp; Innovation Management Engagement Model</vt:lpstr>
      <vt:lpstr>Technology Excellence Group &amp; Innovation Management Org. Chart</vt:lpstr>
      <vt:lpstr>                   HiTech TEG  Focus – FY 2014-15</vt:lpstr>
      <vt:lpstr>HiTech TEG : Technical  Focus Areas : 2014-15</vt:lpstr>
      <vt:lpstr>Technology Excellence Group (TEG) - Engagement Model</vt:lpstr>
      <vt:lpstr>HiTech Technology Excellence Group Page</vt:lpstr>
      <vt:lpstr>Process Templates</vt:lpstr>
      <vt:lpstr>TEG Trackers</vt:lpstr>
      <vt:lpstr>TEG Trackers</vt:lpstr>
      <vt:lpstr>Other Links</vt:lpstr>
      <vt:lpstr>Technology Focus Areas</vt:lpstr>
      <vt:lpstr>References</vt:lpstr>
      <vt:lpstr>We are excited about the Future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Bala Prasad Peddigari</dc:creator>
  <cp:lastModifiedBy>Windows User</cp:lastModifiedBy>
  <cp:revision>35</cp:revision>
  <dcterms:created xsi:type="dcterms:W3CDTF">2010-01-20T15:58:22Z</dcterms:created>
  <dcterms:modified xsi:type="dcterms:W3CDTF">2014-10-08T06:14:13Z</dcterms:modified>
</cp:coreProperties>
</file>