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0a4a8070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0a4a8070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0a4a807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0a4a807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284935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2284935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0a4a807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0a4a807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284935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284935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2284935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228493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284935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284935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2284935c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2284935c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284935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284935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2284935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2284935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2284935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2284935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Forward stepwise selection for the classification of wine quality:</a:t>
            </a:r>
            <a:endParaRPr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An exploratory analysis</a:t>
            </a:r>
            <a:endParaRPr sz="33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 Vu, Katie McFarlane, Alison 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 544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11,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Comparison of AIC and BIC: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However, the model with BIC may be more practical for inference as it includes fewer predictors with only a small cost to the misclassification rate (~1%)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Limitations:</a:t>
            </a:r>
            <a:r>
              <a:rPr lang="en"/>
              <a:t> 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Data unbalanced (~86% of wines are classified as “poor”)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Quality scores used to create the outcome are based on subjective human preference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Predictors in our model are all readily available metrics as part of the wine certification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</a:t>
            </a:r>
            <a:r>
              <a:rPr lang="en"/>
              <a:t>eveloping a reliable predictive model for wine quality could be valuable for both producers and consumers of wine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Supplement evaluation with a more objective analytical test of quality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Understand the important physical and chemical qualities of a good wine to inform wine-making processes and decisions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Cortez P, Cerdeira A, Almeida F, Matos T, Reis J. Modeling wine preferences by data mining from physicochemical properties. ScienceDirectt. https://doi.org/10.1016/j.dss.2009.05.016. Published 2009.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are Wine Scores? Wine-Searcher. https://www.wine-searcher.com/wine-scores. Published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Wine Quality Data Set. UCI Machine Learning Repository. https://archive.ics.uci.edu/ml/datasets/wine+quality. Published 2009.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Background: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Vinho verde is a unique variant of wine from the northwestern region of Portugal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Wines are scored on a 10-point scale based on blind taste evaluation from multiple professionals → Stratified into “good” (7+) and “poor” (&lt;7) quality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Problem of Interest: </a:t>
            </a:r>
            <a:r>
              <a:rPr lang="en"/>
              <a:t>Build a model to classify wines into good or poor quality based on physicochemical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Modeling Approach:</a:t>
            </a:r>
            <a:r>
              <a:rPr lang="en"/>
              <a:t> Forward stepwise selection (comparing AIC and BIC) to identify statistically significant predictors of wine quality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comes from the UC Irvine Machine Learning Repository.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</a:t>
            </a:r>
            <a:r>
              <a:rPr lang="en"/>
              <a:t> wine</a:t>
            </a:r>
            <a:r>
              <a:rPr lang="en"/>
              <a:t> dataset has information on 1599 wines, with 12 variables for each data point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output variable in this study is a quality score between 0 and 10, dichotomized into “good” or “poor” quality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Potential physicochemical predictors captured in this dataset are: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Fixed acidity  (g(tartaric acid)/dm^3), volatile acidity  (g(acetic acid)/dm^3), citric acid (g/dm^3), residual sugar </a:t>
            </a:r>
            <a:r>
              <a:rPr lang="en"/>
              <a:t>(g/dm^3)</a:t>
            </a:r>
            <a:r>
              <a:rPr lang="en"/>
              <a:t>, chlorides  (g(sodium chloride)/dm^3), free sulfur dioxide </a:t>
            </a:r>
            <a:r>
              <a:rPr lang="en"/>
              <a:t>(mg/dm^3)</a:t>
            </a:r>
            <a:r>
              <a:rPr lang="en"/>
              <a:t>, total sulfur dioxide </a:t>
            </a:r>
            <a:r>
              <a:rPr lang="en"/>
              <a:t>(mg/dm^3)</a:t>
            </a:r>
            <a:r>
              <a:rPr lang="en"/>
              <a:t>, density </a:t>
            </a:r>
            <a:r>
              <a:rPr lang="en"/>
              <a:t>(g/cm^3)</a:t>
            </a:r>
            <a:r>
              <a:rPr lang="en"/>
              <a:t>, pH, sulphates  (g(potassium sulphate)/dm^3), and alcohol (volume %)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Each of the above could reasonably be related to wine quality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is no missing data for any of the above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Descriptive</a:t>
            </a:r>
            <a:r>
              <a:rPr lang="en"/>
              <a:t> 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Stratified by good and poor wine quality (mean &amp; standard deviation)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Training set (70%) &amp; Test set (30%)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Multiple Logistic Regression (training set)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Primary Model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Forward Stepwise Selection with AIC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Sensitivity Analysis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Forward Stepwise Selection with BIC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300"/>
              <a:t>Wald Tests - statistically significant (if &lt; significance level =  0.05)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Misclassification Error Rate (test set) - compare model performance 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97600" y="1853850"/>
            <a:ext cx="31350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Descriptive Statistics</a:t>
            </a:r>
            <a:r>
              <a:rPr lang="en"/>
              <a:t> -  13.6% (good quality)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Consistent - chlorides, density, 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Notable differences in the other variables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650" y="1853850"/>
            <a:ext cx="5217675" cy="242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64950" y="1853850"/>
            <a:ext cx="307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Primary Model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Table illustrates the coefficient estimates, robust standard errors, 95% confidence intervals &amp; p-values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Selected 9 out of the 11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Not Significant - Free Sulfur Dioxide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75" y="1853850"/>
            <a:ext cx="5551625" cy="2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6775" y="1821450"/>
            <a:ext cx="283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Sensitivity Model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Table illustrates the coefficient estimates, robust standard errors, 95% confidence intervals &amp; p-values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Selected 5 out of the 11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 variables are significant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225" y="2104400"/>
            <a:ext cx="5411224" cy="1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Models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36771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model using AIC includes ten coefficients, and the AIC is reduced to 585.1 after significant predictors are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model using BIC </a:t>
            </a:r>
            <a:r>
              <a:rPr lang="en"/>
              <a:t>includes six coefficients, and the BIC </a:t>
            </a:r>
            <a:r>
              <a:rPr lang="en"/>
              <a:t> is reduced to 623.2 after significant predictors are 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can’t directly compare these two criteria, so we’ll look at the error rates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72" y="1707975"/>
            <a:ext cx="4376725" cy="3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Rate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336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</a:t>
            </a:r>
            <a:r>
              <a:rPr lang="en"/>
              <a:t> the test set, we calculate the misclassification error rate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AIC model: error rate = 0.13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BIC model: error rate = 0.14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primary model does a slightly better job at classification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ROC curves (right) are similar and cross multiple times, with a difference in AUC of ~1%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1850"/>
            <a:ext cx="4195700" cy="34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