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94" r:id="rId4"/>
    <p:sldId id="291" r:id="rId5"/>
    <p:sldId id="293" r:id="rId6"/>
    <p:sldId id="292" r:id="rId7"/>
    <p:sldId id="264" r:id="rId8"/>
    <p:sldId id="290" r:id="rId9"/>
    <p:sldId id="262" r:id="rId10"/>
    <p:sldId id="289" r:id="rId11"/>
  </p:sldIdLst>
  <p:sldSz cx="9144000" cy="5143500" type="screen16x9"/>
  <p:notesSz cx="6858000" cy="9144000"/>
  <p:embeddedFontLst>
    <p:embeddedFont>
      <p:font typeface="Fira Sans Extra Condensed Light" panose="020B0403050000020004" pitchFamily="34" charset="0"/>
      <p:regular r:id="rId13"/>
      <p:bold r:id="rId14"/>
      <p:italic r:id="rId15"/>
      <p:boldItalic r:id="rId16"/>
    </p:embeddedFont>
    <p:embeddedFont>
      <p:font typeface="Fira Sans Extra Condensed Medium" panose="020B0604020202020204" charset="0"/>
      <p:regular r:id="rId17"/>
      <p:bold r:id="rId18"/>
      <p:italic r:id="rId19"/>
      <p:boldItalic r:id="rId20"/>
    </p:embeddedFont>
    <p:embeddedFont>
      <p:font typeface="Fira Sans Extra Condensed SemiBold" panose="020B0604020202020204" charset="0"/>
      <p:regular r:id="rId21"/>
      <p:bold r:id="rId22"/>
      <p:italic r:id="rId23"/>
      <p:bold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FDD7"/>
    <a:srgbClr val="77D7C0"/>
    <a:srgbClr val="57CD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53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aa3fb9f80e_0_38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aa3fb9f80e_0_38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aa3fb9f80e_0_38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aa3fb9f80e_0_38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5361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92ae311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92ae311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92ae311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92ae311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0551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c92ae311ea_0_2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c92ae311ea_0_2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5510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c92ae311ea_0_2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c92ae311ea_0_2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8175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c92ae311ea_0_2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c92ae311ea_0_2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1180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c92ae311ea_0_2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c92ae311ea_0_2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c92ae311ea_0_2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c92ae311ea_0_2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8301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c92ae311ea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c92ae311ea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04825" y="1477575"/>
            <a:ext cx="5199300" cy="189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04825" y="3325425"/>
            <a:ext cx="3905400" cy="3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4750" y="342900"/>
            <a:ext cx="8134500" cy="1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 flip="none" rotWithShape="1">
          <a:gsLst>
            <a:gs pos="28000">
              <a:srgbClr val="77D7C0"/>
            </a:gs>
            <a:gs pos="64000">
              <a:schemeClr val="bg1"/>
            </a:gs>
            <a:gs pos="97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hyperlink" Target="https://github.com/knmlprz/BITEhack-Untitled.ipynb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hop.marcomweb.it/en/shop-online/industrial-automation/energy-measure/qi-hsc-50-dc-and-ac-current-measurement-dettagli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shop.marcomweb.it/en/shop-online/industrial-automation/energy-measure/qi-hsc-50-dc-and-ac-current-measurement-dettagli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504825" y="3325425"/>
            <a:ext cx="3905400" cy="34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Zespół: </a:t>
            </a:r>
            <a:r>
              <a:rPr lang="pl-PL" b="1" dirty="0" err="1"/>
              <a:t>Untitled.ipynb</a:t>
            </a:r>
            <a:endParaRPr dirty="0"/>
          </a:p>
        </p:txBody>
      </p:sp>
      <p:grpSp>
        <p:nvGrpSpPr>
          <p:cNvPr id="4" name="Grupa 3">
            <a:extLst>
              <a:ext uri="{FF2B5EF4-FFF2-40B4-BE49-F238E27FC236}">
                <a16:creationId xmlns:a16="http://schemas.microsoft.com/office/drawing/2014/main" id="{715FD94E-026A-4145-9DDD-90E1E9633E3D}"/>
              </a:ext>
            </a:extLst>
          </p:cNvPr>
          <p:cNvGrpSpPr/>
          <p:nvPr/>
        </p:nvGrpSpPr>
        <p:grpSpPr>
          <a:xfrm>
            <a:off x="5812043" y="178811"/>
            <a:ext cx="2344022" cy="4785880"/>
            <a:chOff x="5812043" y="178811"/>
            <a:chExt cx="2344022" cy="4785880"/>
          </a:xfrm>
        </p:grpSpPr>
        <p:pic>
          <p:nvPicPr>
            <p:cNvPr id="3" name="Obraz 2">
              <a:extLst>
                <a:ext uri="{FF2B5EF4-FFF2-40B4-BE49-F238E27FC236}">
                  <a16:creationId xmlns:a16="http://schemas.microsoft.com/office/drawing/2014/main" id="{683D77DC-792D-46B1-A973-328743780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893744">
              <a:off x="5886091" y="230686"/>
              <a:ext cx="2217090" cy="4696517"/>
            </a:xfrm>
            <a:prstGeom prst="roundRect">
              <a:avLst>
                <a:gd name="adj" fmla="val 8594"/>
              </a:avLst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>
              <a:reflection blurRad="12700" stA="38000" endPos="28000" dist="5000" dir="5400000" sy="-100000" algn="bl" rotWithShape="0"/>
            </a:effectLst>
          </p:spPr>
        </p:pic>
        <p:grpSp>
          <p:nvGrpSpPr>
            <p:cNvPr id="51" name="Google Shape;51;p13"/>
            <p:cNvGrpSpPr/>
            <p:nvPr/>
          </p:nvGrpSpPr>
          <p:grpSpPr>
            <a:xfrm rot="899960">
              <a:off x="5812043" y="178811"/>
              <a:ext cx="2344022" cy="4785880"/>
              <a:chOff x="5812139" y="178733"/>
              <a:chExt cx="2344092" cy="4786023"/>
            </a:xfrm>
            <a:solidFill>
              <a:schemeClr val="accent4"/>
            </a:solidFill>
          </p:grpSpPr>
          <p:sp>
            <p:nvSpPr>
              <p:cNvPr id="52" name="Google Shape;52;p13"/>
              <p:cNvSpPr/>
              <p:nvPr/>
            </p:nvSpPr>
            <p:spPr>
              <a:xfrm>
                <a:off x="5837743" y="178746"/>
                <a:ext cx="2294353" cy="4786010"/>
              </a:xfrm>
              <a:custGeom>
                <a:avLst/>
                <a:gdLst/>
                <a:ahLst/>
                <a:cxnLst/>
                <a:rect l="l" t="t" r="r" b="b"/>
                <a:pathLst>
                  <a:path w="7886" h="16452" extrusionOk="0">
                    <a:moveTo>
                      <a:pt x="994" y="1"/>
                    </a:moveTo>
                    <a:cubicBezTo>
                      <a:pt x="446" y="1"/>
                      <a:pt x="0" y="447"/>
                      <a:pt x="0" y="995"/>
                    </a:cubicBezTo>
                    <a:lnTo>
                      <a:pt x="0" y="2342"/>
                    </a:lnTo>
                    <a:lnTo>
                      <a:pt x="0" y="2724"/>
                    </a:lnTo>
                    <a:lnTo>
                      <a:pt x="0" y="3434"/>
                    </a:lnTo>
                    <a:lnTo>
                      <a:pt x="0" y="4658"/>
                    </a:lnTo>
                    <a:lnTo>
                      <a:pt x="0" y="4957"/>
                    </a:lnTo>
                    <a:lnTo>
                      <a:pt x="0" y="6181"/>
                    </a:lnTo>
                    <a:lnTo>
                      <a:pt x="0" y="15457"/>
                    </a:lnTo>
                    <a:cubicBezTo>
                      <a:pt x="0" y="16006"/>
                      <a:pt x="446" y="16451"/>
                      <a:pt x="994" y="16451"/>
                    </a:cubicBezTo>
                    <a:lnTo>
                      <a:pt x="6886" y="16451"/>
                    </a:lnTo>
                    <a:cubicBezTo>
                      <a:pt x="7439" y="16451"/>
                      <a:pt x="7885" y="16006"/>
                      <a:pt x="7885" y="15457"/>
                    </a:cubicBezTo>
                    <a:lnTo>
                      <a:pt x="7885" y="5079"/>
                    </a:lnTo>
                    <a:lnTo>
                      <a:pt x="7885" y="3860"/>
                    </a:lnTo>
                    <a:lnTo>
                      <a:pt x="7885" y="995"/>
                    </a:lnTo>
                    <a:cubicBezTo>
                      <a:pt x="7885" y="447"/>
                      <a:pt x="7439" y="1"/>
                      <a:pt x="6886" y="1"/>
                    </a:cubicBezTo>
                    <a:lnTo>
                      <a:pt x="5946" y="1"/>
                    </a:lnTo>
                    <a:lnTo>
                      <a:pt x="5946" y="265"/>
                    </a:lnTo>
                    <a:lnTo>
                      <a:pt x="6866" y="265"/>
                    </a:lnTo>
                    <a:cubicBezTo>
                      <a:pt x="7302" y="265"/>
                      <a:pt x="7655" y="618"/>
                      <a:pt x="7655" y="1054"/>
                    </a:cubicBezTo>
                    <a:lnTo>
                      <a:pt x="7655" y="15398"/>
                    </a:lnTo>
                    <a:cubicBezTo>
                      <a:pt x="7655" y="15834"/>
                      <a:pt x="7302" y="16187"/>
                      <a:pt x="6866" y="16187"/>
                    </a:cubicBezTo>
                    <a:lnTo>
                      <a:pt x="1014" y="16187"/>
                    </a:lnTo>
                    <a:cubicBezTo>
                      <a:pt x="578" y="16187"/>
                      <a:pt x="226" y="15834"/>
                      <a:pt x="226" y="15398"/>
                    </a:cubicBezTo>
                    <a:lnTo>
                      <a:pt x="226" y="1054"/>
                    </a:lnTo>
                    <a:cubicBezTo>
                      <a:pt x="226" y="618"/>
                      <a:pt x="578" y="265"/>
                      <a:pt x="1014" y="265"/>
                    </a:cubicBezTo>
                    <a:lnTo>
                      <a:pt x="1935" y="265"/>
                    </a:lnTo>
                    <a:lnTo>
                      <a:pt x="1935" y="1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Google Shape;54;p13"/>
              <p:cNvSpPr/>
              <p:nvPr/>
            </p:nvSpPr>
            <p:spPr>
              <a:xfrm>
                <a:off x="6395153" y="178733"/>
                <a:ext cx="1177783" cy="271144"/>
              </a:xfrm>
              <a:custGeom>
                <a:avLst/>
                <a:gdLst/>
                <a:ahLst/>
                <a:cxnLst/>
                <a:rect l="l" t="t" r="r" b="b"/>
                <a:pathLst>
                  <a:path w="4012" h="932" extrusionOk="0">
                    <a:moveTo>
                      <a:pt x="2503" y="471"/>
                    </a:moveTo>
                    <a:cubicBezTo>
                      <a:pt x="2547" y="471"/>
                      <a:pt x="2582" y="505"/>
                      <a:pt x="2582" y="549"/>
                    </a:cubicBezTo>
                    <a:cubicBezTo>
                      <a:pt x="2582" y="589"/>
                      <a:pt x="2547" y="623"/>
                      <a:pt x="2503" y="623"/>
                    </a:cubicBezTo>
                    <a:lnTo>
                      <a:pt x="1509" y="623"/>
                    </a:lnTo>
                    <a:cubicBezTo>
                      <a:pt x="1470" y="623"/>
                      <a:pt x="1431" y="589"/>
                      <a:pt x="1431" y="549"/>
                    </a:cubicBezTo>
                    <a:cubicBezTo>
                      <a:pt x="1431" y="505"/>
                      <a:pt x="1470" y="471"/>
                      <a:pt x="1509" y="471"/>
                    </a:cubicBezTo>
                    <a:close/>
                    <a:moveTo>
                      <a:pt x="2924" y="461"/>
                    </a:moveTo>
                    <a:cubicBezTo>
                      <a:pt x="2973" y="461"/>
                      <a:pt x="3013" y="500"/>
                      <a:pt x="3013" y="549"/>
                    </a:cubicBezTo>
                    <a:cubicBezTo>
                      <a:pt x="3013" y="593"/>
                      <a:pt x="2973" y="633"/>
                      <a:pt x="2924" y="633"/>
                    </a:cubicBezTo>
                    <a:cubicBezTo>
                      <a:pt x="2876" y="633"/>
                      <a:pt x="2836" y="593"/>
                      <a:pt x="2836" y="549"/>
                    </a:cubicBezTo>
                    <a:cubicBezTo>
                      <a:pt x="2836" y="500"/>
                      <a:pt x="2876" y="461"/>
                      <a:pt x="2924" y="461"/>
                    </a:cubicBezTo>
                    <a:close/>
                    <a:moveTo>
                      <a:pt x="1" y="1"/>
                    </a:moveTo>
                    <a:lnTo>
                      <a:pt x="1" y="265"/>
                    </a:lnTo>
                    <a:lnTo>
                      <a:pt x="1" y="530"/>
                    </a:lnTo>
                    <a:cubicBezTo>
                      <a:pt x="1" y="750"/>
                      <a:pt x="182" y="931"/>
                      <a:pt x="402" y="931"/>
                    </a:cubicBezTo>
                    <a:lnTo>
                      <a:pt x="3615" y="931"/>
                    </a:lnTo>
                    <a:cubicBezTo>
                      <a:pt x="3835" y="931"/>
                      <a:pt x="4012" y="750"/>
                      <a:pt x="4012" y="530"/>
                    </a:cubicBezTo>
                    <a:lnTo>
                      <a:pt x="4012" y="265"/>
                    </a:lnTo>
                    <a:lnTo>
                      <a:pt x="4012" y="1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Google Shape;55;p13"/>
              <p:cNvSpPr/>
              <p:nvPr/>
            </p:nvSpPr>
            <p:spPr>
              <a:xfrm>
                <a:off x="5854616" y="197363"/>
                <a:ext cx="2260313" cy="4748774"/>
              </a:xfrm>
              <a:custGeom>
                <a:avLst/>
                <a:gdLst/>
                <a:ahLst/>
                <a:cxnLst/>
                <a:rect l="l" t="t" r="r" b="b"/>
                <a:pathLst>
                  <a:path w="7769" h="16324" extrusionOk="0">
                    <a:moveTo>
                      <a:pt x="6755" y="16324"/>
                    </a:moveTo>
                    <a:lnTo>
                      <a:pt x="1010" y="16324"/>
                    </a:lnTo>
                    <a:cubicBezTo>
                      <a:pt x="452" y="16324"/>
                      <a:pt x="1" y="15863"/>
                      <a:pt x="1" y="15300"/>
                    </a:cubicBezTo>
                    <a:lnTo>
                      <a:pt x="1" y="1024"/>
                    </a:lnTo>
                    <a:cubicBezTo>
                      <a:pt x="1" y="461"/>
                      <a:pt x="452" y="1"/>
                      <a:pt x="1010" y="1"/>
                    </a:cubicBezTo>
                    <a:lnTo>
                      <a:pt x="6755" y="1"/>
                    </a:lnTo>
                    <a:cubicBezTo>
                      <a:pt x="7313" y="1"/>
                      <a:pt x="7768" y="461"/>
                      <a:pt x="7768" y="1024"/>
                    </a:cubicBezTo>
                    <a:lnTo>
                      <a:pt x="7768" y="15300"/>
                    </a:lnTo>
                    <a:cubicBezTo>
                      <a:pt x="7768" y="15863"/>
                      <a:pt x="7313" y="16324"/>
                      <a:pt x="6755" y="16324"/>
                    </a:cubicBezTo>
                    <a:close/>
                    <a:moveTo>
                      <a:pt x="1010" y="79"/>
                    </a:moveTo>
                    <a:cubicBezTo>
                      <a:pt x="496" y="79"/>
                      <a:pt x="79" y="500"/>
                      <a:pt x="79" y="1024"/>
                    </a:cubicBezTo>
                    <a:lnTo>
                      <a:pt x="79" y="15300"/>
                    </a:lnTo>
                    <a:cubicBezTo>
                      <a:pt x="79" y="15819"/>
                      <a:pt x="496" y="16245"/>
                      <a:pt x="1010" y="16245"/>
                    </a:cubicBezTo>
                    <a:lnTo>
                      <a:pt x="6755" y="16245"/>
                    </a:lnTo>
                    <a:cubicBezTo>
                      <a:pt x="7269" y="16245"/>
                      <a:pt x="7685" y="15819"/>
                      <a:pt x="7685" y="15300"/>
                    </a:cubicBezTo>
                    <a:lnTo>
                      <a:pt x="7685" y="1024"/>
                    </a:lnTo>
                    <a:cubicBezTo>
                      <a:pt x="7685" y="500"/>
                      <a:pt x="7269" y="79"/>
                      <a:pt x="6755" y="79"/>
                    </a:cubicBezTo>
                    <a:lnTo>
                      <a:pt x="1010" y="79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Google Shape;56;p13"/>
              <p:cNvSpPr/>
              <p:nvPr/>
            </p:nvSpPr>
            <p:spPr>
              <a:xfrm>
                <a:off x="7228085" y="312853"/>
                <a:ext cx="51496" cy="50036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72" extrusionOk="0">
                    <a:moveTo>
                      <a:pt x="88" y="0"/>
                    </a:moveTo>
                    <a:cubicBezTo>
                      <a:pt x="40" y="0"/>
                      <a:pt x="0" y="39"/>
                      <a:pt x="0" y="88"/>
                    </a:cubicBezTo>
                    <a:cubicBezTo>
                      <a:pt x="0" y="132"/>
                      <a:pt x="40" y="172"/>
                      <a:pt x="88" y="172"/>
                    </a:cubicBezTo>
                    <a:cubicBezTo>
                      <a:pt x="137" y="172"/>
                      <a:pt x="177" y="132"/>
                      <a:pt x="177" y="88"/>
                    </a:cubicBezTo>
                    <a:cubicBezTo>
                      <a:pt x="177" y="39"/>
                      <a:pt x="137" y="0"/>
                      <a:pt x="88" y="0"/>
                    </a:cubicBezTo>
                    <a:close/>
                  </a:path>
                </a:pathLst>
              </a:custGeom>
              <a:grpFill/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Google Shape;57;p13"/>
              <p:cNvSpPr/>
              <p:nvPr/>
            </p:nvSpPr>
            <p:spPr>
              <a:xfrm>
                <a:off x="6816459" y="315471"/>
                <a:ext cx="335163" cy="44509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53" extrusionOk="0">
                    <a:moveTo>
                      <a:pt x="79" y="1"/>
                    </a:moveTo>
                    <a:cubicBezTo>
                      <a:pt x="40" y="1"/>
                      <a:pt x="1" y="35"/>
                      <a:pt x="1" y="79"/>
                    </a:cubicBezTo>
                    <a:cubicBezTo>
                      <a:pt x="1" y="119"/>
                      <a:pt x="40" y="153"/>
                      <a:pt x="79" y="153"/>
                    </a:cubicBezTo>
                    <a:lnTo>
                      <a:pt x="1073" y="153"/>
                    </a:lnTo>
                    <a:cubicBezTo>
                      <a:pt x="1117" y="153"/>
                      <a:pt x="1152" y="119"/>
                      <a:pt x="1152" y="79"/>
                    </a:cubicBezTo>
                    <a:cubicBezTo>
                      <a:pt x="1152" y="35"/>
                      <a:pt x="1117" y="1"/>
                      <a:pt x="1073" y="1"/>
                    </a:cubicBezTo>
                    <a:close/>
                  </a:path>
                </a:pathLst>
              </a:custGeom>
              <a:grpFill/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Google Shape;63;p13"/>
              <p:cNvSpPr/>
              <p:nvPr/>
            </p:nvSpPr>
            <p:spPr>
              <a:xfrm>
                <a:off x="8064585" y="611905"/>
                <a:ext cx="67498" cy="33163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14" extrusionOk="0">
                    <a:moveTo>
                      <a:pt x="1" y="1"/>
                    </a:moveTo>
                    <a:lnTo>
                      <a:pt x="1" y="113"/>
                    </a:lnTo>
                    <a:lnTo>
                      <a:pt x="231" y="113"/>
                    </a:lnTo>
                    <a:lnTo>
                      <a:pt x="231" y="1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Google Shape;64;p13"/>
              <p:cNvSpPr/>
              <p:nvPr/>
            </p:nvSpPr>
            <p:spPr>
              <a:xfrm>
                <a:off x="5837742" y="611905"/>
                <a:ext cx="65752" cy="33163"/>
              </a:xfrm>
              <a:custGeom>
                <a:avLst/>
                <a:gdLst/>
                <a:ahLst/>
                <a:cxnLst/>
                <a:rect l="l" t="t" r="r" b="b"/>
                <a:pathLst>
                  <a:path w="226" h="114" extrusionOk="0">
                    <a:moveTo>
                      <a:pt x="0" y="1"/>
                    </a:moveTo>
                    <a:lnTo>
                      <a:pt x="0" y="113"/>
                    </a:lnTo>
                    <a:lnTo>
                      <a:pt x="226" y="113"/>
                    </a:lnTo>
                    <a:lnTo>
                      <a:pt x="226" y="1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Google Shape;65;p13"/>
              <p:cNvSpPr/>
              <p:nvPr/>
            </p:nvSpPr>
            <p:spPr>
              <a:xfrm>
                <a:off x="8131792" y="1301644"/>
                <a:ext cx="24439" cy="354907"/>
              </a:xfrm>
              <a:custGeom>
                <a:avLst/>
                <a:gdLst/>
                <a:ahLst/>
                <a:cxnLst/>
                <a:rect l="l" t="t" r="r" b="b"/>
                <a:pathLst>
                  <a:path w="84" h="1220" extrusionOk="0">
                    <a:moveTo>
                      <a:pt x="0" y="0"/>
                    </a:moveTo>
                    <a:lnTo>
                      <a:pt x="0" y="1219"/>
                    </a:lnTo>
                    <a:lnTo>
                      <a:pt x="39" y="1219"/>
                    </a:lnTo>
                    <a:cubicBezTo>
                      <a:pt x="64" y="1219"/>
                      <a:pt x="83" y="1200"/>
                      <a:pt x="83" y="1175"/>
                    </a:cubicBezTo>
                    <a:lnTo>
                      <a:pt x="83" y="44"/>
                    </a:lnTo>
                    <a:cubicBezTo>
                      <a:pt x="83" y="20"/>
                      <a:pt x="64" y="0"/>
                      <a:pt x="39" y="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Google Shape;66;p13"/>
              <p:cNvSpPr/>
              <p:nvPr/>
            </p:nvSpPr>
            <p:spPr>
              <a:xfrm>
                <a:off x="5812139" y="1620769"/>
                <a:ext cx="25894" cy="356362"/>
              </a:xfrm>
              <a:custGeom>
                <a:avLst/>
                <a:gdLst/>
                <a:ahLst/>
                <a:cxnLst/>
                <a:rect l="l" t="t" r="r" b="b"/>
                <a:pathLst>
                  <a:path w="89" h="1225" extrusionOk="0">
                    <a:moveTo>
                      <a:pt x="44" y="0"/>
                    </a:moveTo>
                    <a:cubicBezTo>
                      <a:pt x="20" y="0"/>
                      <a:pt x="0" y="20"/>
                      <a:pt x="0" y="49"/>
                    </a:cubicBezTo>
                    <a:lnTo>
                      <a:pt x="0" y="1180"/>
                    </a:lnTo>
                    <a:cubicBezTo>
                      <a:pt x="0" y="1205"/>
                      <a:pt x="20" y="1224"/>
                      <a:pt x="44" y="1224"/>
                    </a:cubicBezTo>
                    <a:lnTo>
                      <a:pt x="88" y="1224"/>
                    </a:lnTo>
                    <a:lnTo>
                      <a:pt x="88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Google Shape;67;p13"/>
              <p:cNvSpPr/>
              <p:nvPr/>
            </p:nvSpPr>
            <p:spPr>
              <a:xfrm>
                <a:off x="5812139" y="1177427"/>
                <a:ext cx="25894" cy="356653"/>
              </a:xfrm>
              <a:custGeom>
                <a:avLst/>
                <a:gdLst/>
                <a:ahLst/>
                <a:cxnLst/>
                <a:rect l="l" t="t" r="r" b="b"/>
                <a:pathLst>
                  <a:path w="89" h="1226" extrusionOk="0">
                    <a:moveTo>
                      <a:pt x="44" y="1"/>
                    </a:moveTo>
                    <a:cubicBezTo>
                      <a:pt x="20" y="1"/>
                      <a:pt x="0" y="21"/>
                      <a:pt x="0" y="45"/>
                    </a:cubicBezTo>
                    <a:lnTo>
                      <a:pt x="0" y="1181"/>
                    </a:lnTo>
                    <a:cubicBezTo>
                      <a:pt x="0" y="1206"/>
                      <a:pt x="20" y="1225"/>
                      <a:pt x="44" y="1225"/>
                    </a:cubicBezTo>
                    <a:lnTo>
                      <a:pt x="88" y="1225"/>
                    </a:lnTo>
                    <a:lnTo>
                      <a:pt x="88" y="1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Google Shape;68;p13"/>
              <p:cNvSpPr/>
              <p:nvPr/>
            </p:nvSpPr>
            <p:spPr>
              <a:xfrm>
                <a:off x="5812139" y="859757"/>
                <a:ext cx="25894" cy="111418"/>
              </a:xfrm>
              <a:custGeom>
                <a:avLst/>
                <a:gdLst/>
                <a:ahLst/>
                <a:cxnLst/>
                <a:rect l="l" t="t" r="r" b="b"/>
                <a:pathLst>
                  <a:path w="89" h="383" extrusionOk="0">
                    <a:moveTo>
                      <a:pt x="44" y="1"/>
                    </a:moveTo>
                    <a:cubicBezTo>
                      <a:pt x="20" y="1"/>
                      <a:pt x="0" y="20"/>
                      <a:pt x="0" y="45"/>
                    </a:cubicBezTo>
                    <a:lnTo>
                      <a:pt x="0" y="339"/>
                    </a:lnTo>
                    <a:cubicBezTo>
                      <a:pt x="0" y="363"/>
                      <a:pt x="20" y="383"/>
                      <a:pt x="44" y="383"/>
                    </a:cubicBezTo>
                    <a:lnTo>
                      <a:pt x="88" y="383"/>
                    </a:lnTo>
                    <a:lnTo>
                      <a:pt x="88" y="1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Google Shape;69;p13"/>
              <p:cNvSpPr/>
              <p:nvPr/>
            </p:nvSpPr>
            <p:spPr>
              <a:xfrm>
                <a:off x="8064585" y="4496962"/>
                <a:ext cx="67498" cy="34618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19" extrusionOk="0">
                    <a:moveTo>
                      <a:pt x="1" y="1"/>
                    </a:moveTo>
                    <a:lnTo>
                      <a:pt x="1" y="118"/>
                    </a:lnTo>
                    <a:lnTo>
                      <a:pt x="231" y="118"/>
                    </a:lnTo>
                    <a:lnTo>
                      <a:pt x="231" y="1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Google Shape;70;p13"/>
              <p:cNvSpPr/>
              <p:nvPr/>
            </p:nvSpPr>
            <p:spPr>
              <a:xfrm>
                <a:off x="5837742" y="4496962"/>
                <a:ext cx="65752" cy="34618"/>
              </a:xfrm>
              <a:custGeom>
                <a:avLst/>
                <a:gdLst/>
                <a:ahLst/>
                <a:cxnLst/>
                <a:rect l="l" t="t" r="r" b="b"/>
                <a:pathLst>
                  <a:path w="226" h="119" extrusionOk="0">
                    <a:moveTo>
                      <a:pt x="0" y="1"/>
                    </a:moveTo>
                    <a:lnTo>
                      <a:pt x="0" y="118"/>
                    </a:lnTo>
                    <a:lnTo>
                      <a:pt x="226" y="118"/>
                    </a:lnTo>
                    <a:lnTo>
                      <a:pt x="226" y="1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Google Shape;71;p13"/>
              <p:cNvSpPr/>
              <p:nvPr/>
            </p:nvSpPr>
            <p:spPr>
              <a:xfrm>
                <a:off x="6649976" y="3637490"/>
                <a:ext cx="4598" cy="4470"/>
              </a:xfrm>
              <a:custGeom>
                <a:avLst/>
                <a:gdLst/>
                <a:ahLst/>
                <a:cxnLst/>
                <a:rect l="l" t="t" r="r" b="b"/>
                <a:pathLst>
                  <a:path w="36" h="35" extrusionOk="0">
                    <a:moveTo>
                      <a:pt x="1" y="0"/>
                    </a:moveTo>
                    <a:lnTo>
                      <a:pt x="27" y="34"/>
                    </a:lnTo>
                    <a:lnTo>
                      <a:pt x="35" y="34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4" name="Google Shape;74;p13"/>
            <p:cNvSpPr/>
            <p:nvPr/>
          </p:nvSpPr>
          <p:spPr>
            <a:xfrm rot="900033">
              <a:off x="6819408" y="1568658"/>
              <a:ext cx="4598" cy="4470"/>
            </a:xfrm>
            <a:custGeom>
              <a:avLst/>
              <a:gdLst/>
              <a:ahLst/>
              <a:cxnLst/>
              <a:rect l="l" t="t" r="r" b="b"/>
              <a:pathLst>
                <a:path w="36" h="35" extrusionOk="0">
                  <a:moveTo>
                    <a:pt x="1" y="0"/>
                  </a:moveTo>
                  <a:lnTo>
                    <a:pt x="27" y="34"/>
                  </a:lnTo>
                  <a:lnTo>
                    <a:pt x="35" y="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75" name="Google Shape;75;p13"/>
          <p:cNvSpPr txBox="1">
            <a:spLocks noGrp="1"/>
          </p:cNvSpPr>
          <p:nvPr>
            <p:ph type="ctrTitle"/>
          </p:nvPr>
        </p:nvSpPr>
        <p:spPr>
          <a:xfrm>
            <a:off x="504825" y="1477575"/>
            <a:ext cx="5199300" cy="189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Twój Eco Kącik</a:t>
            </a:r>
            <a:endParaRPr dirty="0"/>
          </a:p>
        </p:txBody>
      </p:sp>
      <p:pic>
        <p:nvPicPr>
          <p:cNvPr id="39" name="Picture 5">
            <a:extLst>
              <a:ext uri="{FF2B5EF4-FFF2-40B4-BE49-F238E27FC236}">
                <a16:creationId xmlns:a16="http://schemas.microsoft.com/office/drawing/2014/main" id="{41071F87-29CD-495F-8951-029D203416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8006" y="3815717"/>
            <a:ext cx="1172953" cy="117295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455408" y="2404300"/>
            <a:ext cx="7460905" cy="11092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pl-PL" dirty="0"/>
              <a:t>Krawiec Piotr| Makarska Julia | </a:t>
            </a:r>
            <a:r>
              <a:rPr lang="pl-PL" dirty="0" err="1"/>
              <a:t>Morskyi</a:t>
            </a:r>
            <a:r>
              <a:rPr lang="pl-PL" dirty="0"/>
              <a:t> </a:t>
            </a:r>
            <a:r>
              <a:rPr lang="pl-PL" dirty="0" err="1"/>
              <a:t>Vitalii</a:t>
            </a:r>
            <a:r>
              <a:rPr lang="pl-PL" dirty="0"/>
              <a:t> | Stasiowski Hubert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Koło Naukowe Machine Learning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u="sng" dirty="0"/>
              <a:t>Politechnika Rzeszowska</a:t>
            </a:r>
          </a:p>
        </p:txBody>
      </p:sp>
      <p:grpSp>
        <p:nvGrpSpPr>
          <p:cNvPr id="4" name="Grupa 3">
            <a:extLst>
              <a:ext uri="{FF2B5EF4-FFF2-40B4-BE49-F238E27FC236}">
                <a16:creationId xmlns:a16="http://schemas.microsoft.com/office/drawing/2014/main" id="{715FD94E-026A-4145-9DDD-90E1E9633E3D}"/>
              </a:ext>
            </a:extLst>
          </p:cNvPr>
          <p:cNvGrpSpPr/>
          <p:nvPr/>
        </p:nvGrpSpPr>
        <p:grpSpPr>
          <a:xfrm>
            <a:off x="7436061" y="-3876647"/>
            <a:ext cx="2344022" cy="4785880"/>
            <a:chOff x="5812043" y="178811"/>
            <a:chExt cx="2344022" cy="4785880"/>
          </a:xfrm>
        </p:grpSpPr>
        <p:pic>
          <p:nvPicPr>
            <p:cNvPr id="3" name="Obraz 2">
              <a:extLst>
                <a:ext uri="{FF2B5EF4-FFF2-40B4-BE49-F238E27FC236}">
                  <a16:creationId xmlns:a16="http://schemas.microsoft.com/office/drawing/2014/main" id="{683D77DC-792D-46B1-A973-328743780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893744">
              <a:off x="5886091" y="230686"/>
              <a:ext cx="2217090" cy="4696517"/>
            </a:xfrm>
            <a:prstGeom prst="roundRect">
              <a:avLst>
                <a:gd name="adj" fmla="val 8594"/>
              </a:avLst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>
              <a:reflection blurRad="12700" stA="38000" endPos="28000" dist="5000" dir="5400000" sy="-100000" algn="bl" rotWithShape="0"/>
            </a:effectLst>
          </p:spPr>
        </p:pic>
        <p:grpSp>
          <p:nvGrpSpPr>
            <p:cNvPr id="51" name="Google Shape;51;p13"/>
            <p:cNvGrpSpPr/>
            <p:nvPr/>
          </p:nvGrpSpPr>
          <p:grpSpPr>
            <a:xfrm rot="899960">
              <a:off x="5812043" y="178811"/>
              <a:ext cx="2344022" cy="4785880"/>
              <a:chOff x="5812139" y="178733"/>
              <a:chExt cx="2344092" cy="4786023"/>
            </a:xfrm>
            <a:solidFill>
              <a:schemeClr val="accent4"/>
            </a:solidFill>
          </p:grpSpPr>
          <p:sp>
            <p:nvSpPr>
              <p:cNvPr id="52" name="Google Shape;52;p13"/>
              <p:cNvSpPr/>
              <p:nvPr/>
            </p:nvSpPr>
            <p:spPr>
              <a:xfrm>
                <a:off x="5837743" y="178746"/>
                <a:ext cx="2294353" cy="4786010"/>
              </a:xfrm>
              <a:custGeom>
                <a:avLst/>
                <a:gdLst/>
                <a:ahLst/>
                <a:cxnLst/>
                <a:rect l="l" t="t" r="r" b="b"/>
                <a:pathLst>
                  <a:path w="7886" h="16452" extrusionOk="0">
                    <a:moveTo>
                      <a:pt x="994" y="1"/>
                    </a:moveTo>
                    <a:cubicBezTo>
                      <a:pt x="446" y="1"/>
                      <a:pt x="0" y="447"/>
                      <a:pt x="0" y="995"/>
                    </a:cubicBezTo>
                    <a:lnTo>
                      <a:pt x="0" y="2342"/>
                    </a:lnTo>
                    <a:lnTo>
                      <a:pt x="0" y="2724"/>
                    </a:lnTo>
                    <a:lnTo>
                      <a:pt x="0" y="3434"/>
                    </a:lnTo>
                    <a:lnTo>
                      <a:pt x="0" y="4658"/>
                    </a:lnTo>
                    <a:lnTo>
                      <a:pt x="0" y="4957"/>
                    </a:lnTo>
                    <a:lnTo>
                      <a:pt x="0" y="6181"/>
                    </a:lnTo>
                    <a:lnTo>
                      <a:pt x="0" y="15457"/>
                    </a:lnTo>
                    <a:cubicBezTo>
                      <a:pt x="0" y="16006"/>
                      <a:pt x="446" y="16451"/>
                      <a:pt x="994" y="16451"/>
                    </a:cubicBezTo>
                    <a:lnTo>
                      <a:pt x="6886" y="16451"/>
                    </a:lnTo>
                    <a:cubicBezTo>
                      <a:pt x="7439" y="16451"/>
                      <a:pt x="7885" y="16006"/>
                      <a:pt x="7885" y="15457"/>
                    </a:cubicBezTo>
                    <a:lnTo>
                      <a:pt x="7885" y="5079"/>
                    </a:lnTo>
                    <a:lnTo>
                      <a:pt x="7885" y="3860"/>
                    </a:lnTo>
                    <a:lnTo>
                      <a:pt x="7885" y="995"/>
                    </a:lnTo>
                    <a:cubicBezTo>
                      <a:pt x="7885" y="447"/>
                      <a:pt x="7439" y="1"/>
                      <a:pt x="6886" y="1"/>
                    </a:cubicBezTo>
                    <a:lnTo>
                      <a:pt x="5946" y="1"/>
                    </a:lnTo>
                    <a:lnTo>
                      <a:pt x="5946" y="265"/>
                    </a:lnTo>
                    <a:lnTo>
                      <a:pt x="6866" y="265"/>
                    </a:lnTo>
                    <a:cubicBezTo>
                      <a:pt x="7302" y="265"/>
                      <a:pt x="7655" y="618"/>
                      <a:pt x="7655" y="1054"/>
                    </a:cubicBezTo>
                    <a:lnTo>
                      <a:pt x="7655" y="15398"/>
                    </a:lnTo>
                    <a:cubicBezTo>
                      <a:pt x="7655" y="15834"/>
                      <a:pt x="7302" y="16187"/>
                      <a:pt x="6866" y="16187"/>
                    </a:cubicBezTo>
                    <a:lnTo>
                      <a:pt x="1014" y="16187"/>
                    </a:lnTo>
                    <a:cubicBezTo>
                      <a:pt x="578" y="16187"/>
                      <a:pt x="226" y="15834"/>
                      <a:pt x="226" y="15398"/>
                    </a:cubicBezTo>
                    <a:lnTo>
                      <a:pt x="226" y="1054"/>
                    </a:lnTo>
                    <a:cubicBezTo>
                      <a:pt x="226" y="618"/>
                      <a:pt x="578" y="265"/>
                      <a:pt x="1014" y="265"/>
                    </a:cubicBezTo>
                    <a:lnTo>
                      <a:pt x="1935" y="265"/>
                    </a:lnTo>
                    <a:lnTo>
                      <a:pt x="1935" y="1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Google Shape;54;p13"/>
              <p:cNvSpPr/>
              <p:nvPr/>
            </p:nvSpPr>
            <p:spPr>
              <a:xfrm>
                <a:off x="6395153" y="178733"/>
                <a:ext cx="1177783" cy="271144"/>
              </a:xfrm>
              <a:custGeom>
                <a:avLst/>
                <a:gdLst/>
                <a:ahLst/>
                <a:cxnLst/>
                <a:rect l="l" t="t" r="r" b="b"/>
                <a:pathLst>
                  <a:path w="4012" h="932" extrusionOk="0">
                    <a:moveTo>
                      <a:pt x="2503" y="471"/>
                    </a:moveTo>
                    <a:cubicBezTo>
                      <a:pt x="2547" y="471"/>
                      <a:pt x="2582" y="505"/>
                      <a:pt x="2582" y="549"/>
                    </a:cubicBezTo>
                    <a:cubicBezTo>
                      <a:pt x="2582" y="589"/>
                      <a:pt x="2547" y="623"/>
                      <a:pt x="2503" y="623"/>
                    </a:cubicBezTo>
                    <a:lnTo>
                      <a:pt x="1509" y="623"/>
                    </a:lnTo>
                    <a:cubicBezTo>
                      <a:pt x="1470" y="623"/>
                      <a:pt x="1431" y="589"/>
                      <a:pt x="1431" y="549"/>
                    </a:cubicBezTo>
                    <a:cubicBezTo>
                      <a:pt x="1431" y="505"/>
                      <a:pt x="1470" y="471"/>
                      <a:pt x="1509" y="471"/>
                    </a:cubicBezTo>
                    <a:close/>
                    <a:moveTo>
                      <a:pt x="2924" y="461"/>
                    </a:moveTo>
                    <a:cubicBezTo>
                      <a:pt x="2973" y="461"/>
                      <a:pt x="3013" y="500"/>
                      <a:pt x="3013" y="549"/>
                    </a:cubicBezTo>
                    <a:cubicBezTo>
                      <a:pt x="3013" y="593"/>
                      <a:pt x="2973" y="633"/>
                      <a:pt x="2924" y="633"/>
                    </a:cubicBezTo>
                    <a:cubicBezTo>
                      <a:pt x="2876" y="633"/>
                      <a:pt x="2836" y="593"/>
                      <a:pt x="2836" y="549"/>
                    </a:cubicBezTo>
                    <a:cubicBezTo>
                      <a:pt x="2836" y="500"/>
                      <a:pt x="2876" y="461"/>
                      <a:pt x="2924" y="461"/>
                    </a:cubicBezTo>
                    <a:close/>
                    <a:moveTo>
                      <a:pt x="1" y="1"/>
                    </a:moveTo>
                    <a:lnTo>
                      <a:pt x="1" y="265"/>
                    </a:lnTo>
                    <a:lnTo>
                      <a:pt x="1" y="530"/>
                    </a:lnTo>
                    <a:cubicBezTo>
                      <a:pt x="1" y="750"/>
                      <a:pt x="182" y="931"/>
                      <a:pt x="402" y="931"/>
                    </a:cubicBezTo>
                    <a:lnTo>
                      <a:pt x="3615" y="931"/>
                    </a:lnTo>
                    <a:cubicBezTo>
                      <a:pt x="3835" y="931"/>
                      <a:pt x="4012" y="750"/>
                      <a:pt x="4012" y="530"/>
                    </a:cubicBezTo>
                    <a:lnTo>
                      <a:pt x="4012" y="265"/>
                    </a:lnTo>
                    <a:lnTo>
                      <a:pt x="4012" y="1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Google Shape;55;p13"/>
              <p:cNvSpPr/>
              <p:nvPr/>
            </p:nvSpPr>
            <p:spPr>
              <a:xfrm>
                <a:off x="5854616" y="197363"/>
                <a:ext cx="2260313" cy="4748774"/>
              </a:xfrm>
              <a:custGeom>
                <a:avLst/>
                <a:gdLst/>
                <a:ahLst/>
                <a:cxnLst/>
                <a:rect l="l" t="t" r="r" b="b"/>
                <a:pathLst>
                  <a:path w="7769" h="16324" extrusionOk="0">
                    <a:moveTo>
                      <a:pt x="6755" y="16324"/>
                    </a:moveTo>
                    <a:lnTo>
                      <a:pt x="1010" y="16324"/>
                    </a:lnTo>
                    <a:cubicBezTo>
                      <a:pt x="452" y="16324"/>
                      <a:pt x="1" y="15863"/>
                      <a:pt x="1" y="15300"/>
                    </a:cubicBezTo>
                    <a:lnTo>
                      <a:pt x="1" y="1024"/>
                    </a:lnTo>
                    <a:cubicBezTo>
                      <a:pt x="1" y="461"/>
                      <a:pt x="452" y="1"/>
                      <a:pt x="1010" y="1"/>
                    </a:cubicBezTo>
                    <a:lnTo>
                      <a:pt x="6755" y="1"/>
                    </a:lnTo>
                    <a:cubicBezTo>
                      <a:pt x="7313" y="1"/>
                      <a:pt x="7768" y="461"/>
                      <a:pt x="7768" y="1024"/>
                    </a:cubicBezTo>
                    <a:lnTo>
                      <a:pt x="7768" y="15300"/>
                    </a:lnTo>
                    <a:cubicBezTo>
                      <a:pt x="7768" y="15863"/>
                      <a:pt x="7313" y="16324"/>
                      <a:pt x="6755" y="16324"/>
                    </a:cubicBezTo>
                    <a:close/>
                    <a:moveTo>
                      <a:pt x="1010" y="79"/>
                    </a:moveTo>
                    <a:cubicBezTo>
                      <a:pt x="496" y="79"/>
                      <a:pt x="79" y="500"/>
                      <a:pt x="79" y="1024"/>
                    </a:cubicBezTo>
                    <a:lnTo>
                      <a:pt x="79" y="15300"/>
                    </a:lnTo>
                    <a:cubicBezTo>
                      <a:pt x="79" y="15819"/>
                      <a:pt x="496" y="16245"/>
                      <a:pt x="1010" y="16245"/>
                    </a:cubicBezTo>
                    <a:lnTo>
                      <a:pt x="6755" y="16245"/>
                    </a:lnTo>
                    <a:cubicBezTo>
                      <a:pt x="7269" y="16245"/>
                      <a:pt x="7685" y="15819"/>
                      <a:pt x="7685" y="15300"/>
                    </a:cubicBezTo>
                    <a:lnTo>
                      <a:pt x="7685" y="1024"/>
                    </a:lnTo>
                    <a:cubicBezTo>
                      <a:pt x="7685" y="500"/>
                      <a:pt x="7269" y="79"/>
                      <a:pt x="6755" y="79"/>
                    </a:cubicBezTo>
                    <a:lnTo>
                      <a:pt x="1010" y="79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Google Shape;56;p13"/>
              <p:cNvSpPr/>
              <p:nvPr/>
            </p:nvSpPr>
            <p:spPr>
              <a:xfrm>
                <a:off x="7228085" y="312853"/>
                <a:ext cx="51496" cy="50036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72" extrusionOk="0">
                    <a:moveTo>
                      <a:pt x="88" y="0"/>
                    </a:moveTo>
                    <a:cubicBezTo>
                      <a:pt x="40" y="0"/>
                      <a:pt x="0" y="39"/>
                      <a:pt x="0" y="88"/>
                    </a:cubicBezTo>
                    <a:cubicBezTo>
                      <a:pt x="0" y="132"/>
                      <a:pt x="40" y="172"/>
                      <a:pt x="88" y="172"/>
                    </a:cubicBezTo>
                    <a:cubicBezTo>
                      <a:pt x="137" y="172"/>
                      <a:pt x="177" y="132"/>
                      <a:pt x="177" y="88"/>
                    </a:cubicBezTo>
                    <a:cubicBezTo>
                      <a:pt x="177" y="39"/>
                      <a:pt x="137" y="0"/>
                      <a:pt x="88" y="0"/>
                    </a:cubicBezTo>
                    <a:close/>
                  </a:path>
                </a:pathLst>
              </a:custGeom>
              <a:grpFill/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Google Shape;57;p13"/>
              <p:cNvSpPr/>
              <p:nvPr/>
            </p:nvSpPr>
            <p:spPr>
              <a:xfrm>
                <a:off x="6816459" y="315471"/>
                <a:ext cx="335163" cy="44509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53" extrusionOk="0">
                    <a:moveTo>
                      <a:pt x="79" y="1"/>
                    </a:moveTo>
                    <a:cubicBezTo>
                      <a:pt x="40" y="1"/>
                      <a:pt x="1" y="35"/>
                      <a:pt x="1" y="79"/>
                    </a:cubicBezTo>
                    <a:cubicBezTo>
                      <a:pt x="1" y="119"/>
                      <a:pt x="40" y="153"/>
                      <a:pt x="79" y="153"/>
                    </a:cubicBezTo>
                    <a:lnTo>
                      <a:pt x="1073" y="153"/>
                    </a:lnTo>
                    <a:cubicBezTo>
                      <a:pt x="1117" y="153"/>
                      <a:pt x="1152" y="119"/>
                      <a:pt x="1152" y="79"/>
                    </a:cubicBezTo>
                    <a:cubicBezTo>
                      <a:pt x="1152" y="35"/>
                      <a:pt x="1117" y="1"/>
                      <a:pt x="1073" y="1"/>
                    </a:cubicBezTo>
                    <a:close/>
                  </a:path>
                </a:pathLst>
              </a:custGeom>
              <a:grpFill/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Google Shape;63;p13"/>
              <p:cNvSpPr/>
              <p:nvPr/>
            </p:nvSpPr>
            <p:spPr>
              <a:xfrm>
                <a:off x="8064585" y="611905"/>
                <a:ext cx="67498" cy="33163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14" extrusionOk="0">
                    <a:moveTo>
                      <a:pt x="1" y="1"/>
                    </a:moveTo>
                    <a:lnTo>
                      <a:pt x="1" y="113"/>
                    </a:lnTo>
                    <a:lnTo>
                      <a:pt x="231" y="113"/>
                    </a:lnTo>
                    <a:lnTo>
                      <a:pt x="231" y="1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Google Shape;64;p13"/>
              <p:cNvSpPr/>
              <p:nvPr/>
            </p:nvSpPr>
            <p:spPr>
              <a:xfrm>
                <a:off x="5837742" y="611905"/>
                <a:ext cx="65752" cy="33163"/>
              </a:xfrm>
              <a:custGeom>
                <a:avLst/>
                <a:gdLst/>
                <a:ahLst/>
                <a:cxnLst/>
                <a:rect l="l" t="t" r="r" b="b"/>
                <a:pathLst>
                  <a:path w="226" h="114" extrusionOk="0">
                    <a:moveTo>
                      <a:pt x="0" y="1"/>
                    </a:moveTo>
                    <a:lnTo>
                      <a:pt x="0" y="113"/>
                    </a:lnTo>
                    <a:lnTo>
                      <a:pt x="226" y="113"/>
                    </a:lnTo>
                    <a:lnTo>
                      <a:pt x="226" y="1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Google Shape;65;p13"/>
              <p:cNvSpPr/>
              <p:nvPr/>
            </p:nvSpPr>
            <p:spPr>
              <a:xfrm>
                <a:off x="8131792" y="1301644"/>
                <a:ext cx="24439" cy="354907"/>
              </a:xfrm>
              <a:custGeom>
                <a:avLst/>
                <a:gdLst/>
                <a:ahLst/>
                <a:cxnLst/>
                <a:rect l="l" t="t" r="r" b="b"/>
                <a:pathLst>
                  <a:path w="84" h="1220" extrusionOk="0">
                    <a:moveTo>
                      <a:pt x="0" y="0"/>
                    </a:moveTo>
                    <a:lnTo>
                      <a:pt x="0" y="1219"/>
                    </a:lnTo>
                    <a:lnTo>
                      <a:pt x="39" y="1219"/>
                    </a:lnTo>
                    <a:cubicBezTo>
                      <a:pt x="64" y="1219"/>
                      <a:pt x="83" y="1200"/>
                      <a:pt x="83" y="1175"/>
                    </a:cubicBezTo>
                    <a:lnTo>
                      <a:pt x="83" y="44"/>
                    </a:lnTo>
                    <a:cubicBezTo>
                      <a:pt x="83" y="20"/>
                      <a:pt x="64" y="0"/>
                      <a:pt x="39" y="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Google Shape;66;p13"/>
              <p:cNvSpPr/>
              <p:nvPr/>
            </p:nvSpPr>
            <p:spPr>
              <a:xfrm>
                <a:off x="5812139" y="1620769"/>
                <a:ext cx="25894" cy="356362"/>
              </a:xfrm>
              <a:custGeom>
                <a:avLst/>
                <a:gdLst/>
                <a:ahLst/>
                <a:cxnLst/>
                <a:rect l="l" t="t" r="r" b="b"/>
                <a:pathLst>
                  <a:path w="89" h="1225" extrusionOk="0">
                    <a:moveTo>
                      <a:pt x="44" y="0"/>
                    </a:moveTo>
                    <a:cubicBezTo>
                      <a:pt x="20" y="0"/>
                      <a:pt x="0" y="20"/>
                      <a:pt x="0" y="49"/>
                    </a:cubicBezTo>
                    <a:lnTo>
                      <a:pt x="0" y="1180"/>
                    </a:lnTo>
                    <a:cubicBezTo>
                      <a:pt x="0" y="1205"/>
                      <a:pt x="20" y="1224"/>
                      <a:pt x="44" y="1224"/>
                    </a:cubicBezTo>
                    <a:lnTo>
                      <a:pt x="88" y="1224"/>
                    </a:lnTo>
                    <a:lnTo>
                      <a:pt x="88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Google Shape;67;p13"/>
              <p:cNvSpPr/>
              <p:nvPr/>
            </p:nvSpPr>
            <p:spPr>
              <a:xfrm>
                <a:off x="5812139" y="1177427"/>
                <a:ext cx="25894" cy="356653"/>
              </a:xfrm>
              <a:custGeom>
                <a:avLst/>
                <a:gdLst/>
                <a:ahLst/>
                <a:cxnLst/>
                <a:rect l="l" t="t" r="r" b="b"/>
                <a:pathLst>
                  <a:path w="89" h="1226" extrusionOk="0">
                    <a:moveTo>
                      <a:pt x="44" y="1"/>
                    </a:moveTo>
                    <a:cubicBezTo>
                      <a:pt x="20" y="1"/>
                      <a:pt x="0" y="21"/>
                      <a:pt x="0" y="45"/>
                    </a:cubicBezTo>
                    <a:lnTo>
                      <a:pt x="0" y="1181"/>
                    </a:lnTo>
                    <a:cubicBezTo>
                      <a:pt x="0" y="1206"/>
                      <a:pt x="20" y="1225"/>
                      <a:pt x="44" y="1225"/>
                    </a:cubicBezTo>
                    <a:lnTo>
                      <a:pt x="88" y="1225"/>
                    </a:lnTo>
                    <a:lnTo>
                      <a:pt x="88" y="1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Google Shape;68;p13"/>
              <p:cNvSpPr/>
              <p:nvPr/>
            </p:nvSpPr>
            <p:spPr>
              <a:xfrm>
                <a:off x="5812139" y="859757"/>
                <a:ext cx="25894" cy="111418"/>
              </a:xfrm>
              <a:custGeom>
                <a:avLst/>
                <a:gdLst/>
                <a:ahLst/>
                <a:cxnLst/>
                <a:rect l="l" t="t" r="r" b="b"/>
                <a:pathLst>
                  <a:path w="89" h="383" extrusionOk="0">
                    <a:moveTo>
                      <a:pt x="44" y="1"/>
                    </a:moveTo>
                    <a:cubicBezTo>
                      <a:pt x="20" y="1"/>
                      <a:pt x="0" y="20"/>
                      <a:pt x="0" y="45"/>
                    </a:cubicBezTo>
                    <a:lnTo>
                      <a:pt x="0" y="339"/>
                    </a:lnTo>
                    <a:cubicBezTo>
                      <a:pt x="0" y="363"/>
                      <a:pt x="20" y="383"/>
                      <a:pt x="44" y="383"/>
                    </a:cubicBezTo>
                    <a:lnTo>
                      <a:pt x="88" y="383"/>
                    </a:lnTo>
                    <a:lnTo>
                      <a:pt x="88" y="1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Google Shape;69;p13"/>
              <p:cNvSpPr/>
              <p:nvPr/>
            </p:nvSpPr>
            <p:spPr>
              <a:xfrm>
                <a:off x="8064585" y="4496962"/>
                <a:ext cx="67498" cy="34618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19" extrusionOk="0">
                    <a:moveTo>
                      <a:pt x="1" y="1"/>
                    </a:moveTo>
                    <a:lnTo>
                      <a:pt x="1" y="118"/>
                    </a:lnTo>
                    <a:lnTo>
                      <a:pt x="231" y="118"/>
                    </a:lnTo>
                    <a:lnTo>
                      <a:pt x="231" y="1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Google Shape;70;p13"/>
              <p:cNvSpPr/>
              <p:nvPr/>
            </p:nvSpPr>
            <p:spPr>
              <a:xfrm>
                <a:off x="5837742" y="4496962"/>
                <a:ext cx="65752" cy="34618"/>
              </a:xfrm>
              <a:custGeom>
                <a:avLst/>
                <a:gdLst/>
                <a:ahLst/>
                <a:cxnLst/>
                <a:rect l="l" t="t" r="r" b="b"/>
                <a:pathLst>
                  <a:path w="226" h="119" extrusionOk="0">
                    <a:moveTo>
                      <a:pt x="0" y="1"/>
                    </a:moveTo>
                    <a:lnTo>
                      <a:pt x="0" y="118"/>
                    </a:lnTo>
                    <a:lnTo>
                      <a:pt x="226" y="118"/>
                    </a:lnTo>
                    <a:lnTo>
                      <a:pt x="226" y="1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Google Shape;71;p13"/>
              <p:cNvSpPr/>
              <p:nvPr/>
            </p:nvSpPr>
            <p:spPr>
              <a:xfrm>
                <a:off x="6649976" y="3637490"/>
                <a:ext cx="4598" cy="4470"/>
              </a:xfrm>
              <a:custGeom>
                <a:avLst/>
                <a:gdLst/>
                <a:ahLst/>
                <a:cxnLst/>
                <a:rect l="l" t="t" r="r" b="b"/>
                <a:pathLst>
                  <a:path w="36" h="35" extrusionOk="0">
                    <a:moveTo>
                      <a:pt x="1" y="0"/>
                    </a:moveTo>
                    <a:lnTo>
                      <a:pt x="27" y="34"/>
                    </a:lnTo>
                    <a:lnTo>
                      <a:pt x="35" y="34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4" name="Google Shape;74;p13"/>
            <p:cNvSpPr/>
            <p:nvPr/>
          </p:nvSpPr>
          <p:spPr>
            <a:xfrm rot="900033">
              <a:off x="6819408" y="1568658"/>
              <a:ext cx="4598" cy="4470"/>
            </a:xfrm>
            <a:custGeom>
              <a:avLst/>
              <a:gdLst/>
              <a:ahLst/>
              <a:cxnLst/>
              <a:rect l="l" t="t" r="r" b="b"/>
              <a:pathLst>
                <a:path w="36" h="35" extrusionOk="0">
                  <a:moveTo>
                    <a:pt x="1" y="0"/>
                  </a:moveTo>
                  <a:lnTo>
                    <a:pt x="27" y="34"/>
                  </a:lnTo>
                  <a:lnTo>
                    <a:pt x="35" y="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75" name="Google Shape;75;p13"/>
          <p:cNvSpPr txBox="1">
            <a:spLocks noGrp="1"/>
          </p:cNvSpPr>
          <p:nvPr>
            <p:ph type="ctrTitle"/>
          </p:nvPr>
        </p:nvSpPr>
        <p:spPr>
          <a:xfrm>
            <a:off x="535928" y="443409"/>
            <a:ext cx="5199300" cy="189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Dziękujemy za uwagę!</a:t>
            </a:r>
            <a:endParaRPr dirty="0"/>
          </a:p>
        </p:txBody>
      </p:sp>
      <p:sp>
        <p:nvSpPr>
          <p:cNvPr id="23" name="Google Shape;73;p13">
            <a:extLst>
              <a:ext uri="{FF2B5EF4-FFF2-40B4-BE49-F238E27FC236}">
                <a16:creationId xmlns:a16="http://schemas.microsoft.com/office/drawing/2014/main" id="{8FACB475-C46F-46E5-8122-B892F57DA53A}"/>
              </a:ext>
            </a:extLst>
          </p:cNvPr>
          <p:cNvSpPr txBox="1">
            <a:spLocks/>
          </p:cNvSpPr>
          <p:nvPr/>
        </p:nvSpPr>
        <p:spPr>
          <a:xfrm>
            <a:off x="400948" y="4148679"/>
            <a:ext cx="7460905" cy="881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sz="1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PL" sz="1600" dirty="0"/>
              <a:t>Kod źródłowy naszego projektu jest dostępny na </a:t>
            </a:r>
            <a:endParaRPr lang="pl-PL" sz="1600" dirty="0"/>
          </a:p>
          <a:p>
            <a:r>
              <a:rPr lang="en-PL" sz="1600" dirty="0"/>
              <a:t>repozytorium naszego</a:t>
            </a:r>
            <a:r>
              <a:rPr lang="pl-PL" sz="1600" dirty="0"/>
              <a:t> </a:t>
            </a:r>
            <a:r>
              <a:rPr lang="en-PL" sz="1600" dirty="0"/>
              <a:t>koła: </a:t>
            </a:r>
          </a:p>
          <a:p>
            <a:r>
              <a:rPr lang="en-GB" dirty="0">
                <a:hlinkClick r:id="rId4"/>
              </a:rPr>
              <a:t>https://github.com/knmlprz/BITEhack-Untitled.ipynb</a:t>
            </a:r>
            <a:endParaRPr lang="en-GB" dirty="0"/>
          </a:p>
          <a:p>
            <a:pPr marL="0" indent="0"/>
            <a:endParaRPr lang="pl-PL" dirty="0"/>
          </a:p>
        </p:txBody>
      </p:sp>
      <p:pic>
        <p:nvPicPr>
          <p:cNvPr id="24" name="Picture 3">
            <a:extLst>
              <a:ext uri="{FF2B5EF4-FFF2-40B4-BE49-F238E27FC236}">
                <a16:creationId xmlns:a16="http://schemas.microsoft.com/office/drawing/2014/main" id="{DEDABC56-6F2F-4C73-B63C-DDE7881085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6736" y="2718344"/>
            <a:ext cx="2290233" cy="229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575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99C125F0-9D5B-4D27-8B7C-2FED88FE4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354" y="195556"/>
            <a:ext cx="2199171" cy="47523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8" name="Google Shape;52;p13">
            <a:extLst>
              <a:ext uri="{FF2B5EF4-FFF2-40B4-BE49-F238E27FC236}">
                <a16:creationId xmlns:a16="http://schemas.microsoft.com/office/drawing/2014/main" id="{07C349AD-2208-4AE0-9CE3-2A2BA0BB4ABC}"/>
              </a:ext>
            </a:extLst>
          </p:cNvPr>
          <p:cNvSpPr/>
          <p:nvPr/>
        </p:nvSpPr>
        <p:spPr>
          <a:xfrm rot="5718">
            <a:off x="6292246" y="189018"/>
            <a:ext cx="2294284" cy="4785867"/>
          </a:xfrm>
          <a:custGeom>
            <a:avLst/>
            <a:gdLst/>
            <a:ahLst/>
            <a:cxnLst/>
            <a:rect l="l" t="t" r="r" b="b"/>
            <a:pathLst>
              <a:path w="7886" h="16452" extrusionOk="0">
                <a:moveTo>
                  <a:pt x="994" y="1"/>
                </a:moveTo>
                <a:cubicBezTo>
                  <a:pt x="446" y="1"/>
                  <a:pt x="0" y="447"/>
                  <a:pt x="0" y="995"/>
                </a:cubicBezTo>
                <a:lnTo>
                  <a:pt x="0" y="2342"/>
                </a:lnTo>
                <a:lnTo>
                  <a:pt x="0" y="2724"/>
                </a:lnTo>
                <a:lnTo>
                  <a:pt x="0" y="3434"/>
                </a:lnTo>
                <a:lnTo>
                  <a:pt x="0" y="4658"/>
                </a:lnTo>
                <a:lnTo>
                  <a:pt x="0" y="4957"/>
                </a:lnTo>
                <a:lnTo>
                  <a:pt x="0" y="6181"/>
                </a:lnTo>
                <a:lnTo>
                  <a:pt x="0" y="15457"/>
                </a:lnTo>
                <a:cubicBezTo>
                  <a:pt x="0" y="16006"/>
                  <a:pt x="446" y="16451"/>
                  <a:pt x="994" y="16451"/>
                </a:cubicBezTo>
                <a:lnTo>
                  <a:pt x="6886" y="16451"/>
                </a:lnTo>
                <a:cubicBezTo>
                  <a:pt x="7439" y="16451"/>
                  <a:pt x="7885" y="16006"/>
                  <a:pt x="7885" y="15457"/>
                </a:cubicBezTo>
                <a:lnTo>
                  <a:pt x="7885" y="5079"/>
                </a:lnTo>
                <a:lnTo>
                  <a:pt x="7885" y="3860"/>
                </a:lnTo>
                <a:lnTo>
                  <a:pt x="7885" y="995"/>
                </a:lnTo>
                <a:cubicBezTo>
                  <a:pt x="7885" y="447"/>
                  <a:pt x="7439" y="1"/>
                  <a:pt x="6886" y="1"/>
                </a:cubicBezTo>
                <a:lnTo>
                  <a:pt x="5946" y="1"/>
                </a:lnTo>
                <a:lnTo>
                  <a:pt x="5946" y="265"/>
                </a:lnTo>
                <a:lnTo>
                  <a:pt x="6866" y="265"/>
                </a:lnTo>
                <a:cubicBezTo>
                  <a:pt x="7302" y="265"/>
                  <a:pt x="7655" y="618"/>
                  <a:pt x="7655" y="1054"/>
                </a:cubicBezTo>
                <a:lnTo>
                  <a:pt x="7655" y="15398"/>
                </a:lnTo>
                <a:cubicBezTo>
                  <a:pt x="7655" y="15834"/>
                  <a:pt x="7302" y="16187"/>
                  <a:pt x="6866" y="16187"/>
                </a:cubicBezTo>
                <a:lnTo>
                  <a:pt x="1014" y="16187"/>
                </a:lnTo>
                <a:cubicBezTo>
                  <a:pt x="578" y="16187"/>
                  <a:pt x="226" y="15834"/>
                  <a:pt x="226" y="15398"/>
                </a:cubicBezTo>
                <a:lnTo>
                  <a:pt x="226" y="1054"/>
                </a:lnTo>
                <a:cubicBezTo>
                  <a:pt x="226" y="618"/>
                  <a:pt x="578" y="265"/>
                  <a:pt x="1014" y="265"/>
                </a:cubicBezTo>
                <a:lnTo>
                  <a:pt x="1935" y="265"/>
                </a:lnTo>
                <a:lnTo>
                  <a:pt x="1935" y="1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9" name="Google Shape;54;p13">
            <a:extLst>
              <a:ext uri="{FF2B5EF4-FFF2-40B4-BE49-F238E27FC236}">
                <a16:creationId xmlns:a16="http://schemas.microsoft.com/office/drawing/2014/main" id="{5AE6511A-1A06-4ED3-97D9-00832361017A}"/>
              </a:ext>
            </a:extLst>
          </p:cNvPr>
          <p:cNvSpPr/>
          <p:nvPr/>
        </p:nvSpPr>
        <p:spPr>
          <a:xfrm rot="5718">
            <a:off x="6853394" y="189007"/>
            <a:ext cx="1177748" cy="271136"/>
          </a:xfrm>
          <a:custGeom>
            <a:avLst/>
            <a:gdLst/>
            <a:ahLst/>
            <a:cxnLst/>
            <a:rect l="l" t="t" r="r" b="b"/>
            <a:pathLst>
              <a:path w="4012" h="932" extrusionOk="0">
                <a:moveTo>
                  <a:pt x="2503" y="471"/>
                </a:moveTo>
                <a:cubicBezTo>
                  <a:pt x="2547" y="471"/>
                  <a:pt x="2582" y="505"/>
                  <a:pt x="2582" y="549"/>
                </a:cubicBezTo>
                <a:cubicBezTo>
                  <a:pt x="2582" y="589"/>
                  <a:pt x="2547" y="623"/>
                  <a:pt x="2503" y="623"/>
                </a:cubicBezTo>
                <a:lnTo>
                  <a:pt x="1509" y="623"/>
                </a:lnTo>
                <a:cubicBezTo>
                  <a:pt x="1470" y="623"/>
                  <a:pt x="1431" y="589"/>
                  <a:pt x="1431" y="549"/>
                </a:cubicBezTo>
                <a:cubicBezTo>
                  <a:pt x="1431" y="505"/>
                  <a:pt x="1470" y="471"/>
                  <a:pt x="1509" y="471"/>
                </a:cubicBezTo>
                <a:close/>
                <a:moveTo>
                  <a:pt x="2924" y="461"/>
                </a:moveTo>
                <a:cubicBezTo>
                  <a:pt x="2973" y="461"/>
                  <a:pt x="3013" y="500"/>
                  <a:pt x="3013" y="549"/>
                </a:cubicBezTo>
                <a:cubicBezTo>
                  <a:pt x="3013" y="593"/>
                  <a:pt x="2973" y="633"/>
                  <a:pt x="2924" y="633"/>
                </a:cubicBezTo>
                <a:cubicBezTo>
                  <a:pt x="2876" y="633"/>
                  <a:pt x="2836" y="593"/>
                  <a:pt x="2836" y="549"/>
                </a:cubicBezTo>
                <a:cubicBezTo>
                  <a:pt x="2836" y="500"/>
                  <a:pt x="2876" y="461"/>
                  <a:pt x="2924" y="461"/>
                </a:cubicBezTo>
                <a:close/>
                <a:moveTo>
                  <a:pt x="1" y="1"/>
                </a:moveTo>
                <a:lnTo>
                  <a:pt x="1" y="265"/>
                </a:lnTo>
                <a:lnTo>
                  <a:pt x="1" y="530"/>
                </a:lnTo>
                <a:cubicBezTo>
                  <a:pt x="1" y="750"/>
                  <a:pt x="182" y="931"/>
                  <a:pt x="402" y="931"/>
                </a:cubicBezTo>
                <a:lnTo>
                  <a:pt x="3615" y="931"/>
                </a:lnTo>
                <a:cubicBezTo>
                  <a:pt x="3835" y="931"/>
                  <a:pt x="4012" y="750"/>
                  <a:pt x="4012" y="530"/>
                </a:cubicBezTo>
                <a:lnTo>
                  <a:pt x="4012" y="265"/>
                </a:lnTo>
                <a:lnTo>
                  <a:pt x="4012" y="1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0" name="Google Shape;55;p13">
            <a:extLst>
              <a:ext uri="{FF2B5EF4-FFF2-40B4-BE49-F238E27FC236}">
                <a16:creationId xmlns:a16="http://schemas.microsoft.com/office/drawing/2014/main" id="{A40D3535-1719-4B8F-9524-DADBE3FEEA05}"/>
              </a:ext>
            </a:extLst>
          </p:cNvPr>
          <p:cNvSpPr/>
          <p:nvPr/>
        </p:nvSpPr>
        <p:spPr>
          <a:xfrm rot="5718">
            <a:off x="6309119" y="207634"/>
            <a:ext cx="2260246" cy="4748632"/>
          </a:xfrm>
          <a:custGeom>
            <a:avLst/>
            <a:gdLst/>
            <a:ahLst/>
            <a:cxnLst/>
            <a:rect l="l" t="t" r="r" b="b"/>
            <a:pathLst>
              <a:path w="7769" h="16324" extrusionOk="0">
                <a:moveTo>
                  <a:pt x="6755" y="16324"/>
                </a:moveTo>
                <a:lnTo>
                  <a:pt x="1010" y="16324"/>
                </a:lnTo>
                <a:cubicBezTo>
                  <a:pt x="452" y="16324"/>
                  <a:pt x="1" y="15863"/>
                  <a:pt x="1" y="15300"/>
                </a:cubicBezTo>
                <a:lnTo>
                  <a:pt x="1" y="1024"/>
                </a:lnTo>
                <a:cubicBezTo>
                  <a:pt x="1" y="461"/>
                  <a:pt x="452" y="1"/>
                  <a:pt x="1010" y="1"/>
                </a:cubicBezTo>
                <a:lnTo>
                  <a:pt x="6755" y="1"/>
                </a:lnTo>
                <a:cubicBezTo>
                  <a:pt x="7313" y="1"/>
                  <a:pt x="7768" y="461"/>
                  <a:pt x="7768" y="1024"/>
                </a:cubicBezTo>
                <a:lnTo>
                  <a:pt x="7768" y="15300"/>
                </a:lnTo>
                <a:cubicBezTo>
                  <a:pt x="7768" y="15863"/>
                  <a:pt x="7313" y="16324"/>
                  <a:pt x="6755" y="16324"/>
                </a:cubicBezTo>
                <a:close/>
                <a:moveTo>
                  <a:pt x="1010" y="79"/>
                </a:moveTo>
                <a:cubicBezTo>
                  <a:pt x="496" y="79"/>
                  <a:pt x="79" y="500"/>
                  <a:pt x="79" y="1024"/>
                </a:cubicBezTo>
                <a:lnTo>
                  <a:pt x="79" y="15300"/>
                </a:lnTo>
                <a:cubicBezTo>
                  <a:pt x="79" y="15819"/>
                  <a:pt x="496" y="16245"/>
                  <a:pt x="1010" y="16245"/>
                </a:cubicBezTo>
                <a:lnTo>
                  <a:pt x="6755" y="16245"/>
                </a:lnTo>
                <a:cubicBezTo>
                  <a:pt x="7269" y="16245"/>
                  <a:pt x="7685" y="15819"/>
                  <a:pt x="7685" y="15300"/>
                </a:cubicBezTo>
                <a:lnTo>
                  <a:pt x="7685" y="1024"/>
                </a:lnTo>
                <a:cubicBezTo>
                  <a:pt x="7685" y="500"/>
                  <a:pt x="7269" y="79"/>
                  <a:pt x="6755" y="79"/>
                </a:cubicBezTo>
                <a:lnTo>
                  <a:pt x="1010" y="79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1" name="Google Shape;56;p13">
            <a:extLst>
              <a:ext uri="{FF2B5EF4-FFF2-40B4-BE49-F238E27FC236}">
                <a16:creationId xmlns:a16="http://schemas.microsoft.com/office/drawing/2014/main" id="{F896C0FD-B5D8-4AE5-9C39-C51584CBEADD}"/>
              </a:ext>
            </a:extLst>
          </p:cNvPr>
          <p:cNvSpPr/>
          <p:nvPr/>
        </p:nvSpPr>
        <p:spPr>
          <a:xfrm rot="5718">
            <a:off x="7686262" y="323572"/>
            <a:ext cx="51494" cy="50035"/>
          </a:xfrm>
          <a:custGeom>
            <a:avLst/>
            <a:gdLst/>
            <a:ahLst/>
            <a:cxnLst/>
            <a:rect l="l" t="t" r="r" b="b"/>
            <a:pathLst>
              <a:path w="177" h="172" extrusionOk="0">
                <a:moveTo>
                  <a:pt x="88" y="0"/>
                </a:moveTo>
                <a:cubicBezTo>
                  <a:pt x="40" y="0"/>
                  <a:pt x="0" y="39"/>
                  <a:pt x="0" y="88"/>
                </a:cubicBezTo>
                <a:cubicBezTo>
                  <a:pt x="0" y="132"/>
                  <a:pt x="40" y="172"/>
                  <a:pt x="88" y="172"/>
                </a:cubicBezTo>
                <a:cubicBezTo>
                  <a:pt x="137" y="172"/>
                  <a:pt x="177" y="132"/>
                  <a:pt x="177" y="88"/>
                </a:cubicBezTo>
                <a:cubicBezTo>
                  <a:pt x="177" y="39"/>
                  <a:pt x="137" y="0"/>
                  <a:pt x="88" y="0"/>
                </a:cubicBez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2" name="Google Shape;57;p13">
            <a:extLst>
              <a:ext uri="{FF2B5EF4-FFF2-40B4-BE49-F238E27FC236}">
                <a16:creationId xmlns:a16="http://schemas.microsoft.com/office/drawing/2014/main" id="{74094440-E833-4EB4-9ABA-49327C68CE9C}"/>
              </a:ext>
            </a:extLst>
          </p:cNvPr>
          <p:cNvSpPr/>
          <p:nvPr/>
        </p:nvSpPr>
        <p:spPr>
          <a:xfrm rot="5718">
            <a:off x="7274649" y="325741"/>
            <a:ext cx="335153" cy="44508"/>
          </a:xfrm>
          <a:custGeom>
            <a:avLst/>
            <a:gdLst/>
            <a:ahLst/>
            <a:cxnLst/>
            <a:rect l="l" t="t" r="r" b="b"/>
            <a:pathLst>
              <a:path w="1152" h="153" extrusionOk="0">
                <a:moveTo>
                  <a:pt x="79" y="1"/>
                </a:moveTo>
                <a:cubicBezTo>
                  <a:pt x="40" y="1"/>
                  <a:pt x="1" y="35"/>
                  <a:pt x="1" y="79"/>
                </a:cubicBezTo>
                <a:cubicBezTo>
                  <a:pt x="1" y="119"/>
                  <a:pt x="40" y="153"/>
                  <a:pt x="79" y="153"/>
                </a:cubicBezTo>
                <a:lnTo>
                  <a:pt x="1073" y="153"/>
                </a:lnTo>
                <a:cubicBezTo>
                  <a:pt x="1117" y="153"/>
                  <a:pt x="1152" y="119"/>
                  <a:pt x="1152" y="79"/>
                </a:cubicBezTo>
                <a:cubicBezTo>
                  <a:pt x="1152" y="35"/>
                  <a:pt x="1117" y="1"/>
                  <a:pt x="1073" y="1"/>
                </a:cubicBez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3" name="Google Shape;63;p13">
            <a:extLst>
              <a:ext uri="{FF2B5EF4-FFF2-40B4-BE49-F238E27FC236}">
                <a16:creationId xmlns:a16="http://schemas.microsoft.com/office/drawing/2014/main" id="{1C6292F8-E5BE-4D4C-BB6C-E0E219BFA7B8}"/>
              </a:ext>
            </a:extLst>
          </p:cNvPr>
          <p:cNvSpPr/>
          <p:nvPr/>
        </p:nvSpPr>
        <p:spPr>
          <a:xfrm rot="5718">
            <a:off x="8522252" y="624019"/>
            <a:ext cx="67496" cy="33162"/>
          </a:xfrm>
          <a:custGeom>
            <a:avLst/>
            <a:gdLst/>
            <a:ahLst/>
            <a:cxnLst/>
            <a:rect l="l" t="t" r="r" b="b"/>
            <a:pathLst>
              <a:path w="232" h="114" extrusionOk="0">
                <a:moveTo>
                  <a:pt x="1" y="1"/>
                </a:moveTo>
                <a:lnTo>
                  <a:pt x="1" y="113"/>
                </a:lnTo>
                <a:lnTo>
                  <a:pt x="231" y="113"/>
                </a:lnTo>
                <a:lnTo>
                  <a:pt x="231" y="1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4" name="Google Shape;64;p13">
            <a:extLst>
              <a:ext uri="{FF2B5EF4-FFF2-40B4-BE49-F238E27FC236}">
                <a16:creationId xmlns:a16="http://schemas.microsoft.com/office/drawing/2014/main" id="{A6B6399A-27A2-4A1E-A3F7-3F1AD1718BE7}"/>
              </a:ext>
            </a:extLst>
          </p:cNvPr>
          <p:cNvSpPr/>
          <p:nvPr/>
        </p:nvSpPr>
        <p:spPr>
          <a:xfrm rot="5718">
            <a:off x="6295479" y="620314"/>
            <a:ext cx="65750" cy="33162"/>
          </a:xfrm>
          <a:custGeom>
            <a:avLst/>
            <a:gdLst/>
            <a:ahLst/>
            <a:cxnLst/>
            <a:rect l="l" t="t" r="r" b="b"/>
            <a:pathLst>
              <a:path w="226" h="114" extrusionOk="0">
                <a:moveTo>
                  <a:pt x="0" y="1"/>
                </a:moveTo>
                <a:lnTo>
                  <a:pt x="0" y="113"/>
                </a:lnTo>
                <a:lnTo>
                  <a:pt x="226" y="113"/>
                </a:lnTo>
                <a:lnTo>
                  <a:pt x="226" y="1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5" name="Google Shape;65;p13">
            <a:extLst>
              <a:ext uri="{FF2B5EF4-FFF2-40B4-BE49-F238E27FC236}">
                <a16:creationId xmlns:a16="http://schemas.microsoft.com/office/drawing/2014/main" id="{9584D165-2D17-4047-BEE1-CA42412B890B}"/>
              </a:ext>
            </a:extLst>
          </p:cNvPr>
          <p:cNvSpPr/>
          <p:nvPr/>
        </p:nvSpPr>
        <p:spPr>
          <a:xfrm rot="5718">
            <a:off x="8588042" y="1313812"/>
            <a:ext cx="24438" cy="354896"/>
          </a:xfrm>
          <a:custGeom>
            <a:avLst/>
            <a:gdLst/>
            <a:ahLst/>
            <a:cxnLst/>
            <a:rect l="l" t="t" r="r" b="b"/>
            <a:pathLst>
              <a:path w="84" h="1220" extrusionOk="0">
                <a:moveTo>
                  <a:pt x="0" y="0"/>
                </a:moveTo>
                <a:lnTo>
                  <a:pt x="0" y="1219"/>
                </a:lnTo>
                <a:lnTo>
                  <a:pt x="39" y="1219"/>
                </a:lnTo>
                <a:cubicBezTo>
                  <a:pt x="64" y="1219"/>
                  <a:pt x="83" y="1200"/>
                  <a:pt x="83" y="1175"/>
                </a:cubicBezTo>
                <a:lnTo>
                  <a:pt x="83" y="44"/>
                </a:lnTo>
                <a:cubicBezTo>
                  <a:pt x="83" y="20"/>
                  <a:pt x="64" y="0"/>
                  <a:pt x="39" y="0"/>
                </a:cubicBezTo>
                <a:close/>
              </a:path>
            </a:pathLst>
          </a:cu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6" name="Google Shape;66;p13">
            <a:extLst>
              <a:ext uri="{FF2B5EF4-FFF2-40B4-BE49-F238E27FC236}">
                <a16:creationId xmlns:a16="http://schemas.microsoft.com/office/drawing/2014/main" id="{6140040A-5E2B-4DD9-A88B-4BB22F97EC3C}"/>
              </a:ext>
            </a:extLst>
          </p:cNvPr>
          <p:cNvSpPr/>
          <p:nvPr/>
        </p:nvSpPr>
        <p:spPr>
          <a:xfrm rot="5718">
            <a:off x="6267930" y="1629070"/>
            <a:ext cx="25893" cy="356351"/>
          </a:xfrm>
          <a:custGeom>
            <a:avLst/>
            <a:gdLst/>
            <a:ahLst/>
            <a:cxnLst/>
            <a:rect l="l" t="t" r="r" b="b"/>
            <a:pathLst>
              <a:path w="89" h="1225" extrusionOk="0">
                <a:moveTo>
                  <a:pt x="44" y="0"/>
                </a:moveTo>
                <a:cubicBezTo>
                  <a:pt x="20" y="0"/>
                  <a:pt x="0" y="20"/>
                  <a:pt x="0" y="49"/>
                </a:cubicBezTo>
                <a:lnTo>
                  <a:pt x="0" y="1180"/>
                </a:lnTo>
                <a:cubicBezTo>
                  <a:pt x="0" y="1205"/>
                  <a:pt x="20" y="1224"/>
                  <a:pt x="44" y="1224"/>
                </a:cubicBezTo>
                <a:lnTo>
                  <a:pt x="88" y="1224"/>
                </a:lnTo>
                <a:lnTo>
                  <a:pt x="88" y="0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7" name="Google Shape;67;p13">
            <a:extLst>
              <a:ext uri="{FF2B5EF4-FFF2-40B4-BE49-F238E27FC236}">
                <a16:creationId xmlns:a16="http://schemas.microsoft.com/office/drawing/2014/main" id="{40A10D07-FE1A-48B9-9770-2F158C8E1BF9}"/>
              </a:ext>
            </a:extLst>
          </p:cNvPr>
          <p:cNvSpPr/>
          <p:nvPr/>
        </p:nvSpPr>
        <p:spPr>
          <a:xfrm rot="5718">
            <a:off x="6268667" y="1185742"/>
            <a:ext cx="25893" cy="356642"/>
          </a:xfrm>
          <a:custGeom>
            <a:avLst/>
            <a:gdLst/>
            <a:ahLst/>
            <a:cxnLst/>
            <a:rect l="l" t="t" r="r" b="b"/>
            <a:pathLst>
              <a:path w="89" h="1226" extrusionOk="0">
                <a:moveTo>
                  <a:pt x="44" y="1"/>
                </a:moveTo>
                <a:cubicBezTo>
                  <a:pt x="20" y="1"/>
                  <a:pt x="0" y="21"/>
                  <a:pt x="0" y="45"/>
                </a:cubicBezTo>
                <a:lnTo>
                  <a:pt x="0" y="1181"/>
                </a:lnTo>
                <a:cubicBezTo>
                  <a:pt x="0" y="1206"/>
                  <a:pt x="20" y="1225"/>
                  <a:pt x="44" y="1225"/>
                </a:cubicBezTo>
                <a:lnTo>
                  <a:pt x="88" y="1225"/>
                </a:lnTo>
                <a:lnTo>
                  <a:pt x="88" y="1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8" name="Google Shape;68;p13">
            <a:extLst>
              <a:ext uri="{FF2B5EF4-FFF2-40B4-BE49-F238E27FC236}">
                <a16:creationId xmlns:a16="http://schemas.microsoft.com/office/drawing/2014/main" id="{C9A8A638-2752-48EA-953B-3565ACF12B1F}"/>
              </a:ext>
            </a:extLst>
          </p:cNvPr>
          <p:cNvSpPr/>
          <p:nvPr/>
        </p:nvSpPr>
        <p:spPr>
          <a:xfrm rot="5718">
            <a:off x="6269399" y="868082"/>
            <a:ext cx="25893" cy="111415"/>
          </a:xfrm>
          <a:custGeom>
            <a:avLst/>
            <a:gdLst/>
            <a:ahLst/>
            <a:cxnLst/>
            <a:rect l="l" t="t" r="r" b="b"/>
            <a:pathLst>
              <a:path w="89" h="383" extrusionOk="0">
                <a:moveTo>
                  <a:pt x="44" y="1"/>
                </a:moveTo>
                <a:cubicBezTo>
                  <a:pt x="20" y="1"/>
                  <a:pt x="0" y="20"/>
                  <a:pt x="0" y="45"/>
                </a:cubicBezTo>
                <a:lnTo>
                  <a:pt x="0" y="339"/>
                </a:lnTo>
                <a:cubicBezTo>
                  <a:pt x="0" y="363"/>
                  <a:pt x="20" y="383"/>
                  <a:pt x="44" y="383"/>
                </a:cubicBezTo>
                <a:lnTo>
                  <a:pt x="88" y="383"/>
                </a:lnTo>
                <a:lnTo>
                  <a:pt x="88" y="1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9" name="Google Shape;69;p13">
            <a:extLst>
              <a:ext uri="{FF2B5EF4-FFF2-40B4-BE49-F238E27FC236}">
                <a16:creationId xmlns:a16="http://schemas.microsoft.com/office/drawing/2014/main" id="{7FC835A5-6D33-4F1F-96D2-59682650193B}"/>
              </a:ext>
            </a:extLst>
          </p:cNvPr>
          <p:cNvSpPr/>
          <p:nvPr/>
        </p:nvSpPr>
        <p:spPr>
          <a:xfrm rot="5718">
            <a:off x="8515789" y="4508954"/>
            <a:ext cx="67496" cy="34617"/>
          </a:xfrm>
          <a:custGeom>
            <a:avLst/>
            <a:gdLst/>
            <a:ahLst/>
            <a:cxnLst/>
            <a:rect l="l" t="t" r="r" b="b"/>
            <a:pathLst>
              <a:path w="232" h="119" extrusionOk="0">
                <a:moveTo>
                  <a:pt x="1" y="1"/>
                </a:moveTo>
                <a:lnTo>
                  <a:pt x="1" y="118"/>
                </a:lnTo>
                <a:lnTo>
                  <a:pt x="231" y="118"/>
                </a:lnTo>
                <a:lnTo>
                  <a:pt x="231" y="1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0" name="Google Shape;70;p13">
            <a:extLst>
              <a:ext uri="{FF2B5EF4-FFF2-40B4-BE49-F238E27FC236}">
                <a16:creationId xmlns:a16="http://schemas.microsoft.com/office/drawing/2014/main" id="{AD5A2974-1BD4-4C91-B308-4224B42CA8C3}"/>
              </a:ext>
            </a:extLst>
          </p:cNvPr>
          <p:cNvSpPr/>
          <p:nvPr/>
        </p:nvSpPr>
        <p:spPr>
          <a:xfrm rot="5718">
            <a:off x="6289016" y="4505249"/>
            <a:ext cx="65750" cy="34617"/>
          </a:xfrm>
          <a:custGeom>
            <a:avLst/>
            <a:gdLst/>
            <a:ahLst/>
            <a:cxnLst/>
            <a:rect l="l" t="t" r="r" b="b"/>
            <a:pathLst>
              <a:path w="226" h="119" extrusionOk="0">
                <a:moveTo>
                  <a:pt x="0" y="1"/>
                </a:moveTo>
                <a:lnTo>
                  <a:pt x="0" y="118"/>
                </a:lnTo>
                <a:lnTo>
                  <a:pt x="226" y="118"/>
                </a:lnTo>
                <a:lnTo>
                  <a:pt x="226" y="1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1" name="Google Shape;71;p13">
            <a:extLst>
              <a:ext uri="{FF2B5EF4-FFF2-40B4-BE49-F238E27FC236}">
                <a16:creationId xmlns:a16="http://schemas.microsoft.com/office/drawing/2014/main" id="{30C2F72C-3971-4B42-8004-D5B58DBF527E}"/>
              </a:ext>
            </a:extLst>
          </p:cNvPr>
          <p:cNvSpPr/>
          <p:nvPr/>
        </p:nvSpPr>
        <p:spPr>
          <a:xfrm rot="5718">
            <a:off x="7102679" y="3647104"/>
            <a:ext cx="4598" cy="4470"/>
          </a:xfrm>
          <a:custGeom>
            <a:avLst/>
            <a:gdLst/>
            <a:ahLst/>
            <a:cxnLst/>
            <a:rect l="l" t="t" r="r" b="b"/>
            <a:pathLst>
              <a:path w="36" h="35" extrusionOk="0">
                <a:moveTo>
                  <a:pt x="1" y="0"/>
                </a:moveTo>
                <a:lnTo>
                  <a:pt x="27" y="34"/>
                </a:lnTo>
                <a:lnTo>
                  <a:pt x="35" y="34"/>
                </a:lnTo>
                <a:lnTo>
                  <a:pt x="1" y="0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7" name="Google Shape;74;p13">
            <a:extLst>
              <a:ext uri="{FF2B5EF4-FFF2-40B4-BE49-F238E27FC236}">
                <a16:creationId xmlns:a16="http://schemas.microsoft.com/office/drawing/2014/main" id="{76BFEAC5-12AD-4E97-83FB-6B4635F304C4}"/>
              </a:ext>
            </a:extLst>
          </p:cNvPr>
          <p:cNvSpPr/>
          <p:nvPr/>
        </p:nvSpPr>
        <p:spPr>
          <a:xfrm rot="5791">
            <a:off x="7022048" y="1654278"/>
            <a:ext cx="4598" cy="4470"/>
          </a:xfrm>
          <a:custGeom>
            <a:avLst/>
            <a:gdLst/>
            <a:ahLst/>
            <a:cxnLst/>
            <a:rect l="l" t="t" r="r" b="b"/>
            <a:pathLst>
              <a:path w="36" h="35" extrusionOk="0">
                <a:moveTo>
                  <a:pt x="1" y="0"/>
                </a:moveTo>
                <a:lnTo>
                  <a:pt x="27" y="34"/>
                </a:lnTo>
                <a:lnTo>
                  <a:pt x="35" y="34"/>
                </a:lnTo>
                <a:lnTo>
                  <a:pt x="1" y="0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5" name="pole tekstowe 64">
            <a:extLst>
              <a:ext uri="{FF2B5EF4-FFF2-40B4-BE49-F238E27FC236}">
                <a16:creationId xmlns:a16="http://schemas.microsoft.com/office/drawing/2014/main" id="{B14491A2-048E-4D93-B2F5-57E11903CE9B}"/>
              </a:ext>
            </a:extLst>
          </p:cNvPr>
          <p:cNvSpPr txBox="1"/>
          <p:nvPr/>
        </p:nvSpPr>
        <p:spPr>
          <a:xfrm>
            <a:off x="641907" y="668005"/>
            <a:ext cx="51203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000" b="1" u="sng" dirty="0">
                <a:latin typeface="Fira Sans Extra Condensed Light" panose="020B0403050000020004" pitchFamily="34" charset="0"/>
              </a:rPr>
              <a:t>Jak często zwracamy uwagę na zużycie prądu? </a:t>
            </a:r>
          </a:p>
        </p:txBody>
      </p:sp>
      <p:sp>
        <p:nvSpPr>
          <p:cNvPr id="73" name="pole tekstowe 72">
            <a:extLst>
              <a:ext uri="{FF2B5EF4-FFF2-40B4-BE49-F238E27FC236}">
                <a16:creationId xmlns:a16="http://schemas.microsoft.com/office/drawing/2014/main" id="{2DB33BB9-2C9E-400C-BB71-799A01C104EE}"/>
              </a:ext>
            </a:extLst>
          </p:cNvPr>
          <p:cNvSpPr txBox="1"/>
          <p:nvPr/>
        </p:nvSpPr>
        <p:spPr>
          <a:xfrm>
            <a:off x="641907" y="3293157"/>
            <a:ext cx="52401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000" b="1" u="sng" dirty="0">
                <a:latin typeface="Fira Sans Extra Condensed Light" panose="020B0403050000020004" pitchFamily="34" charset="0"/>
              </a:rPr>
              <a:t>Stworzyliśmy aplikację, dzięki której mamy cały nasz dom w jednej ręce!</a:t>
            </a:r>
          </a:p>
        </p:txBody>
      </p:sp>
      <p:sp>
        <p:nvSpPr>
          <p:cNvPr id="78" name="pole tekstowe 77">
            <a:extLst>
              <a:ext uri="{FF2B5EF4-FFF2-40B4-BE49-F238E27FC236}">
                <a16:creationId xmlns:a16="http://schemas.microsoft.com/office/drawing/2014/main" id="{08F6044B-4F2C-4DDA-B897-1AD90FAB937A}"/>
              </a:ext>
            </a:extLst>
          </p:cNvPr>
          <p:cNvSpPr txBox="1"/>
          <p:nvPr/>
        </p:nvSpPr>
        <p:spPr>
          <a:xfrm>
            <a:off x="594494" y="1364063"/>
            <a:ext cx="547002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000" b="1" dirty="0">
                <a:latin typeface="Fira Sans Extra Condensed Light" panose="020B0403050000020004" pitchFamily="34" charset="0"/>
              </a:rPr>
              <a:t>Przeciętny dom rodzinny w Polsce zużywa 3500 kWh prądu rocznie. Wiemy, że przy produkcji jednej kWh energii w Polsce wytwarzamy 0.78 kg dwutlenku węgla. W przeliczeniu wychodzi 2.7 tony CO2 na dom.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ole tekstowe 64">
            <a:extLst>
              <a:ext uri="{FF2B5EF4-FFF2-40B4-BE49-F238E27FC236}">
                <a16:creationId xmlns:a16="http://schemas.microsoft.com/office/drawing/2014/main" id="{B14491A2-048E-4D93-B2F5-57E11903CE9B}"/>
              </a:ext>
            </a:extLst>
          </p:cNvPr>
          <p:cNvSpPr txBox="1"/>
          <p:nvPr/>
        </p:nvSpPr>
        <p:spPr>
          <a:xfrm>
            <a:off x="641907" y="668005"/>
            <a:ext cx="55629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000" b="1" u="sng" dirty="0">
                <a:latin typeface="Fira Sans Extra Condensed Light" panose="020B0403050000020004" pitchFamily="34" charset="0"/>
              </a:rPr>
              <a:t>A jak często myślimy o tym, aby zredukować emisję CO2?</a:t>
            </a:r>
          </a:p>
        </p:txBody>
      </p:sp>
      <p:sp>
        <p:nvSpPr>
          <p:cNvPr id="68" name="pole tekstowe 67">
            <a:extLst>
              <a:ext uri="{FF2B5EF4-FFF2-40B4-BE49-F238E27FC236}">
                <a16:creationId xmlns:a16="http://schemas.microsoft.com/office/drawing/2014/main" id="{5D2FF799-E4BC-4371-8BAE-35F575E761F7}"/>
              </a:ext>
            </a:extLst>
          </p:cNvPr>
          <p:cNvSpPr txBox="1"/>
          <p:nvPr/>
        </p:nvSpPr>
        <p:spPr>
          <a:xfrm>
            <a:off x="613329" y="2484532"/>
            <a:ext cx="54700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000" b="1" dirty="0">
                <a:latin typeface="Fira Sans Extra Condensed Light" panose="020B0403050000020004" pitchFamily="34" charset="0"/>
              </a:rPr>
              <a:t>Używając mądrze energii możemy nie tylko zredukować emisję CO2, ale również zminimalizować wydatki na media.</a:t>
            </a:r>
          </a:p>
        </p:txBody>
      </p:sp>
      <p:sp>
        <p:nvSpPr>
          <p:cNvPr id="73" name="pole tekstowe 72">
            <a:extLst>
              <a:ext uri="{FF2B5EF4-FFF2-40B4-BE49-F238E27FC236}">
                <a16:creationId xmlns:a16="http://schemas.microsoft.com/office/drawing/2014/main" id="{2DB33BB9-2C9E-400C-BB71-799A01C104EE}"/>
              </a:ext>
            </a:extLst>
          </p:cNvPr>
          <p:cNvSpPr txBox="1"/>
          <p:nvPr/>
        </p:nvSpPr>
        <p:spPr>
          <a:xfrm>
            <a:off x="641907" y="3597018"/>
            <a:ext cx="52690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000" b="1" u="sng" dirty="0">
                <a:latin typeface="Fira Sans Extra Condensed Light" panose="020B0403050000020004" pitchFamily="34" charset="0"/>
              </a:rPr>
              <a:t>Dzięki naszej aplikacji mamy cały nasz dom w jednej ręce!</a:t>
            </a:r>
          </a:p>
        </p:txBody>
      </p:sp>
      <p:sp>
        <p:nvSpPr>
          <p:cNvPr id="78" name="pole tekstowe 77">
            <a:extLst>
              <a:ext uri="{FF2B5EF4-FFF2-40B4-BE49-F238E27FC236}">
                <a16:creationId xmlns:a16="http://schemas.microsoft.com/office/drawing/2014/main" id="{08F6044B-4F2C-4DDA-B897-1AD90FAB937A}"/>
              </a:ext>
            </a:extLst>
          </p:cNvPr>
          <p:cNvSpPr txBox="1"/>
          <p:nvPr/>
        </p:nvSpPr>
        <p:spPr>
          <a:xfrm>
            <a:off x="605090" y="1128131"/>
            <a:ext cx="547002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000" b="1" dirty="0">
                <a:latin typeface="Fira Sans Extra Condensed Light" panose="020B0403050000020004" pitchFamily="34" charset="0"/>
              </a:rPr>
              <a:t>Redukując zużycie prądu, zmniejszamy również cenę mediów. Ostatni wzrost cen na polskim rynku tylko pokazuje jak potrzebne w obecnych czasach są oszczędności.</a:t>
            </a:r>
          </a:p>
        </p:txBody>
      </p:sp>
      <p:grpSp>
        <p:nvGrpSpPr>
          <p:cNvPr id="22" name="Grupa 21">
            <a:extLst>
              <a:ext uri="{FF2B5EF4-FFF2-40B4-BE49-F238E27FC236}">
                <a16:creationId xmlns:a16="http://schemas.microsoft.com/office/drawing/2014/main" id="{CEF8C67D-FAB0-425B-BEB4-053C0D9EDF53}"/>
              </a:ext>
            </a:extLst>
          </p:cNvPr>
          <p:cNvGrpSpPr/>
          <p:nvPr/>
        </p:nvGrpSpPr>
        <p:grpSpPr>
          <a:xfrm rot="20695294">
            <a:off x="6464178" y="135120"/>
            <a:ext cx="2344022" cy="4785880"/>
            <a:chOff x="5812043" y="178811"/>
            <a:chExt cx="2344022" cy="4785880"/>
          </a:xfrm>
        </p:grpSpPr>
        <p:pic>
          <p:nvPicPr>
            <p:cNvPr id="23" name="Obraz 22">
              <a:extLst>
                <a:ext uri="{FF2B5EF4-FFF2-40B4-BE49-F238E27FC236}">
                  <a16:creationId xmlns:a16="http://schemas.microsoft.com/office/drawing/2014/main" id="{4379F2A4-3108-4829-BF1B-F67D15E710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893744">
              <a:off x="5886091" y="230686"/>
              <a:ext cx="2217090" cy="4696517"/>
            </a:xfrm>
            <a:prstGeom prst="roundRect">
              <a:avLst>
                <a:gd name="adj" fmla="val 8594"/>
              </a:avLst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>
              <a:reflection blurRad="12700" stA="38000" endPos="28000" dist="5000" dir="5400000" sy="-100000" algn="bl" rotWithShape="0"/>
            </a:effectLst>
          </p:spPr>
        </p:pic>
        <p:grpSp>
          <p:nvGrpSpPr>
            <p:cNvPr id="24" name="Google Shape;51;p13">
              <a:extLst>
                <a:ext uri="{FF2B5EF4-FFF2-40B4-BE49-F238E27FC236}">
                  <a16:creationId xmlns:a16="http://schemas.microsoft.com/office/drawing/2014/main" id="{97AFF9F0-B9AD-4637-AD97-F52813FF3415}"/>
                </a:ext>
              </a:extLst>
            </p:cNvPr>
            <p:cNvGrpSpPr/>
            <p:nvPr/>
          </p:nvGrpSpPr>
          <p:grpSpPr>
            <a:xfrm rot="899960">
              <a:off x="5812043" y="178811"/>
              <a:ext cx="2344022" cy="4785880"/>
              <a:chOff x="5812139" y="178733"/>
              <a:chExt cx="2344092" cy="4786023"/>
            </a:xfrm>
            <a:solidFill>
              <a:schemeClr val="accent4"/>
            </a:solidFill>
          </p:grpSpPr>
          <p:sp>
            <p:nvSpPr>
              <p:cNvPr id="26" name="Google Shape;52;p13">
                <a:extLst>
                  <a:ext uri="{FF2B5EF4-FFF2-40B4-BE49-F238E27FC236}">
                    <a16:creationId xmlns:a16="http://schemas.microsoft.com/office/drawing/2014/main" id="{DD1C889C-39B8-4FB4-B2CD-6D514BBE26EC}"/>
                  </a:ext>
                </a:extLst>
              </p:cNvPr>
              <p:cNvSpPr/>
              <p:nvPr/>
            </p:nvSpPr>
            <p:spPr>
              <a:xfrm>
                <a:off x="5837743" y="178746"/>
                <a:ext cx="2294353" cy="4786010"/>
              </a:xfrm>
              <a:custGeom>
                <a:avLst/>
                <a:gdLst/>
                <a:ahLst/>
                <a:cxnLst/>
                <a:rect l="l" t="t" r="r" b="b"/>
                <a:pathLst>
                  <a:path w="7886" h="16452" extrusionOk="0">
                    <a:moveTo>
                      <a:pt x="994" y="1"/>
                    </a:moveTo>
                    <a:cubicBezTo>
                      <a:pt x="446" y="1"/>
                      <a:pt x="0" y="447"/>
                      <a:pt x="0" y="995"/>
                    </a:cubicBezTo>
                    <a:lnTo>
                      <a:pt x="0" y="2342"/>
                    </a:lnTo>
                    <a:lnTo>
                      <a:pt x="0" y="2724"/>
                    </a:lnTo>
                    <a:lnTo>
                      <a:pt x="0" y="3434"/>
                    </a:lnTo>
                    <a:lnTo>
                      <a:pt x="0" y="4658"/>
                    </a:lnTo>
                    <a:lnTo>
                      <a:pt x="0" y="4957"/>
                    </a:lnTo>
                    <a:lnTo>
                      <a:pt x="0" y="6181"/>
                    </a:lnTo>
                    <a:lnTo>
                      <a:pt x="0" y="15457"/>
                    </a:lnTo>
                    <a:cubicBezTo>
                      <a:pt x="0" y="16006"/>
                      <a:pt x="446" y="16451"/>
                      <a:pt x="994" y="16451"/>
                    </a:cubicBezTo>
                    <a:lnTo>
                      <a:pt x="6886" y="16451"/>
                    </a:lnTo>
                    <a:cubicBezTo>
                      <a:pt x="7439" y="16451"/>
                      <a:pt x="7885" y="16006"/>
                      <a:pt x="7885" y="15457"/>
                    </a:cubicBezTo>
                    <a:lnTo>
                      <a:pt x="7885" y="5079"/>
                    </a:lnTo>
                    <a:lnTo>
                      <a:pt x="7885" y="3860"/>
                    </a:lnTo>
                    <a:lnTo>
                      <a:pt x="7885" y="995"/>
                    </a:lnTo>
                    <a:cubicBezTo>
                      <a:pt x="7885" y="447"/>
                      <a:pt x="7439" y="1"/>
                      <a:pt x="6886" y="1"/>
                    </a:cubicBezTo>
                    <a:lnTo>
                      <a:pt x="5946" y="1"/>
                    </a:lnTo>
                    <a:lnTo>
                      <a:pt x="5946" y="265"/>
                    </a:lnTo>
                    <a:lnTo>
                      <a:pt x="6866" y="265"/>
                    </a:lnTo>
                    <a:cubicBezTo>
                      <a:pt x="7302" y="265"/>
                      <a:pt x="7655" y="618"/>
                      <a:pt x="7655" y="1054"/>
                    </a:cubicBezTo>
                    <a:lnTo>
                      <a:pt x="7655" y="15398"/>
                    </a:lnTo>
                    <a:cubicBezTo>
                      <a:pt x="7655" y="15834"/>
                      <a:pt x="7302" y="16187"/>
                      <a:pt x="6866" y="16187"/>
                    </a:cubicBezTo>
                    <a:lnTo>
                      <a:pt x="1014" y="16187"/>
                    </a:lnTo>
                    <a:cubicBezTo>
                      <a:pt x="578" y="16187"/>
                      <a:pt x="226" y="15834"/>
                      <a:pt x="226" y="15398"/>
                    </a:cubicBezTo>
                    <a:lnTo>
                      <a:pt x="226" y="1054"/>
                    </a:lnTo>
                    <a:cubicBezTo>
                      <a:pt x="226" y="618"/>
                      <a:pt x="578" y="265"/>
                      <a:pt x="1014" y="265"/>
                    </a:cubicBezTo>
                    <a:lnTo>
                      <a:pt x="1935" y="265"/>
                    </a:lnTo>
                    <a:lnTo>
                      <a:pt x="1935" y="1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Google Shape;54;p13">
                <a:extLst>
                  <a:ext uri="{FF2B5EF4-FFF2-40B4-BE49-F238E27FC236}">
                    <a16:creationId xmlns:a16="http://schemas.microsoft.com/office/drawing/2014/main" id="{7E949CFB-BD9F-4F47-8FCD-42812533BFA6}"/>
                  </a:ext>
                </a:extLst>
              </p:cNvPr>
              <p:cNvSpPr/>
              <p:nvPr/>
            </p:nvSpPr>
            <p:spPr>
              <a:xfrm>
                <a:off x="6395153" y="178733"/>
                <a:ext cx="1177783" cy="271144"/>
              </a:xfrm>
              <a:custGeom>
                <a:avLst/>
                <a:gdLst/>
                <a:ahLst/>
                <a:cxnLst/>
                <a:rect l="l" t="t" r="r" b="b"/>
                <a:pathLst>
                  <a:path w="4012" h="932" extrusionOk="0">
                    <a:moveTo>
                      <a:pt x="2503" y="471"/>
                    </a:moveTo>
                    <a:cubicBezTo>
                      <a:pt x="2547" y="471"/>
                      <a:pt x="2582" y="505"/>
                      <a:pt x="2582" y="549"/>
                    </a:cubicBezTo>
                    <a:cubicBezTo>
                      <a:pt x="2582" y="589"/>
                      <a:pt x="2547" y="623"/>
                      <a:pt x="2503" y="623"/>
                    </a:cubicBezTo>
                    <a:lnTo>
                      <a:pt x="1509" y="623"/>
                    </a:lnTo>
                    <a:cubicBezTo>
                      <a:pt x="1470" y="623"/>
                      <a:pt x="1431" y="589"/>
                      <a:pt x="1431" y="549"/>
                    </a:cubicBezTo>
                    <a:cubicBezTo>
                      <a:pt x="1431" y="505"/>
                      <a:pt x="1470" y="471"/>
                      <a:pt x="1509" y="471"/>
                    </a:cubicBezTo>
                    <a:close/>
                    <a:moveTo>
                      <a:pt x="2924" y="461"/>
                    </a:moveTo>
                    <a:cubicBezTo>
                      <a:pt x="2973" y="461"/>
                      <a:pt x="3013" y="500"/>
                      <a:pt x="3013" y="549"/>
                    </a:cubicBezTo>
                    <a:cubicBezTo>
                      <a:pt x="3013" y="593"/>
                      <a:pt x="2973" y="633"/>
                      <a:pt x="2924" y="633"/>
                    </a:cubicBezTo>
                    <a:cubicBezTo>
                      <a:pt x="2876" y="633"/>
                      <a:pt x="2836" y="593"/>
                      <a:pt x="2836" y="549"/>
                    </a:cubicBezTo>
                    <a:cubicBezTo>
                      <a:pt x="2836" y="500"/>
                      <a:pt x="2876" y="461"/>
                      <a:pt x="2924" y="461"/>
                    </a:cubicBezTo>
                    <a:close/>
                    <a:moveTo>
                      <a:pt x="1" y="1"/>
                    </a:moveTo>
                    <a:lnTo>
                      <a:pt x="1" y="265"/>
                    </a:lnTo>
                    <a:lnTo>
                      <a:pt x="1" y="530"/>
                    </a:lnTo>
                    <a:cubicBezTo>
                      <a:pt x="1" y="750"/>
                      <a:pt x="182" y="931"/>
                      <a:pt x="402" y="931"/>
                    </a:cubicBezTo>
                    <a:lnTo>
                      <a:pt x="3615" y="931"/>
                    </a:lnTo>
                    <a:cubicBezTo>
                      <a:pt x="3835" y="931"/>
                      <a:pt x="4012" y="750"/>
                      <a:pt x="4012" y="530"/>
                    </a:cubicBezTo>
                    <a:lnTo>
                      <a:pt x="4012" y="265"/>
                    </a:lnTo>
                    <a:lnTo>
                      <a:pt x="4012" y="1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Google Shape;55;p13">
                <a:extLst>
                  <a:ext uri="{FF2B5EF4-FFF2-40B4-BE49-F238E27FC236}">
                    <a16:creationId xmlns:a16="http://schemas.microsoft.com/office/drawing/2014/main" id="{7B304620-0583-442A-971C-0221C5F468AC}"/>
                  </a:ext>
                </a:extLst>
              </p:cNvPr>
              <p:cNvSpPr/>
              <p:nvPr/>
            </p:nvSpPr>
            <p:spPr>
              <a:xfrm>
                <a:off x="5854616" y="197363"/>
                <a:ext cx="2260313" cy="4748774"/>
              </a:xfrm>
              <a:custGeom>
                <a:avLst/>
                <a:gdLst/>
                <a:ahLst/>
                <a:cxnLst/>
                <a:rect l="l" t="t" r="r" b="b"/>
                <a:pathLst>
                  <a:path w="7769" h="16324" extrusionOk="0">
                    <a:moveTo>
                      <a:pt x="6755" y="16324"/>
                    </a:moveTo>
                    <a:lnTo>
                      <a:pt x="1010" y="16324"/>
                    </a:lnTo>
                    <a:cubicBezTo>
                      <a:pt x="452" y="16324"/>
                      <a:pt x="1" y="15863"/>
                      <a:pt x="1" y="15300"/>
                    </a:cubicBezTo>
                    <a:lnTo>
                      <a:pt x="1" y="1024"/>
                    </a:lnTo>
                    <a:cubicBezTo>
                      <a:pt x="1" y="461"/>
                      <a:pt x="452" y="1"/>
                      <a:pt x="1010" y="1"/>
                    </a:cubicBezTo>
                    <a:lnTo>
                      <a:pt x="6755" y="1"/>
                    </a:lnTo>
                    <a:cubicBezTo>
                      <a:pt x="7313" y="1"/>
                      <a:pt x="7768" y="461"/>
                      <a:pt x="7768" y="1024"/>
                    </a:cubicBezTo>
                    <a:lnTo>
                      <a:pt x="7768" y="15300"/>
                    </a:lnTo>
                    <a:cubicBezTo>
                      <a:pt x="7768" y="15863"/>
                      <a:pt x="7313" y="16324"/>
                      <a:pt x="6755" y="16324"/>
                    </a:cubicBezTo>
                    <a:close/>
                    <a:moveTo>
                      <a:pt x="1010" y="79"/>
                    </a:moveTo>
                    <a:cubicBezTo>
                      <a:pt x="496" y="79"/>
                      <a:pt x="79" y="500"/>
                      <a:pt x="79" y="1024"/>
                    </a:cubicBezTo>
                    <a:lnTo>
                      <a:pt x="79" y="15300"/>
                    </a:lnTo>
                    <a:cubicBezTo>
                      <a:pt x="79" y="15819"/>
                      <a:pt x="496" y="16245"/>
                      <a:pt x="1010" y="16245"/>
                    </a:cubicBezTo>
                    <a:lnTo>
                      <a:pt x="6755" y="16245"/>
                    </a:lnTo>
                    <a:cubicBezTo>
                      <a:pt x="7269" y="16245"/>
                      <a:pt x="7685" y="15819"/>
                      <a:pt x="7685" y="15300"/>
                    </a:cubicBezTo>
                    <a:lnTo>
                      <a:pt x="7685" y="1024"/>
                    </a:lnTo>
                    <a:cubicBezTo>
                      <a:pt x="7685" y="500"/>
                      <a:pt x="7269" y="79"/>
                      <a:pt x="6755" y="79"/>
                    </a:cubicBezTo>
                    <a:lnTo>
                      <a:pt x="1010" y="79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Google Shape;56;p13">
                <a:extLst>
                  <a:ext uri="{FF2B5EF4-FFF2-40B4-BE49-F238E27FC236}">
                    <a16:creationId xmlns:a16="http://schemas.microsoft.com/office/drawing/2014/main" id="{FC6C52E3-93B4-4383-B57A-CCF30780FA00}"/>
                  </a:ext>
                </a:extLst>
              </p:cNvPr>
              <p:cNvSpPr/>
              <p:nvPr/>
            </p:nvSpPr>
            <p:spPr>
              <a:xfrm>
                <a:off x="7228085" y="312853"/>
                <a:ext cx="51496" cy="50036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72" extrusionOk="0">
                    <a:moveTo>
                      <a:pt x="88" y="0"/>
                    </a:moveTo>
                    <a:cubicBezTo>
                      <a:pt x="40" y="0"/>
                      <a:pt x="0" y="39"/>
                      <a:pt x="0" y="88"/>
                    </a:cubicBezTo>
                    <a:cubicBezTo>
                      <a:pt x="0" y="132"/>
                      <a:pt x="40" y="172"/>
                      <a:pt x="88" y="172"/>
                    </a:cubicBezTo>
                    <a:cubicBezTo>
                      <a:pt x="137" y="172"/>
                      <a:pt x="177" y="132"/>
                      <a:pt x="177" y="88"/>
                    </a:cubicBezTo>
                    <a:cubicBezTo>
                      <a:pt x="177" y="39"/>
                      <a:pt x="137" y="0"/>
                      <a:pt x="88" y="0"/>
                    </a:cubicBezTo>
                    <a:close/>
                  </a:path>
                </a:pathLst>
              </a:custGeom>
              <a:grpFill/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Google Shape;57;p13">
                <a:extLst>
                  <a:ext uri="{FF2B5EF4-FFF2-40B4-BE49-F238E27FC236}">
                    <a16:creationId xmlns:a16="http://schemas.microsoft.com/office/drawing/2014/main" id="{10C6540D-DC8A-4438-8F8C-621B1C64E373}"/>
                  </a:ext>
                </a:extLst>
              </p:cNvPr>
              <p:cNvSpPr/>
              <p:nvPr/>
            </p:nvSpPr>
            <p:spPr>
              <a:xfrm>
                <a:off x="6816459" y="315471"/>
                <a:ext cx="335163" cy="44509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53" extrusionOk="0">
                    <a:moveTo>
                      <a:pt x="79" y="1"/>
                    </a:moveTo>
                    <a:cubicBezTo>
                      <a:pt x="40" y="1"/>
                      <a:pt x="1" y="35"/>
                      <a:pt x="1" y="79"/>
                    </a:cubicBezTo>
                    <a:cubicBezTo>
                      <a:pt x="1" y="119"/>
                      <a:pt x="40" y="153"/>
                      <a:pt x="79" y="153"/>
                    </a:cubicBezTo>
                    <a:lnTo>
                      <a:pt x="1073" y="153"/>
                    </a:lnTo>
                    <a:cubicBezTo>
                      <a:pt x="1117" y="153"/>
                      <a:pt x="1152" y="119"/>
                      <a:pt x="1152" y="79"/>
                    </a:cubicBezTo>
                    <a:cubicBezTo>
                      <a:pt x="1152" y="35"/>
                      <a:pt x="1117" y="1"/>
                      <a:pt x="1073" y="1"/>
                    </a:cubicBezTo>
                    <a:close/>
                  </a:path>
                </a:pathLst>
              </a:custGeom>
              <a:grpFill/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Google Shape;63;p13">
                <a:extLst>
                  <a:ext uri="{FF2B5EF4-FFF2-40B4-BE49-F238E27FC236}">
                    <a16:creationId xmlns:a16="http://schemas.microsoft.com/office/drawing/2014/main" id="{C59E0481-E4B3-4EC7-B0D9-EC33CBC85516}"/>
                  </a:ext>
                </a:extLst>
              </p:cNvPr>
              <p:cNvSpPr/>
              <p:nvPr/>
            </p:nvSpPr>
            <p:spPr>
              <a:xfrm>
                <a:off x="8064585" y="611905"/>
                <a:ext cx="67498" cy="33163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14" extrusionOk="0">
                    <a:moveTo>
                      <a:pt x="1" y="1"/>
                    </a:moveTo>
                    <a:lnTo>
                      <a:pt x="1" y="113"/>
                    </a:lnTo>
                    <a:lnTo>
                      <a:pt x="231" y="113"/>
                    </a:lnTo>
                    <a:lnTo>
                      <a:pt x="231" y="1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Google Shape;64;p13">
                <a:extLst>
                  <a:ext uri="{FF2B5EF4-FFF2-40B4-BE49-F238E27FC236}">
                    <a16:creationId xmlns:a16="http://schemas.microsoft.com/office/drawing/2014/main" id="{5561C6A2-568D-4B62-BD0C-BDCD14A53D6D}"/>
                  </a:ext>
                </a:extLst>
              </p:cNvPr>
              <p:cNvSpPr/>
              <p:nvPr/>
            </p:nvSpPr>
            <p:spPr>
              <a:xfrm>
                <a:off x="5837742" y="611905"/>
                <a:ext cx="65752" cy="33163"/>
              </a:xfrm>
              <a:custGeom>
                <a:avLst/>
                <a:gdLst/>
                <a:ahLst/>
                <a:cxnLst/>
                <a:rect l="l" t="t" r="r" b="b"/>
                <a:pathLst>
                  <a:path w="226" h="114" extrusionOk="0">
                    <a:moveTo>
                      <a:pt x="0" y="1"/>
                    </a:moveTo>
                    <a:lnTo>
                      <a:pt x="0" y="113"/>
                    </a:lnTo>
                    <a:lnTo>
                      <a:pt x="226" y="113"/>
                    </a:lnTo>
                    <a:lnTo>
                      <a:pt x="226" y="1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Google Shape;65;p13">
                <a:extLst>
                  <a:ext uri="{FF2B5EF4-FFF2-40B4-BE49-F238E27FC236}">
                    <a16:creationId xmlns:a16="http://schemas.microsoft.com/office/drawing/2014/main" id="{029C56CF-188F-46B2-ABCB-29F176FA4B3D}"/>
                  </a:ext>
                </a:extLst>
              </p:cNvPr>
              <p:cNvSpPr/>
              <p:nvPr/>
            </p:nvSpPr>
            <p:spPr>
              <a:xfrm>
                <a:off x="8131792" y="1301644"/>
                <a:ext cx="24439" cy="354907"/>
              </a:xfrm>
              <a:custGeom>
                <a:avLst/>
                <a:gdLst/>
                <a:ahLst/>
                <a:cxnLst/>
                <a:rect l="l" t="t" r="r" b="b"/>
                <a:pathLst>
                  <a:path w="84" h="1220" extrusionOk="0">
                    <a:moveTo>
                      <a:pt x="0" y="0"/>
                    </a:moveTo>
                    <a:lnTo>
                      <a:pt x="0" y="1219"/>
                    </a:lnTo>
                    <a:lnTo>
                      <a:pt x="39" y="1219"/>
                    </a:lnTo>
                    <a:cubicBezTo>
                      <a:pt x="64" y="1219"/>
                      <a:pt x="83" y="1200"/>
                      <a:pt x="83" y="1175"/>
                    </a:cubicBezTo>
                    <a:lnTo>
                      <a:pt x="83" y="44"/>
                    </a:lnTo>
                    <a:cubicBezTo>
                      <a:pt x="83" y="20"/>
                      <a:pt x="64" y="0"/>
                      <a:pt x="39" y="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Google Shape;66;p13">
                <a:extLst>
                  <a:ext uri="{FF2B5EF4-FFF2-40B4-BE49-F238E27FC236}">
                    <a16:creationId xmlns:a16="http://schemas.microsoft.com/office/drawing/2014/main" id="{D414C3CB-5355-42BE-A12B-BE161DC15679}"/>
                  </a:ext>
                </a:extLst>
              </p:cNvPr>
              <p:cNvSpPr/>
              <p:nvPr/>
            </p:nvSpPr>
            <p:spPr>
              <a:xfrm>
                <a:off x="5812139" y="1620769"/>
                <a:ext cx="25894" cy="356362"/>
              </a:xfrm>
              <a:custGeom>
                <a:avLst/>
                <a:gdLst/>
                <a:ahLst/>
                <a:cxnLst/>
                <a:rect l="l" t="t" r="r" b="b"/>
                <a:pathLst>
                  <a:path w="89" h="1225" extrusionOk="0">
                    <a:moveTo>
                      <a:pt x="44" y="0"/>
                    </a:moveTo>
                    <a:cubicBezTo>
                      <a:pt x="20" y="0"/>
                      <a:pt x="0" y="20"/>
                      <a:pt x="0" y="49"/>
                    </a:cubicBezTo>
                    <a:lnTo>
                      <a:pt x="0" y="1180"/>
                    </a:lnTo>
                    <a:cubicBezTo>
                      <a:pt x="0" y="1205"/>
                      <a:pt x="20" y="1224"/>
                      <a:pt x="44" y="1224"/>
                    </a:cubicBezTo>
                    <a:lnTo>
                      <a:pt x="88" y="1224"/>
                    </a:lnTo>
                    <a:lnTo>
                      <a:pt x="88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Google Shape;67;p13">
                <a:extLst>
                  <a:ext uri="{FF2B5EF4-FFF2-40B4-BE49-F238E27FC236}">
                    <a16:creationId xmlns:a16="http://schemas.microsoft.com/office/drawing/2014/main" id="{F8158BCD-C568-4F1E-9F90-A5E007670BB8}"/>
                  </a:ext>
                </a:extLst>
              </p:cNvPr>
              <p:cNvSpPr/>
              <p:nvPr/>
            </p:nvSpPr>
            <p:spPr>
              <a:xfrm>
                <a:off x="5812139" y="1177427"/>
                <a:ext cx="25894" cy="356653"/>
              </a:xfrm>
              <a:custGeom>
                <a:avLst/>
                <a:gdLst/>
                <a:ahLst/>
                <a:cxnLst/>
                <a:rect l="l" t="t" r="r" b="b"/>
                <a:pathLst>
                  <a:path w="89" h="1226" extrusionOk="0">
                    <a:moveTo>
                      <a:pt x="44" y="1"/>
                    </a:moveTo>
                    <a:cubicBezTo>
                      <a:pt x="20" y="1"/>
                      <a:pt x="0" y="21"/>
                      <a:pt x="0" y="45"/>
                    </a:cubicBezTo>
                    <a:lnTo>
                      <a:pt x="0" y="1181"/>
                    </a:lnTo>
                    <a:cubicBezTo>
                      <a:pt x="0" y="1206"/>
                      <a:pt x="20" y="1225"/>
                      <a:pt x="44" y="1225"/>
                    </a:cubicBezTo>
                    <a:lnTo>
                      <a:pt x="88" y="1225"/>
                    </a:lnTo>
                    <a:lnTo>
                      <a:pt x="88" y="1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Google Shape;68;p13">
                <a:extLst>
                  <a:ext uri="{FF2B5EF4-FFF2-40B4-BE49-F238E27FC236}">
                    <a16:creationId xmlns:a16="http://schemas.microsoft.com/office/drawing/2014/main" id="{6B2267E6-EF11-4EDB-9F95-621DCBDE4AEE}"/>
                  </a:ext>
                </a:extLst>
              </p:cNvPr>
              <p:cNvSpPr/>
              <p:nvPr/>
            </p:nvSpPr>
            <p:spPr>
              <a:xfrm>
                <a:off x="5812139" y="859757"/>
                <a:ext cx="25894" cy="111418"/>
              </a:xfrm>
              <a:custGeom>
                <a:avLst/>
                <a:gdLst/>
                <a:ahLst/>
                <a:cxnLst/>
                <a:rect l="l" t="t" r="r" b="b"/>
                <a:pathLst>
                  <a:path w="89" h="383" extrusionOk="0">
                    <a:moveTo>
                      <a:pt x="44" y="1"/>
                    </a:moveTo>
                    <a:cubicBezTo>
                      <a:pt x="20" y="1"/>
                      <a:pt x="0" y="20"/>
                      <a:pt x="0" y="45"/>
                    </a:cubicBezTo>
                    <a:lnTo>
                      <a:pt x="0" y="339"/>
                    </a:lnTo>
                    <a:cubicBezTo>
                      <a:pt x="0" y="363"/>
                      <a:pt x="20" y="383"/>
                      <a:pt x="44" y="383"/>
                    </a:cubicBezTo>
                    <a:lnTo>
                      <a:pt x="88" y="383"/>
                    </a:lnTo>
                    <a:lnTo>
                      <a:pt x="88" y="1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Google Shape;69;p13">
                <a:extLst>
                  <a:ext uri="{FF2B5EF4-FFF2-40B4-BE49-F238E27FC236}">
                    <a16:creationId xmlns:a16="http://schemas.microsoft.com/office/drawing/2014/main" id="{20736786-550F-4507-9CF3-085B500A3603}"/>
                  </a:ext>
                </a:extLst>
              </p:cNvPr>
              <p:cNvSpPr/>
              <p:nvPr/>
            </p:nvSpPr>
            <p:spPr>
              <a:xfrm>
                <a:off x="8064585" y="4496962"/>
                <a:ext cx="67498" cy="34618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19" extrusionOk="0">
                    <a:moveTo>
                      <a:pt x="1" y="1"/>
                    </a:moveTo>
                    <a:lnTo>
                      <a:pt x="1" y="118"/>
                    </a:lnTo>
                    <a:lnTo>
                      <a:pt x="231" y="118"/>
                    </a:lnTo>
                    <a:lnTo>
                      <a:pt x="231" y="1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Google Shape;70;p13">
                <a:extLst>
                  <a:ext uri="{FF2B5EF4-FFF2-40B4-BE49-F238E27FC236}">
                    <a16:creationId xmlns:a16="http://schemas.microsoft.com/office/drawing/2014/main" id="{21EB648C-B975-4F2B-A47A-6DEB39594F5B}"/>
                  </a:ext>
                </a:extLst>
              </p:cNvPr>
              <p:cNvSpPr/>
              <p:nvPr/>
            </p:nvSpPr>
            <p:spPr>
              <a:xfrm>
                <a:off x="5837742" y="4496962"/>
                <a:ext cx="65752" cy="34618"/>
              </a:xfrm>
              <a:custGeom>
                <a:avLst/>
                <a:gdLst/>
                <a:ahLst/>
                <a:cxnLst/>
                <a:rect l="l" t="t" r="r" b="b"/>
                <a:pathLst>
                  <a:path w="226" h="119" extrusionOk="0">
                    <a:moveTo>
                      <a:pt x="0" y="1"/>
                    </a:moveTo>
                    <a:lnTo>
                      <a:pt x="0" y="118"/>
                    </a:lnTo>
                    <a:lnTo>
                      <a:pt x="226" y="118"/>
                    </a:lnTo>
                    <a:lnTo>
                      <a:pt x="226" y="1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Google Shape;71;p13">
                <a:extLst>
                  <a:ext uri="{FF2B5EF4-FFF2-40B4-BE49-F238E27FC236}">
                    <a16:creationId xmlns:a16="http://schemas.microsoft.com/office/drawing/2014/main" id="{BF22408C-2188-4AB0-B621-A7EFC259A909}"/>
                  </a:ext>
                </a:extLst>
              </p:cNvPr>
              <p:cNvSpPr/>
              <p:nvPr/>
            </p:nvSpPr>
            <p:spPr>
              <a:xfrm>
                <a:off x="6649976" y="3637490"/>
                <a:ext cx="4598" cy="4470"/>
              </a:xfrm>
              <a:custGeom>
                <a:avLst/>
                <a:gdLst/>
                <a:ahLst/>
                <a:cxnLst/>
                <a:rect l="l" t="t" r="r" b="b"/>
                <a:pathLst>
                  <a:path w="36" h="35" extrusionOk="0">
                    <a:moveTo>
                      <a:pt x="1" y="0"/>
                    </a:moveTo>
                    <a:lnTo>
                      <a:pt x="27" y="34"/>
                    </a:lnTo>
                    <a:lnTo>
                      <a:pt x="35" y="34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" name="Google Shape;74;p13">
              <a:extLst>
                <a:ext uri="{FF2B5EF4-FFF2-40B4-BE49-F238E27FC236}">
                  <a16:creationId xmlns:a16="http://schemas.microsoft.com/office/drawing/2014/main" id="{74D85524-A4FA-4E3D-AF5E-6E862429164B}"/>
                </a:ext>
              </a:extLst>
            </p:cNvPr>
            <p:cNvSpPr/>
            <p:nvPr/>
          </p:nvSpPr>
          <p:spPr>
            <a:xfrm rot="900033">
              <a:off x="6819408" y="1568658"/>
              <a:ext cx="4598" cy="4470"/>
            </a:xfrm>
            <a:custGeom>
              <a:avLst/>
              <a:gdLst/>
              <a:ahLst/>
              <a:cxnLst/>
              <a:rect l="l" t="t" r="r" b="b"/>
              <a:pathLst>
                <a:path w="36" h="35" extrusionOk="0">
                  <a:moveTo>
                    <a:pt x="1" y="0"/>
                  </a:moveTo>
                  <a:lnTo>
                    <a:pt x="27" y="34"/>
                  </a:lnTo>
                  <a:lnTo>
                    <a:pt x="35" y="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9484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21"/>
          <p:cNvSpPr txBox="1"/>
          <p:nvPr/>
        </p:nvSpPr>
        <p:spPr>
          <a:xfrm flipH="1">
            <a:off x="953496" y="1757893"/>
            <a:ext cx="4663533" cy="2159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l-PL" sz="16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Od dawna wiadomo, że “lepiej jeden raz zobaczyć, niż sto razy usłyszeć”. Dlatego przygotowaliśmy rozwiązanie, które potrafi wizualnie pokazać zużycie prądu przez poszczególne podzespoły elektroniczne. </a:t>
            </a:r>
          </a:p>
        </p:txBody>
      </p:sp>
      <p:sp>
        <p:nvSpPr>
          <p:cNvPr id="696" name="Google Shape;696;p21"/>
          <p:cNvSpPr txBox="1">
            <a:spLocks noGrp="1"/>
          </p:cNvSpPr>
          <p:nvPr>
            <p:ph type="title"/>
          </p:nvPr>
        </p:nvSpPr>
        <p:spPr>
          <a:xfrm>
            <a:off x="1035138" y="1055108"/>
            <a:ext cx="4843147" cy="9998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Jak zmniejszyć użycie energii? – Najlepiej je zobaczyć !</a:t>
            </a: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B885D93F-C91B-4349-9083-80D8DBCE8521}"/>
              </a:ext>
            </a:extLst>
          </p:cNvPr>
          <p:cNvSpPr txBox="1"/>
          <p:nvPr/>
        </p:nvSpPr>
        <p:spPr>
          <a:xfrm>
            <a:off x="1202402" y="4897279"/>
            <a:ext cx="79415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PL" sz="1000" dirty="0"/>
              <a:t>Źródło: </a:t>
            </a:r>
            <a:r>
              <a:rPr lang="en-GB" sz="1000" dirty="0">
                <a:hlinkClick r:id="rId3"/>
              </a:rPr>
              <a:t>https://shop.marcomweb.it/en/shop-online/industrial-automation/energy-measure/qi-hsc-50-dc-and-ac-current-measurement-dettagli.html</a:t>
            </a:r>
            <a:endParaRPr lang="en-GB" sz="1000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9CA756D0-D73D-44FC-A082-09C2E122524C}"/>
              </a:ext>
            </a:extLst>
          </p:cNvPr>
          <p:cNvSpPr txBox="1"/>
          <p:nvPr/>
        </p:nvSpPr>
        <p:spPr>
          <a:xfrm>
            <a:off x="5617029" y="241786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L" dirty="0">
                <a:solidFill>
                  <a:srgbClr val="FF0000"/>
                </a:solidFill>
              </a:rPr>
              <a:t>(obrazek z </a:t>
            </a:r>
            <a:r>
              <a:rPr lang="pl-PL" dirty="0">
                <a:solidFill>
                  <a:srgbClr val="FF0000"/>
                </a:solidFill>
              </a:rPr>
              <a:t>rzeczywistymi danymi</a:t>
            </a:r>
            <a:r>
              <a:rPr lang="en-PL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28516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21"/>
          <p:cNvSpPr txBox="1"/>
          <p:nvPr/>
        </p:nvSpPr>
        <p:spPr>
          <a:xfrm flipH="1">
            <a:off x="953496" y="1757893"/>
            <a:ext cx="4663533" cy="2159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l-PL" sz="16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Użytkownik instaluje tylko jeden amperomierz na głównym wejściu prądu do budynku: niema nawet potrzeby przecinać przewodów, ponieważ amperomierz ten jest “bezdotykowy”.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pl-PL" sz="16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l-PL" sz="16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Amperomierz przesyła dane do naszej aplikacji za pomocą sieci Wi-Fi. Sztuczna inteligencja w aplikacji sama wyznacza jakie urządzenia, kiedy oraz ile prądu pobierają.</a:t>
            </a:r>
          </a:p>
        </p:txBody>
      </p:sp>
      <p:sp>
        <p:nvSpPr>
          <p:cNvPr id="696" name="Google Shape;696;p21"/>
          <p:cNvSpPr txBox="1">
            <a:spLocks noGrp="1"/>
          </p:cNvSpPr>
          <p:nvPr>
            <p:ph type="title"/>
          </p:nvPr>
        </p:nvSpPr>
        <p:spPr>
          <a:xfrm>
            <a:off x="953496" y="555171"/>
            <a:ext cx="3095990" cy="9998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Co jest pod spodem? </a:t>
            </a:r>
            <a:br>
              <a:rPr lang="pl-PL" dirty="0"/>
            </a:br>
            <a:r>
              <a:rPr lang="pl-PL" dirty="0"/>
              <a:t>Tylko jeden czujnik!</a:t>
            </a:r>
            <a:endParaRPr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BDCF4D-24A9-42E6-8A5E-E14594DE6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779" y="1555046"/>
            <a:ext cx="2565400" cy="2565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B885D93F-C91B-4349-9083-80D8DBCE8521}"/>
              </a:ext>
            </a:extLst>
          </p:cNvPr>
          <p:cNvSpPr txBox="1"/>
          <p:nvPr/>
        </p:nvSpPr>
        <p:spPr>
          <a:xfrm>
            <a:off x="1202402" y="4897279"/>
            <a:ext cx="79415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PL" sz="1000" dirty="0"/>
              <a:t>Źródło: </a:t>
            </a:r>
            <a:r>
              <a:rPr lang="en-GB" sz="1000" dirty="0">
                <a:hlinkClick r:id="rId4"/>
              </a:rPr>
              <a:t>https://shop.marcomweb.it/en/shop-online/industrial-automation/energy-measure/qi-hsc-50-dc-and-ac-current-measurement-dettagli.html</a:t>
            </a:r>
            <a:endParaRPr lang="en-GB" sz="1000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1FB6F869-9A0F-4CE4-A621-6157FEC4FFFB}"/>
              </a:ext>
            </a:extLst>
          </p:cNvPr>
          <p:cNvSpPr txBox="1"/>
          <p:nvPr/>
        </p:nvSpPr>
        <p:spPr>
          <a:xfrm>
            <a:off x="6410779" y="734732"/>
            <a:ext cx="27513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b="1" dirty="0">
                <a:latin typeface="Fira Sans Extra Condensed Light" panose="020B0403050000020004" pitchFamily="34" charset="0"/>
              </a:rPr>
              <a:t>Konkurenci potrzebują 100 czujników, gdy my – tylko jednego!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3433599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21"/>
          <p:cNvSpPr txBox="1"/>
          <p:nvPr/>
        </p:nvSpPr>
        <p:spPr>
          <a:xfrm flipH="1">
            <a:off x="953496" y="2146192"/>
            <a:ext cx="3618504" cy="144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l-PL" sz="16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Zauważyliśmy, że większość urządzeń elektrycznych w domu zwykle działają przez pewien czas oraz, że dość łatwo można nauczyć się rozpoznawać różne urządzenia według ich średniego poboru mocy. </a:t>
            </a:r>
          </a:p>
        </p:txBody>
      </p:sp>
      <p:sp>
        <p:nvSpPr>
          <p:cNvPr id="696" name="Google Shape;696;p21"/>
          <p:cNvSpPr txBox="1">
            <a:spLocks noGrp="1"/>
          </p:cNvSpPr>
          <p:nvPr>
            <p:ph type="title"/>
          </p:nvPr>
        </p:nvSpPr>
        <p:spPr>
          <a:xfrm>
            <a:off x="953496" y="1110343"/>
            <a:ext cx="8134500" cy="4447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Nasza propozycja </a:t>
            </a:r>
            <a:br>
              <a:rPr lang="pl-PL" dirty="0"/>
            </a:br>
            <a:r>
              <a:rPr lang="pl-PL" dirty="0"/>
              <a:t>rozwiązania problemu</a:t>
            </a:r>
            <a:endParaRPr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5" name="Content Placeholder 5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ADCCE254-247E-4FA2-A86A-4AC121B0E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141" y="356431"/>
            <a:ext cx="3618504" cy="443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411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21"/>
          <p:cNvSpPr txBox="1"/>
          <p:nvPr/>
        </p:nvSpPr>
        <p:spPr>
          <a:xfrm flipH="1">
            <a:off x="888182" y="531841"/>
            <a:ext cx="7730200" cy="144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l-PL" sz="16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Nasze spostrzeżenia potwierdziły dane rzeczywiste z następnego zbioru danych: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pl-PL" sz="16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l-PL" sz="16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https://data.open-power-system-data.org/household_data/</a:t>
            </a:r>
          </a:p>
        </p:txBody>
      </p:sp>
      <p:sp>
        <p:nvSpPr>
          <p:cNvPr id="696" name="Google Shape;696;p21"/>
          <p:cNvSpPr txBox="1">
            <a:spLocks noGrp="1"/>
          </p:cNvSpPr>
          <p:nvPr>
            <p:ph type="title"/>
          </p:nvPr>
        </p:nvSpPr>
        <p:spPr>
          <a:xfrm>
            <a:off x="525618" y="309490"/>
            <a:ext cx="8134500" cy="4447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Dane rzeczywiste</a:t>
            </a:r>
            <a:endParaRPr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8" name="pole tekstowe 47">
            <a:extLst>
              <a:ext uri="{FF2B5EF4-FFF2-40B4-BE49-F238E27FC236}">
                <a16:creationId xmlns:a16="http://schemas.microsoft.com/office/drawing/2014/main" id="{71C58FC5-9D4C-49F0-9144-8BDBB4671B94}"/>
              </a:ext>
            </a:extLst>
          </p:cNvPr>
          <p:cNvSpPr txBox="1"/>
          <p:nvPr/>
        </p:nvSpPr>
        <p:spPr>
          <a:xfrm>
            <a:off x="2669722" y="301550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L" dirty="0">
                <a:solidFill>
                  <a:srgbClr val="FF0000"/>
                </a:solidFill>
              </a:rPr>
              <a:t>(obrazek z </a:t>
            </a:r>
            <a:r>
              <a:rPr lang="pl-PL" dirty="0">
                <a:solidFill>
                  <a:srgbClr val="FF0000"/>
                </a:solidFill>
              </a:rPr>
              <a:t>rzeczywistymi danymi</a:t>
            </a:r>
            <a:r>
              <a:rPr lang="en-PL" dirty="0">
                <a:solidFill>
                  <a:srgbClr val="FF0000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21"/>
          <p:cNvSpPr txBox="1"/>
          <p:nvPr/>
        </p:nvSpPr>
        <p:spPr>
          <a:xfrm flipH="1">
            <a:off x="866793" y="1006398"/>
            <a:ext cx="4007286" cy="144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l-PL" sz="16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Najpierw dane wejściowe z amperomierza są dzielone na odcinki o podobnym poborze mocy za pomocą algorytmu wykrywania punktu zmiany (</a:t>
            </a:r>
            <a:r>
              <a:rPr lang="pl-PL" sz="16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change</a:t>
            </a:r>
            <a:r>
              <a:rPr lang="pl-PL" sz="16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point </a:t>
            </a:r>
            <a:r>
              <a:rPr lang="pl-PL" sz="16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detection</a:t>
            </a:r>
            <a:r>
              <a:rPr lang="pl-PL" sz="16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). </a:t>
            </a:r>
            <a:endParaRPr sz="16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6" name="Google Shape;696;p21"/>
          <p:cNvSpPr txBox="1">
            <a:spLocks noGrp="1"/>
          </p:cNvSpPr>
          <p:nvPr>
            <p:ph type="title"/>
          </p:nvPr>
        </p:nvSpPr>
        <p:spPr>
          <a:xfrm>
            <a:off x="525618" y="309490"/>
            <a:ext cx="8134500" cy="4447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Jak sztuczna inteligencja wyznacza urządzenie?</a:t>
            </a:r>
            <a:endParaRPr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5" name="Google Shape;694;p21">
            <a:extLst>
              <a:ext uri="{FF2B5EF4-FFF2-40B4-BE49-F238E27FC236}">
                <a16:creationId xmlns:a16="http://schemas.microsoft.com/office/drawing/2014/main" id="{7CAF41C6-C466-4CEF-8AA9-F86094B0134A}"/>
              </a:ext>
            </a:extLst>
          </p:cNvPr>
          <p:cNvSpPr txBox="1"/>
          <p:nvPr/>
        </p:nvSpPr>
        <p:spPr>
          <a:xfrm flipH="1">
            <a:off x="866792" y="2448661"/>
            <a:ext cx="3620305" cy="1151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l-PL" sz="16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Zatem za pomocą algorytmu lasu losowego i danych o średnim zużyciu prądu różnego rodzaju urządzeń wyznaczamy jakie urządzenia i jak długo były włączone.</a:t>
            </a:r>
            <a:endParaRPr sz="16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" name="Google Shape;694;p21">
            <a:extLst>
              <a:ext uri="{FF2B5EF4-FFF2-40B4-BE49-F238E27FC236}">
                <a16:creationId xmlns:a16="http://schemas.microsoft.com/office/drawing/2014/main" id="{1EC07E11-0C0A-4CC0-8EB0-9B8FA1681CE6}"/>
              </a:ext>
            </a:extLst>
          </p:cNvPr>
          <p:cNvSpPr txBox="1"/>
          <p:nvPr/>
        </p:nvSpPr>
        <p:spPr>
          <a:xfrm flipH="1">
            <a:off x="866792" y="3890924"/>
            <a:ext cx="3620305" cy="1151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l-PL" sz="16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Jeżeli się gdzieś pomylimy, to użytkownik będzie mógł nas poprawić przez pierwsze kilka tygodni. </a:t>
            </a:r>
            <a:br>
              <a:rPr lang="pl-PL" sz="16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6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Z czasem algorytm nauczy się działać bezbłędnie.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" name="pole tekstowe 47">
            <a:extLst>
              <a:ext uri="{FF2B5EF4-FFF2-40B4-BE49-F238E27FC236}">
                <a16:creationId xmlns:a16="http://schemas.microsoft.com/office/drawing/2014/main" id="{71C58FC5-9D4C-49F0-9144-8BDBB4671B94}"/>
              </a:ext>
            </a:extLst>
          </p:cNvPr>
          <p:cNvSpPr txBox="1"/>
          <p:nvPr/>
        </p:nvSpPr>
        <p:spPr>
          <a:xfrm>
            <a:off x="4874079" y="226274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L" dirty="0">
                <a:solidFill>
                  <a:srgbClr val="FF0000"/>
                </a:solidFill>
              </a:rPr>
              <a:t>(obrazek z podzieleniem timelinu na odcinki)</a:t>
            </a:r>
          </a:p>
        </p:txBody>
      </p:sp>
    </p:spTree>
    <p:extLst>
      <p:ext uri="{BB962C8B-B14F-4D97-AF65-F5344CB8AC3E}">
        <p14:creationId xmlns:p14="http://schemas.microsoft.com/office/powerpoint/2010/main" val="2594047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19"/>
          <p:cNvSpPr txBox="1">
            <a:spLocks noGrp="1"/>
          </p:cNvSpPr>
          <p:nvPr>
            <p:ph type="title"/>
          </p:nvPr>
        </p:nvSpPr>
        <p:spPr>
          <a:xfrm>
            <a:off x="643244" y="225444"/>
            <a:ext cx="8134500" cy="4668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Cały dom jak na dłoni w naszej aplikacji komórkowej!</a:t>
            </a:r>
            <a:endParaRPr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9" name="Grupa 8">
            <a:extLst>
              <a:ext uri="{FF2B5EF4-FFF2-40B4-BE49-F238E27FC236}">
                <a16:creationId xmlns:a16="http://schemas.microsoft.com/office/drawing/2014/main" id="{EAE0CB74-373A-4B14-ABBD-102CBACCDF3E}"/>
              </a:ext>
            </a:extLst>
          </p:cNvPr>
          <p:cNvGrpSpPr/>
          <p:nvPr/>
        </p:nvGrpSpPr>
        <p:grpSpPr>
          <a:xfrm>
            <a:off x="286635" y="853443"/>
            <a:ext cx="6996586" cy="3952914"/>
            <a:chOff x="1094899" y="853443"/>
            <a:chExt cx="6996586" cy="3952914"/>
          </a:xfrm>
        </p:grpSpPr>
        <p:pic>
          <p:nvPicPr>
            <p:cNvPr id="6" name="Obraz 5">
              <a:extLst>
                <a:ext uri="{FF2B5EF4-FFF2-40B4-BE49-F238E27FC236}">
                  <a16:creationId xmlns:a16="http://schemas.microsoft.com/office/drawing/2014/main" id="{B72FBEF2-C307-4ABB-BF49-36DDB7BA85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93742" y="875871"/>
              <a:ext cx="1832677" cy="392196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8" name="Obraz 7">
              <a:extLst>
                <a:ext uri="{FF2B5EF4-FFF2-40B4-BE49-F238E27FC236}">
                  <a16:creationId xmlns:a16="http://schemas.microsoft.com/office/drawing/2014/main" id="{E8F2BBFB-70D2-4B49-8305-CFCCFF1A89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01035" y="915851"/>
              <a:ext cx="1811099" cy="385271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4" name="Obraz 3">
              <a:extLst>
                <a:ext uri="{FF2B5EF4-FFF2-40B4-BE49-F238E27FC236}">
                  <a16:creationId xmlns:a16="http://schemas.microsoft.com/office/drawing/2014/main" id="{E5B92FF1-8968-4BE2-A6AA-63AC7C4BF4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71815" y="869125"/>
              <a:ext cx="1793586" cy="389144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62" name="Google Shape;52;p13">
              <a:extLst>
                <a:ext uri="{FF2B5EF4-FFF2-40B4-BE49-F238E27FC236}">
                  <a16:creationId xmlns:a16="http://schemas.microsoft.com/office/drawing/2014/main" id="{C9EB5C74-FAF9-4A11-BC9D-050BC3DA0ED6}"/>
                </a:ext>
              </a:extLst>
            </p:cNvPr>
            <p:cNvSpPr/>
            <p:nvPr/>
          </p:nvSpPr>
          <p:spPr>
            <a:xfrm rot="5718">
              <a:off x="1114939" y="853455"/>
              <a:ext cx="1890838" cy="3944281"/>
            </a:xfrm>
            <a:custGeom>
              <a:avLst/>
              <a:gdLst/>
              <a:ahLst/>
              <a:cxnLst/>
              <a:rect l="l" t="t" r="r" b="b"/>
              <a:pathLst>
                <a:path w="7886" h="16452" extrusionOk="0">
                  <a:moveTo>
                    <a:pt x="994" y="1"/>
                  </a:moveTo>
                  <a:cubicBezTo>
                    <a:pt x="446" y="1"/>
                    <a:pt x="0" y="447"/>
                    <a:pt x="0" y="995"/>
                  </a:cubicBezTo>
                  <a:lnTo>
                    <a:pt x="0" y="2342"/>
                  </a:lnTo>
                  <a:lnTo>
                    <a:pt x="0" y="2724"/>
                  </a:lnTo>
                  <a:lnTo>
                    <a:pt x="0" y="3434"/>
                  </a:lnTo>
                  <a:lnTo>
                    <a:pt x="0" y="4658"/>
                  </a:lnTo>
                  <a:lnTo>
                    <a:pt x="0" y="4957"/>
                  </a:lnTo>
                  <a:lnTo>
                    <a:pt x="0" y="6181"/>
                  </a:lnTo>
                  <a:lnTo>
                    <a:pt x="0" y="15457"/>
                  </a:lnTo>
                  <a:cubicBezTo>
                    <a:pt x="0" y="16006"/>
                    <a:pt x="446" y="16451"/>
                    <a:pt x="994" y="16451"/>
                  </a:cubicBezTo>
                  <a:lnTo>
                    <a:pt x="6886" y="16451"/>
                  </a:lnTo>
                  <a:cubicBezTo>
                    <a:pt x="7439" y="16451"/>
                    <a:pt x="7885" y="16006"/>
                    <a:pt x="7885" y="15457"/>
                  </a:cubicBezTo>
                  <a:lnTo>
                    <a:pt x="7885" y="5079"/>
                  </a:lnTo>
                  <a:lnTo>
                    <a:pt x="7885" y="3860"/>
                  </a:lnTo>
                  <a:lnTo>
                    <a:pt x="7885" y="995"/>
                  </a:lnTo>
                  <a:cubicBezTo>
                    <a:pt x="7885" y="447"/>
                    <a:pt x="7439" y="1"/>
                    <a:pt x="6886" y="1"/>
                  </a:cubicBezTo>
                  <a:lnTo>
                    <a:pt x="5946" y="1"/>
                  </a:lnTo>
                  <a:lnTo>
                    <a:pt x="5946" y="265"/>
                  </a:lnTo>
                  <a:lnTo>
                    <a:pt x="6866" y="265"/>
                  </a:lnTo>
                  <a:cubicBezTo>
                    <a:pt x="7302" y="265"/>
                    <a:pt x="7655" y="618"/>
                    <a:pt x="7655" y="1054"/>
                  </a:cubicBezTo>
                  <a:lnTo>
                    <a:pt x="7655" y="15398"/>
                  </a:lnTo>
                  <a:cubicBezTo>
                    <a:pt x="7655" y="15834"/>
                    <a:pt x="7302" y="16187"/>
                    <a:pt x="6866" y="16187"/>
                  </a:cubicBezTo>
                  <a:lnTo>
                    <a:pt x="1014" y="16187"/>
                  </a:lnTo>
                  <a:cubicBezTo>
                    <a:pt x="578" y="16187"/>
                    <a:pt x="226" y="15834"/>
                    <a:pt x="226" y="15398"/>
                  </a:cubicBezTo>
                  <a:lnTo>
                    <a:pt x="226" y="1054"/>
                  </a:lnTo>
                  <a:cubicBezTo>
                    <a:pt x="226" y="618"/>
                    <a:pt x="578" y="265"/>
                    <a:pt x="1014" y="265"/>
                  </a:cubicBezTo>
                  <a:lnTo>
                    <a:pt x="1935" y="265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3" name="Google Shape;54;p13">
              <a:extLst>
                <a:ext uri="{FF2B5EF4-FFF2-40B4-BE49-F238E27FC236}">
                  <a16:creationId xmlns:a16="http://schemas.microsoft.com/office/drawing/2014/main" id="{E3144345-E509-4D5F-AFC1-FEB3558A1526}"/>
                </a:ext>
              </a:extLst>
            </p:cNvPr>
            <p:cNvSpPr/>
            <p:nvPr/>
          </p:nvSpPr>
          <p:spPr>
            <a:xfrm rot="5718">
              <a:off x="1577410" y="853446"/>
              <a:ext cx="970643" cy="223457"/>
            </a:xfrm>
            <a:custGeom>
              <a:avLst/>
              <a:gdLst/>
              <a:ahLst/>
              <a:cxnLst/>
              <a:rect l="l" t="t" r="r" b="b"/>
              <a:pathLst>
                <a:path w="4012" h="932" extrusionOk="0">
                  <a:moveTo>
                    <a:pt x="2503" y="471"/>
                  </a:moveTo>
                  <a:cubicBezTo>
                    <a:pt x="2547" y="471"/>
                    <a:pt x="2582" y="505"/>
                    <a:pt x="2582" y="549"/>
                  </a:cubicBezTo>
                  <a:cubicBezTo>
                    <a:pt x="2582" y="589"/>
                    <a:pt x="2547" y="623"/>
                    <a:pt x="2503" y="623"/>
                  </a:cubicBezTo>
                  <a:lnTo>
                    <a:pt x="1509" y="623"/>
                  </a:lnTo>
                  <a:cubicBezTo>
                    <a:pt x="1470" y="623"/>
                    <a:pt x="1431" y="589"/>
                    <a:pt x="1431" y="549"/>
                  </a:cubicBezTo>
                  <a:cubicBezTo>
                    <a:pt x="1431" y="505"/>
                    <a:pt x="1470" y="471"/>
                    <a:pt x="1509" y="471"/>
                  </a:cubicBezTo>
                  <a:close/>
                  <a:moveTo>
                    <a:pt x="2924" y="461"/>
                  </a:moveTo>
                  <a:cubicBezTo>
                    <a:pt x="2973" y="461"/>
                    <a:pt x="3013" y="500"/>
                    <a:pt x="3013" y="549"/>
                  </a:cubicBezTo>
                  <a:cubicBezTo>
                    <a:pt x="3013" y="593"/>
                    <a:pt x="2973" y="633"/>
                    <a:pt x="2924" y="633"/>
                  </a:cubicBezTo>
                  <a:cubicBezTo>
                    <a:pt x="2876" y="633"/>
                    <a:pt x="2836" y="593"/>
                    <a:pt x="2836" y="549"/>
                  </a:cubicBezTo>
                  <a:cubicBezTo>
                    <a:pt x="2836" y="500"/>
                    <a:pt x="2876" y="461"/>
                    <a:pt x="2924" y="461"/>
                  </a:cubicBezTo>
                  <a:close/>
                  <a:moveTo>
                    <a:pt x="1" y="1"/>
                  </a:moveTo>
                  <a:lnTo>
                    <a:pt x="1" y="265"/>
                  </a:lnTo>
                  <a:lnTo>
                    <a:pt x="1" y="530"/>
                  </a:lnTo>
                  <a:cubicBezTo>
                    <a:pt x="1" y="750"/>
                    <a:pt x="182" y="931"/>
                    <a:pt x="402" y="931"/>
                  </a:cubicBezTo>
                  <a:lnTo>
                    <a:pt x="3615" y="931"/>
                  </a:lnTo>
                  <a:cubicBezTo>
                    <a:pt x="3835" y="931"/>
                    <a:pt x="4012" y="750"/>
                    <a:pt x="4012" y="530"/>
                  </a:cubicBezTo>
                  <a:lnTo>
                    <a:pt x="4012" y="265"/>
                  </a:lnTo>
                  <a:lnTo>
                    <a:pt x="40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4" name="Google Shape;55;p13">
              <a:extLst>
                <a:ext uri="{FF2B5EF4-FFF2-40B4-BE49-F238E27FC236}">
                  <a16:creationId xmlns:a16="http://schemas.microsoft.com/office/drawing/2014/main" id="{C2D1E44B-1E6F-4D82-BD3E-58B162F8D171}"/>
                </a:ext>
              </a:extLst>
            </p:cNvPr>
            <p:cNvSpPr/>
            <p:nvPr/>
          </p:nvSpPr>
          <p:spPr>
            <a:xfrm rot="5718">
              <a:off x="1128845" y="868797"/>
              <a:ext cx="1862786" cy="3913594"/>
            </a:xfrm>
            <a:custGeom>
              <a:avLst/>
              <a:gdLst/>
              <a:ahLst/>
              <a:cxnLst/>
              <a:rect l="l" t="t" r="r" b="b"/>
              <a:pathLst>
                <a:path w="7769" h="16324" extrusionOk="0">
                  <a:moveTo>
                    <a:pt x="6755" y="16324"/>
                  </a:moveTo>
                  <a:lnTo>
                    <a:pt x="1010" y="16324"/>
                  </a:lnTo>
                  <a:cubicBezTo>
                    <a:pt x="452" y="16324"/>
                    <a:pt x="1" y="15863"/>
                    <a:pt x="1" y="15300"/>
                  </a:cubicBezTo>
                  <a:lnTo>
                    <a:pt x="1" y="1024"/>
                  </a:lnTo>
                  <a:cubicBezTo>
                    <a:pt x="1" y="461"/>
                    <a:pt x="452" y="1"/>
                    <a:pt x="1010" y="1"/>
                  </a:cubicBezTo>
                  <a:lnTo>
                    <a:pt x="6755" y="1"/>
                  </a:lnTo>
                  <a:cubicBezTo>
                    <a:pt x="7313" y="1"/>
                    <a:pt x="7768" y="461"/>
                    <a:pt x="7768" y="1024"/>
                  </a:cubicBezTo>
                  <a:lnTo>
                    <a:pt x="7768" y="15300"/>
                  </a:lnTo>
                  <a:cubicBezTo>
                    <a:pt x="7768" y="15863"/>
                    <a:pt x="7313" y="16324"/>
                    <a:pt x="6755" y="16324"/>
                  </a:cubicBezTo>
                  <a:close/>
                  <a:moveTo>
                    <a:pt x="1010" y="79"/>
                  </a:moveTo>
                  <a:cubicBezTo>
                    <a:pt x="496" y="79"/>
                    <a:pt x="79" y="500"/>
                    <a:pt x="79" y="1024"/>
                  </a:cubicBezTo>
                  <a:lnTo>
                    <a:pt x="79" y="15300"/>
                  </a:lnTo>
                  <a:cubicBezTo>
                    <a:pt x="79" y="15819"/>
                    <a:pt x="496" y="16245"/>
                    <a:pt x="1010" y="16245"/>
                  </a:cubicBezTo>
                  <a:lnTo>
                    <a:pt x="6755" y="16245"/>
                  </a:lnTo>
                  <a:cubicBezTo>
                    <a:pt x="7269" y="16245"/>
                    <a:pt x="7685" y="15819"/>
                    <a:pt x="7685" y="15300"/>
                  </a:cubicBezTo>
                  <a:lnTo>
                    <a:pt x="7685" y="1024"/>
                  </a:lnTo>
                  <a:cubicBezTo>
                    <a:pt x="7685" y="500"/>
                    <a:pt x="7269" y="79"/>
                    <a:pt x="6755" y="79"/>
                  </a:cubicBezTo>
                  <a:lnTo>
                    <a:pt x="1010" y="79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5" name="Google Shape;56;p13">
              <a:extLst>
                <a:ext uri="{FF2B5EF4-FFF2-40B4-BE49-F238E27FC236}">
                  <a16:creationId xmlns:a16="http://schemas.microsoft.com/office/drawing/2014/main" id="{14C778B4-AC01-4EB2-992F-C18EDE5D6114}"/>
                </a:ext>
              </a:extLst>
            </p:cNvPr>
            <p:cNvSpPr/>
            <p:nvPr/>
          </p:nvSpPr>
          <p:spPr>
            <a:xfrm rot="5718">
              <a:off x="2263820" y="964348"/>
              <a:ext cx="42439" cy="41236"/>
            </a:xfrm>
            <a:custGeom>
              <a:avLst/>
              <a:gdLst/>
              <a:ahLst/>
              <a:cxnLst/>
              <a:rect l="l" t="t" r="r" b="b"/>
              <a:pathLst>
                <a:path w="177" h="172" extrusionOk="0">
                  <a:moveTo>
                    <a:pt x="88" y="0"/>
                  </a:moveTo>
                  <a:cubicBezTo>
                    <a:pt x="40" y="0"/>
                    <a:pt x="0" y="39"/>
                    <a:pt x="0" y="88"/>
                  </a:cubicBezTo>
                  <a:cubicBezTo>
                    <a:pt x="0" y="132"/>
                    <a:pt x="40" y="172"/>
                    <a:pt x="88" y="172"/>
                  </a:cubicBezTo>
                  <a:cubicBezTo>
                    <a:pt x="137" y="172"/>
                    <a:pt x="177" y="132"/>
                    <a:pt x="177" y="88"/>
                  </a:cubicBezTo>
                  <a:cubicBezTo>
                    <a:pt x="177" y="39"/>
                    <a:pt x="137" y="0"/>
                    <a:pt x="88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6" name="Google Shape;57;p13">
              <a:extLst>
                <a:ext uri="{FF2B5EF4-FFF2-40B4-BE49-F238E27FC236}">
                  <a16:creationId xmlns:a16="http://schemas.microsoft.com/office/drawing/2014/main" id="{E4CBE0D2-0037-4227-8EA2-015AFBE74008}"/>
                </a:ext>
              </a:extLst>
            </p:cNvPr>
            <p:cNvSpPr/>
            <p:nvPr/>
          </p:nvSpPr>
          <p:spPr>
            <a:xfrm rot="5718">
              <a:off x="1924588" y="966136"/>
              <a:ext cx="276217" cy="36681"/>
            </a:xfrm>
            <a:custGeom>
              <a:avLst/>
              <a:gdLst/>
              <a:ahLst/>
              <a:cxnLst/>
              <a:rect l="l" t="t" r="r" b="b"/>
              <a:pathLst>
                <a:path w="1152" h="153" extrusionOk="0">
                  <a:moveTo>
                    <a:pt x="79" y="1"/>
                  </a:moveTo>
                  <a:cubicBezTo>
                    <a:pt x="40" y="1"/>
                    <a:pt x="1" y="35"/>
                    <a:pt x="1" y="79"/>
                  </a:cubicBezTo>
                  <a:cubicBezTo>
                    <a:pt x="1" y="119"/>
                    <a:pt x="40" y="153"/>
                    <a:pt x="79" y="153"/>
                  </a:cubicBezTo>
                  <a:lnTo>
                    <a:pt x="1073" y="153"/>
                  </a:lnTo>
                  <a:cubicBezTo>
                    <a:pt x="1117" y="153"/>
                    <a:pt x="1152" y="119"/>
                    <a:pt x="1152" y="79"/>
                  </a:cubicBezTo>
                  <a:cubicBezTo>
                    <a:pt x="1152" y="35"/>
                    <a:pt x="1117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7" name="Google Shape;63;p13">
              <a:extLst>
                <a:ext uri="{FF2B5EF4-FFF2-40B4-BE49-F238E27FC236}">
                  <a16:creationId xmlns:a16="http://schemas.microsoft.com/office/drawing/2014/main" id="{AA38C78F-9A69-4BA7-BAE3-D8B0010206B1}"/>
                </a:ext>
              </a:extLst>
            </p:cNvPr>
            <p:cNvSpPr/>
            <p:nvPr/>
          </p:nvSpPr>
          <p:spPr>
            <a:xfrm rot="5718">
              <a:off x="2952802" y="1211962"/>
              <a:ext cx="55627" cy="27331"/>
            </a:xfrm>
            <a:custGeom>
              <a:avLst/>
              <a:gdLst/>
              <a:ahLst/>
              <a:cxnLst/>
              <a:rect l="l" t="t" r="r" b="b"/>
              <a:pathLst>
                <a:path w="232" h="114" extrusionOk="0">
                  <a:moveTo>
                    <a:pt x="1" y="1"/>
                  </a:moveTo>
                  <a:lnTo>
                    <a:pt x="1" y="113"/>
                  </a:lnTo>
                  <a:lnTo>
                    <a:pt x="231" y="113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8" name="Google Shape;64;p13">
              <a:extLst>
                <a:ext uri="{FF2B5EF4-FFF2-40B4-BE49-F238E27FC236}">
                  <a16:creationId xmlns:a16="http://schemas.microsoft.com/office/drawing/2014/main" id="{E2F6F2D5-0468-4D77-B00B-34C969604D40}"/>
                </a:ext>
              </a:extLst>
            </p:cNvPr>
            <p:cNvSpPr/>
            <p:nvPr/>
          </p:nvSpPr>
          <p:spPr>
            <a:xfrm rot="5718">
              <a:off x="1117604" y="1208908"/>
              <a:ext cx="54188" cy="27331"/>
            </a:xfrm>
            <a:custGeom>
              <a:avLst/>
              <a:gdLst/>
              <a:ahLst/>
              <a:cxnLst/>
              <a:rect l="l" t="t" r="r" b="b"/>
              <a:pathLst>
                <a:path w="226" h="114" extrusionOk="0">
                  <a:moveTo>
                    <a:pt x="0" y="1"/>
                  </a:moveTo>
                  <a:lnTo>
                    <a:pt x="0" y="113"/>
                  </a:lnTo>
                  <a:lnTo>
                    <a:pt x="226" y="113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9" name="Google Shape;65;p13">
              <a:extLst>
                <a:ext uri="{FF2B5EF4-FFF2-40B4-BE49-F238E27FC236}">
                  <a16:creationId xmlns:a16="http://schemas.microsoft.com/office/drawing/2014/main" id="{07FB27A8-2885-44F8-9009-3D227D548A26}"/>
                </a:ext>
              </a:extLst>
            </p:cNvPr>
            <p:cNvSpPr/>
            <p:nvPr/>
          </p:nvSpPr>
          <p:spPr>
            <a:xfrm rot="5718">
              <a:off x="3007023" y="1780456"/>
              <a:ext cx="20141" cy="292488"/>
            </a:xfrm>
            <a:custGeom>
              <a:avLst/>
              <a:gdLst/>
              <a:ahLst/>
              <a:cxnLst/>
              <a:rect l="l" t="t" r="r" b="b"/>
              <a:pathLst>
                <a:path w="84" h="1220" extrusionOk="0">
                  <a:moveTo>
                    <a:pt x="0" y="0"/>
                  </a:moveTo>
                  <a:lnTo>
                    <a:pt x="0" y="1219"/>
                  </a:lnTo>
                  <a:lnTo>
                    <a:pt x="39" y="1219"/>
                  </a:lnTo>
                  <a:cubicBezTo>
                    <a:pt x="64" y="1219"/>
                    <a:pt x="83" y="1200"/>
                    <a:pt x="83" y="1175"/>
                  </a:cubicBezTo>
                  <a:lnTo>
                    <a:pt x="83" y="44"/>
                  </a:lnTo>
                  <a:cubicBezTo>
                    <a:pt x="83" y="20"/>
                    <a:pt x="64" y="0"/>
                    <a:pt x="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70" name="Google Shape;66;p13">
              <a:extLst>
                <a:ext uri="{FF2B5EF4-FFF2-40B4-BE49-F238E27FC236}">
                  <a16:creationId xmlns:a16="http://schemas.microsoft.com/office/drawing/2014/main" id="{E61B3D54-749B-403A-96B9-9FA602209BAB}"/>
                </a:ext>
              </a:extLst>
            </p:cNvPr>
            <p:cNvSpPr/>
            <p:nvPr/>
          </p:nvSpPr>
          <p:spPr>
            <a:xfrm rot="5718">
              <a:off x="1094899" y="2040277"/>
              <a:ext cx="21340" cy="293687"/>
            </a:xfrm>
            <a:custGeom>
              <a:avLst/>
              <a:gdLst/>
              <a:ahLst/>
              <a:cxnLst/>
              <a:rect l="l" t="t" r="r" b="b"/>
              <a:pathLst>
                <a:path w="89" h="1225" extrusionOk="0">
                  <a:moveTo>
                    <a:pt x="44" y="0"/>
                  </a:moveTo>
                  <a:cubicBezTo>
                    <a:pt x="20" y="0"/>
                    <a:pt x="0" y="20"/>
                    <a:pt x="0" y="49"/>
                  </a:cubicBezTo>
                  <a:lnTo>
                    <a:pt x="0" y="1180"/>
                  </a:lnTo>
                  <a:cubicBezTo>
                    <a:pt x="0" y="1205"/>
                    <a:pt x="20" y="1224"/>
                    <a:pt x="44" y="1224"/>
                  </a:cubicBezTo>
                  <a:lnTo>
                    <a:pt x="88" y="1224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71" name="Google Shape;67;p13">
              <a:extLst>
                <a:ext uri="{FF2B5EF4-FFF2-40B4-BE49-F238E27FC236}">
                  <a16:creationId xmlns:a16="http://schemas.microsoft.com/office/drawing/2014/main" id="{7C40E6F6-DC8F-4D94-9645-833457D89B81}"/>
                </a:ext>
              </a:extLst>
            </p:cNvPr>
            <p:cNvSpPr/>
            <p:nvPr/>
          </p:nvSpPr>
          <p:spPr>
            <a:xfrm rot="5718">
              <a:off x="1095506" y="1674907"/>
              <a:ext cx="21340" cy="293927"/>
            </a:xfrm>
            <a:custGeom>
              <a:avLst/>
              <a:gdLst/>
              <a:ahLst/>
              <a:cxnLst/>
              <a:rect l="l" t="t" r="r" b="b"/>
              <a:pathLst>
                <a:path w="89" h="1226" extrusionOk="0">
                  <a:moveTo>
                    <a:pt x="44" y="1"/>
                  </a:moveTo>
                  <a:cubicBezTo>
                    <a:pt x="20" y="1"/>
                    <a:pt x="0" y="21"/>
                    <a:pt x="0" y="45"/>
                  </a:cubicBezTo>
                  <a:lnTo>
                    <a:pt x="0" y="1181"/>
                  </a:lnTo>
                  <a:cubicBezTo>
                    <a:pt x="0" y="1206"/>
                    <a:pt x="20" y="1225"/>
                    <a:pt x="44" y="1225"/>
                  </a:cubicBezTo>
                  <a:lnTo>
                    <a:pt x="88" y="1225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72" name="Google Shape;68;p13">
              <a:extLst>
                <a:ext uri="{FF2B5EF4-FFF2-40B4-BE49-F238E27FC236}">
                  <a16:creationId xmlns:a16="http://schemas.microsoft.com/office/drawing/2014/main" id="{7843573C-376C-41EA-868B-71EC265FA052}"/>
                </a:ext>
              </a:extLst>
            </p:cNvPr>
            <p:cNvSpPr/>
            <p:nvPr/>
          </p:nvSpPr>
          <p:spPr>
            <a:xfrm rot="5718">
              <a:off x="1096110" y="1413107"/>
              <a:ext cx="21340" cy="91823"/>
            </a:xfrm>
            <a:custGeom>
              <a:avLst/>
              <a:gdLst/>
              <a:ahLst/>
              <a:cxnLst/>
              <a:rect l="l" t="t" r="r" b="b"/>
              <a:pathLst>
                <a:path w="89" h="383" extrusionOk="0">
                  <a:moveTo>
                    <a:pt x="44" y="1"/>
                  </a:moveTo>
                  <a:cubicBezTo>
                    <a:pt x="20" y="1"/>
                    <a:pt x="0" y="20"/>
                    <a:pt x="0" y="45"/>
                  </a:cubicBezTo>
                  <a:lnTo>
                    <a:pt x="0" y="339"/>
                  </a:lnTo>
                  <a:cubicBezTo>
                    <a:pt x="0" y="363"/>
                    <a:pt x="20" y="383"/>
                    <a:pt x="44" y="383"/>
                  </a:cubicBezTo>
                  <a:lnTo>
                    <a:pt x="88" y="383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73" name="Google Shape;69;p13">
              <a:extLst>
                <a:ext uri="{FF2B5EF4-FFF2-40B4-BE49-F238E27FC236}">
                  <a16:creationId xmlns:a16="http://schemas.microsoft.com/office/drawing/2014/main" id="{6A17162E-D755-4981-BEAB-9655DBF7CF8A}"/>
                </a:ext>
              </a:extLst>
            </p:cNvPr>
            <p:cNvSpPr/>
            <p:nvPr/>
          </p:nvSpPr>
          <p:spPr>
            <a:xfrm rot="5718">
              <a:off x="2947476" y="4413738"/>
              <a:ext cx="55627" cy="28530"/>
            </a:xfrm>
            <a:custGeom>
              <a:avLst/>
              <a:gdLst/>
              <a:ahLst/>
              <a:cxnLst/>
              <a:rect l="l" t="t" r="r" b="b"/>
              <a:pathLst>
                <a:path w="232" h="119" extrusionOk="0">
                  <a:moveTo>
                    <a:pt x="1" y="1"/>
                  </a:moveTo>
                  <a:lnTo>
                    <a:pt x="1" y="118"/>
                  </a:lnTo>
                  <a:lnTo>
                    <a:pt x="231" y="118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74" name="Google Shape;70;p13">
              <a:extLst>
                <a:ext uri="{FF2B5EF4-FFF2-40B4-BE49-F238E27FC236}">
                  <a16:creationId xmlns:a16="http://schemas.microsoft.com/office/drawing/2014/main" id="{A10A9252-5836-49E2-8EBD-0610FD319776}"/>
                </a:ext>
              </a:extLst>
            </p:cNvPr>
            <p:cNvSpPr/>
            <p:nvPr/>
          </p:nvSpPr>
          <p:spPr>
            <a:xfrm rot="5718">
              <a:off x="1112277" y="4410685"/>
              <a:ext cx="54188" cy="28530"/>
            </a:xfrm>
            <a:custGeom>
              <a:avLst/>
              <a:gdLst/>
              <a:ahLst/>
              <a:cxnLst/>
              <a:rect l="l" t="t" r="r" b="b"/>
              <a:pathLst>
                <a:path w="226" h="119" extrusionOk="0">
                  <a:moveTo>
                    <a:pt x="0" y="1"/>
                  </a:moveTo>
                  <a:lnTo>
                    <a:pt x="0" y="118"/>
                  </a:lnTo>
                  <a:lnTo>
                    <a:pt x="226" y="11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75" name="Google Shape;71;p13">
              <a:extLst>
                <a:ext uri="{FF2B5EF4-FFF2-40B4-BE49-F238E27FC236}">
                  <a16:creationId xmlns:a16="http://schemas.microsoft.com/office/drawing/2014/main" id="{50C6D851-5CA7-4AE9-A829-5E5DF15CA43B}"/>
                </a:ext>
              </a:extLst>
            </p:cNvPr>
            <p:cNvSpPr/>
            <p:nvPr/>
          </p:nvSpPr>
          <p:spPr>
            <a:xfrm rot="5718">
              <a:off x="1782859" y="3703443"/>
              <a:ext cx="3789" cy="3684"/>
            </a:xfrm>
            <a:custGeom>
              <a:avLst/>
              <a:gdLst/>
              <a:ahLst/>
              <a:cxnLst/>
              <a:rect l="l" t="t" r="r" b="b"/>
              <a:pathLst>
                <a:path w="36" h="35" extrusionOk="0">
                  <a:moveTo>
                    <a:pt x="1" y="0"/>
                  </a:moveTo>
                  <a:lnTo>
                    <a:pt x="27" y="34"/>
                  </a:lnTo>
                  <a:lnTo>
                    <a:pt x="35" y="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76" name="Google Shape;74;p13">
              <a:extLst>
                <a:ext uri="{FF2B5EF4-FFF2-40B4-BE49-F238E27FC236}">
                  <a16:creationId xmlns:a16="http://schemas.microsoft.com/office/drawing/2014/main" id="{6EEC61E9-F97E-46DF-AEFB-E11BDE029EDE}"/>
                </a:ext>
              </a:extLst>
            </p:cNvPr>
            <p:cNvSpPr/>
            <p:nvPr/>
          </p:nvSpPr>
          <p:spPr>
            <a:xfrm rot="5791">
              <a:off x="1716407" y="2061052"/>
              <a:ext cx="3789" cy="3684"/>
            </a:xfrm>
            <a:custGeom>
              <a:avLst/>
              <a:gdLst/>
              <a:ahLst/>
              <a:cxnLst/>
              <a:rect l="l" t="t" r="r" b="b"/>
              <a:pathLst>
                <a:path w="36" h="35" extrusionOk="0">
                  <a:moveTo>
                    <a:pt x="1" y="0"/>
                  </a:moveTo>
                  <a:lnTo>
                    <a:pt x="27" y="34"/>
                  </a:lnTo>
                  <a:lnTo>
                    <a:pt x="35" y="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80" name="Google Shape;52;p13">
              <a:extLst>
                <a:ext uri="{FF2B5EF4-FFF2-40B4-BE49-F238E27FC236}">
                  <a16:creationId xmlns:a16="http://schemas.microsoft.com/office/drawing/2014/main" id="{F2448E8B-6E1D-4142-8AE0-98CCA6A619EB}"/>
                </a:ext>
              </a:extLst>
            </p:cNvPr>
            <p:cNvSpPr/>
            <p:nvPr/>
          </p:nvSpPr>
          <p:spPr>
            <a:xfrm rot="5718">
              <a:off x="3653082" y="862076"/>
              <a:ext cx="1890838" cy="3944281"/>
            </a:xfrm>
            <a:custGeom>
              <a:avLst/>
              <a:gdLst/>
              <a:ahLst/>
              <a:cxnLst/>
              <a:rect l="l" t="t" r="r" b="b"/>
              <a:pathLst>
                <a:path w="7886" h="16452" extrusionOk="0">
                  <a:moveTo>
                    <a:pt x="994" y="1"/>
                  </a:moveTo>
                  <a:cubicBezTo>
                    <a:pt x="446" y="1"/>
                    <a:pt x="0" y="447"/>
                    <a:pt x="0" y="995"/>
                  </a:cubicBezTo>
                  <a:lnTo>
                    <a:pt x="0" y="2342"/>
                  </a:lnTo>
                  <a:lnTo>
                    <a:pt x="0" y="2724"/>
                  </a:lnTo>
                  <a:lnTo>
                    <a:pt x="0" y="3434"/>
                  </a:lnTo>
                  <a:lnTo>
                    <a:pt x="0" y="4658"/>
                  </a:lnTo>
                  <a:lnTo>
                    <a:pt x="0" y="4957"/>
                  </a:lnTo>
                  <a:lnTo>
                    <a:pt x="0" y="6181"/>
                  </a:lnTo>
                  <a:lnTo>
                    <a:pt x="0" y="15457"/>
                  </a:lnTo>
                  <a:cubicBezTo>
                    <a:pt x="0" y="16006"/>
                    <a:pt x="446" y="16451"/>
                    <a:pt x="994" y="16451"/>
                  </a:cubicBezTo>
                  <a:lnTo>
                    <a:pt x="6886" y="16451"/>
                  </a:lnTo>
                  <a:cubicBezTo>
                    <a:pt x="7439" y="16451"/>
                    <a:pt x="7885" y="16006"/>
                    <a:pt x="7885" y="15457"/>
                  </a:cubicBezTo>
                  <a:lnTo>
                    <a:pt x="7885" y="5079"/>
                  </a:lnTo>
                  <a:lnTo>
                    <a:pt x="7885" y="3860"/>
                  </a:lnTo>
                  <a:lnTo>
                    <a:pt x="7885" y="995"/>
                  </a:lnTo>
                  <a:cubicBezTo>
                    <a:pt x="7885" y="447"/>
                    <a:pt x="7439" y="1"/>
                    <a:pt x="6886" y="1"/>
                  </a:cubicBezTo>
                  <a:lnTo>
                    <a:pt x="5946" y="1"/>
                  </a:lnTo>
                  <a:lnTo>
                    <a:pt x="5946" y="265"/>
                  </a:lnTo>
                  <a:lnTo>
                    <a:pt x="6866" y="265"/>
                  </a:lnTo>
                  <a:cubicBezTo>
                    <a:pt x="7302" y="265"/>
                    <a:pt x="7655" y="618"/>
                    <a:pt x="7655" y="1054"/>
                  </a:cubicBezTo>
                  <a:lnTo>
                    <a:pt x="7655" y="15398"/>
                  </a:lnTo>
                  <a:cubicBezTo>
                    <a:pt x="7655" y="15834"/>
                    <a:pt x="7302" y="16187"/>
                    <a:pt x="6866" y="16187"/>
                  </a:cubicBezTo>
                  <a:lnTo>
                    <a:pt x="1014" y="16187"/>
                  </a:lnTo>
                  <a:cubicBezTo>
                    <a:pt x="578" y="16187"/>
                    <a:pt x="226" y="15834"/>
                    <a:pt x="226" y="15398"/>
                  </a:cubicBezTo>
                  <a:lnTo>
                    <a:pt x="226" y="1054"/>
                  </a:lnTo>
                  <a:cubicBezTo>
                    <a:pt x="226" y="618"/>
                    <a:pt x="578" y="265"/>
                    <a:pt x="1014" y="265"/>
                  </a:cubicBezTo>
                  <a:lnTo>
                    <a:pt x="1935" y="265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81" name="Google Shape;54;p13">
              <a:extLst>
                <a:ext uri="{FF2B5EF4-FFF2-40B4-BE49-F238E27FC236}">
                  <a16:creationId xmlns:a16="http://schemas.microsoft.com/office/drawing/2014/main" id="{AF0B5C4F-0EF6-4694-9365-CF9E2568456A}"/>
                </a:ext>
              </a:extLst>
            </p:cNvPr>
            <p:cNvSpPr/>
            <p:nvPr/>
          </p:nvSpPr>
          <p:spPr>
            <a:xfrm rot="5718">
              <a:off x="4115553" y="862067"/>
              <a:ext cx="970643" cy="223457"/>
            </a:xfrm>
            <a:custGeom>
              <a:avLst/>
              <a:gdLst/>
              <a:ahLst/>
              <a:cxnLst/>
              <a:rect l="l" t="t" r="r" b="b"/>
              <a:pathLst>
                <a:path w="4012" h="932" extrusionOk="0">
                  <a:moveTo>
                    <a:pt x="2503" y="471"/>
                  </a:moveTo>
                  <a:cubicBezTo>
                    <a:pt x="2547" y="471"/>
                    <a:pt x="2582" y="505"/>
                    <a:pt x="2582" y="549"/>
                  </a:cubicBezTo>
                  <a:cubicBezTo>
                    <a:pt x="2582" y="589"/>
                    <a:pt x="2547" y="623"/>
                    <a:pt x="2503" y="623"/>
                  </a:cubicBezTo>
                  <a:lnTo>
                    <a:pt x="1509" y="623"/>
                  </a:lnTo>
                  <a:cubicBezTo>
                    <a:pt x="1470" y="623"/>
                    <a:pt x="1431" y="589"/>
                    <a:pt x="1431" y="549"/>
                  </a:cubicBezTo>
                  <a:cubicBezTo>
                    <a:pt x="1431" y="505"/>
                    <a:pt x="1470" y="471"/>
                    <a:pt x="1509" y="471"/>
                  </a:cubicBezTo>
                  <a:close/>
                  <a:moveTo>
                    <a:pt x="2924" y="461"/>
                  </a:moveTo>
                  <a:cubicBezTo>
                    <a:pt x="2973" y="461"/>
                    <a:pt x="3013" y="500"/>
                    <a:pt x="3013" y="549"/>
                  </a:cubicBezTo>
                  <a:cubicBezTo>
                    <a:pt x="3013" y="593"/>
                    <a:pt x="2973" y="633"/>
                    <a:pt x="2924" y="633"/>
                  </a:cubicBezTo>
                  <a:cubicBezTo>
                    <a:pt x="2876" y="633"/>
                    <a:pt x="2836" y="593"/>
                    <a:pt x="2836" y="549"/>
                  </a:cubicBezTo>
                  <a:cubicBezTo>
                    <a:pt x="2836" y="500"/>
                    <a:pt x="2876" y="461"/>
                    <a:pt x="2924" y="461"/>
                  </a:cubicBezTo>
                  <a:close/>
                  <a:moveTo>
                    <a:pt x="1" y="1"/>
                  </a:moveTo>
                  <a:lnTo>
                    <a:pt x="1" y="265"/>
                  </a:lnTo>
                  <a:lnTo>
                    <a:pt x="1" y="530"/>
                  </a:lnTo>
                  <a:cubicBezTo>
                    <a:pt x="1" y="750"/>
                    <a:pt x="182" y="931"/>
                    <a:pt x="402" y="931"/>
                  </a:cubicBezTo>
                  <a:lnTo>
                    <a:pt x="3615" y="931"/>
                  </a:lnTo>
                  <a:cubicBezTo>
                    <a:pt x="3835" y="931"/>
                    <a:pt x="4012" y="750"/>
                    <a:pt x="4012" y="530"/>
                  </a:cubicBezTo>
                  <a:lnTo>
                    <a:pt x="4012" y="265"/>
                  </a:lnTo>
                  <a:lnTo>
                    <a:pt x="40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82" name="Google Shape;55;p13">
              <a:extLst>
                <a:ext uri="{FF2B5EF4-FFF2-40B4-BE49-F238E27FC236}">
                  <a16:creationId xmlns:a16="http://schemas.microsoft.com/office/drawing/2014/main" id="{1155BB8A-7801-4C3F-9DAE-6A2C91EEE995}"/>
                </a:ext>
              </a:extLst>
            </p:cNvPr>
            <p:cNvSpPr/>
            <p:nvPr/>
          </p:nvSpPr>
          <p:spPr>
            <a:xfrm rot="5718">
              <a:off x="3666988" y="877418"/>
              <a:ext cx="1862786" cy="3913594"/>
            </a:xfrm>
            <a:custGeom>
              <a:avLst/>
              <a:gdLst/>
              <a:ahLst/>
              <a:cxnLst/>
              <a:rect l="l" t="t" r="r" b="b"/>
              <a:pathLst>
                <a:path w="7769" h="16324" extrusionOk="0">
                  <a:moveTo>
                    <a:pt x="6755" y="16324"/>
                  </a:moveTo>
                  <a:lnTo>
                    <a:pt x="1010" y="16324"/>
                  </a:lnTo>
                  <a:cubicBezTo>
                    <a:pt x="452" y="16324"/>
                    <a:pt x="1" y="15863"/>
                    <a:pt x="1" y="15300"/>
                  </a:cubicBezTo>
                  <a:lnTo>
                    <a:pt x="1" y="1024"/>
                  </a:lnTo>
                  <a:cubicBezTo>
                    <a:pt x="1" y="461"/>
                    <a:pt x="452" y="1"/>
                    <a:pt x="1010" y="1"/>
                  </a:cubicBezTo>
                  <a:lnTo>
                    <a:pt x="6755" y="1"/>
                  </a:lnTo>
                  <a:cubicBezTo>
                    <a:pt x="7313" y="1"/>
                    <a:pt x="7768" y="461"/>
                    <a:pt x="7768" y="1024"/>
                  </a:cubicBezTo>
                  <a:lnTo>
                    <a:pt x="7768" y="15300"/>
                  </a:lnTo>
                  <a:cubicBezTo>
                    <a:pt x="7768" y="15863"/>
                    <a:pt x="7313" y="16324"/>
                    <a:pt x="6755" y="16324"/>
                  </a:cubicBezTo>
                  <a:close/>
                  <a:moveTo>
                    <a:pt x="1010" y="79"/>
                  </a:moveTo>
                  <a:cubicBezTo>
                    <a:pt x="496" y="79"/>
                    <a:pt x="79" y="500"/>
                    <a:pt x="79" y="1024"/>
                  </a:cubicBezTo>
                  <a:lnTo>
                    <a:pt x="79" y="15300"/>
                  </a:lnTo>
                  <a:cubicBezTo>
                    <a:pt x="79" y="15819"/>
                    <a:pt x="496" y="16245"/>
                    <a:pt x="1010" y="16245"/>
                  </a:cubicBezTo>
                  <a:lnTo>
                    <a:pt x="6755" y="16245"/>
                  </a:lnTo>
                  <a:cubicBezTo>
                    <a:pt x="7269" y="16245"/>
                    <a:pt x="7685" y="15819"/>
                    <a:pt x="7685" y="15300"/>
                  </a:cubicBezTo>
                  <a:lnTo>
                    <a:pt x="7685" y="1024"/>
                  </a:lnTo>
                  <a:cubicBezTo>
                    <a:pt x="7685" y="500"/>
                    <a:pt x="7269" y="79"/>
                    <a:pt x="6755" y="79"/>
                  </a:cubicBezTo>
                  <a:lnTo>
                    <a:pt x="1010" y="79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83" name="Google Shape;56;p13">
              <a:extLst>
                <a:ext uri="{FF2B5EF4-FFF2-40B4-BE49-F238E27FC236}">
                  <a16:creationId xmlns:a16="http://schemas.microsoft.com/office/drawing/2014/main" id="{00ACACF8-A784-420F-B989-39BD3BCDFC30}"/>
                </a:ext>
              </a:extLst>
            </p:cNvPr>
            <p:cNvSpPr/>
            <p:nvPr/>
          </p:nvSpPr>
          <p:spPr>
            <a:xfrm rot="5718">
              <a:off x="4801963" y="972969"/>
              <a:ext cx="42439" cy="41236"/>
            </a:xfrm>
            <a:custGeom>
              <a:avLst/>
              <a:gdLst/>
              <a:ahLst/>
              <a:cxnLst/>
              <a:rect l="l" t="t" r="r" b="b"/>
              <a:pathLst>
                <a:path w="177" h="172" extrusionOk="0">
                  <a:moveTo>
                    <a:pt x="88" y="0"/>
                  </a:moveTo>
                  <a:cubicBezTo>
                    <a:pt x="40" y="0"/>
                    <a:pt x="0" y="39"/>
                    <a:pt x="0" y="88"/>
                  </a:cubicBezTo>
                  <a:cubicBezTo>
                    <a:pt x="0" y="132"/>
                    <a:pt x="40" y="172"/>
                    <a:pt x="88" y="172"/>
                  </a:cubicBezTo>
                  <a:cubicBezTo>
                    <a:pt x="137" y="172"/>
                    <a:pt x="177" y="132"/>
                    <a:pt x="177" y="88"/>
                  </a:cubicBezTo>
                  <a:cubicBezTo>
                    <a:pt x="177" y="39"/>
                    <a:pt x="137" y="0"/>
                    <a:pt x="88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84" name="Google Shape;57;p13">
              <a:extLst>
                <a:ext uri="{FF2B5EF4-FFF2-40B4-BE49-F238E27FC236}">
                  <a16:creationId xmlns:a16="http://schemas.microsoft.com/office/drawing/2014/main" id="{82403E66-FB27-4A19-BAC5-CED9FC21F812}"/>
                </a:ext>
              </a:extLst>
            </p:cNvPr>
            <p:cNvSpPr/>
            <p:nvPr/>
          </p:nvSpPr>
          <p:spPr>
            <a:xfrm rot="5718">
              <a:off x="4462731" y="974757"/>
              <a:ext cx="276217" cy="36681"/>
            </a:xfrm>
            <a:custGeom>
              <a:avLst/>
              <a:gdLst/>
              <a:ahLst/>
              <a:cxnLst/>
              <a:rect l="l" t="t" r="r" b="b"/>
              <a:pathLst>
                <a:path w="1152" h="153" extrusionOk="0">
                  <a:moveTo>
                    <a:pt x="79" y="1"/>
                  </a:moveTo>
                  <a:cubicBezTo>
                    <a:pt x="40" y="1"/>
                    <a:pt x="1" y="35"/>
                    <a:pt x="1" y="79"/>
                  </a:cubicBezTo>
                  <a:cubicBezTo>
                    <a:pt x="1" y="119"/>
                    <a:pt x="40" y="153"/>
                    <a:pt x="79" y="153"/>
                  </a:cubicBezTo>
                  <a:lnTo>
                    <a:pt x="1073" y="153"/>
                  </a:lnTo>
                  <a:cubicBezTo>
                    <a:pt x="1117" y="153"/>
                    <a:pt x="1152" y="119"/>
                    <a:pt x="1152" y="79"/>
                  </a:cubicBezTo>
                  <a:cubicBezTo>
                    <a:pt x="1152" y="35"/>
                    <a:pt x="1117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85" name="Google Shape;63;p13">
              <a:extLst>
                <a:ext uri="{FF2B5EF4-FFF2-40B4-BE49-F238E27FC236}">
                  <a16:creationId xmlns:a16="http://schemas.microsoft.com/office/drawing/2014/main" id="{C08B81C8-FE13-4259-AEFE-0A20F8025602}"/>
                </a:ext>
              </a:extLst>
            </p:cNvPr>
            <p:cNvSpPr/>
            <p:nvPr/>
          </p:nvSpPr>
          <p:spPr>
            <a:xfrm rot="5718">
              <a:off x="5490945" y="1220583"/>
              <a:ext cx="55627" cy="27331"/>
            </a:xfrm>
            <a:custGeom>
              <a:avLst/>
              <a:gdLst/>
              <a:ahLst/>
              <a:cxnLst/>
              <a:rect l="l" t="t" r="r" b="b"/>
              <a:pathLst>
                <a:path w="232" h="114" extrusionOk="0">
                  <a:moveTo>
                    <a:pt x="1" y="1"/>
                  </a:moveTo>
                  <a:lnTo>
                    <a:pt x="1" y="113"/>
                  </a:lnTo>
                  <a:lnTo>
                    <a:pt x="231" y="113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86" name="Google Shape;64;p13">
              <a:extLst>
                <a:ext uri="{FF2B5EF4-FFF2-40B4-BE49-F238E27FC236}">
                  <a16:creationId xmlns:a16="http://schemas.microsoft.com/office/drawing/2014/main" id="{7CFE6ED6-CD02-4824-9D02-C302C466A3E1}"/>
                </a:ext>
              </a:extLst>
            </p:cNvPr>
            <p:cNvSpPr/>
            <p:nvPr/>
          </p:nvSpPr>
          <p:spPr>
            <a:xfrm rot="5718">
              <a:off x="3655747" y="1217529"/>
              <a:ext cx="54188" cy="27331"/>
            </a:xfrm>
            <a:custGeom>
              <a:avLst/>
              <a:gdLst/>
              <a:ahLst/>
              <a:cxnLst/>
              <a:rect l="l" t="t" r="r" b="b"/>
              <a:pathLst>
                <a:path w="226" h="114" extrusionOk="0">
                  <a:moveTo>
                    <a:pt x="0" y="1"/>
                  </a:moveTo>
                  <a:lnTo>
                    <a:pt x="0" y="113"/>
                  </a:lnTo>
                  <a:lnTo>
                    <a:pt x="226" y="113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87" name="Google Shape;65;p13">
              <a:extLst>
                <a:ext uri="{FF2B5EF4-FFF2-40B4-BE49-F238E27FC236}">
                  <a16:creationId xmlns:a16="http://schemas.microsoft.com/office/drawing/2014/main" id="{6D479ADC-DFED-4A1E-A2C9-725EDB662A66}"/>
                </a:ext>
              </a:extLst>
            </p:cNvPr>
            <p:cNvSpPr/>
            <p:nvPr/>
          </p:nvSpPr>
          <p:spPr>
            <a:xfrm rot="5718">
              <a:off x="5545166" y="1789077"/>
              <a:ext cx="20141" cy="292488"/>
            </a:xfrm>
            <a:custGeom>
              <a:avLst/>
              <a:gdLst/>
              <a:ahLst/>
              <a:cxnLst/>
              <a:rect l="l" t="t" r="r" b="b"/>
              <a:pathLst>
                <a:path w="84" h="1220" extrusionOk="0">
                  <a:moveTo>
                    <a:pt x="0" y="0"/>
                  </a:moveTo>
                  <a:lnTo>
                    <a:pt x="0" y="1219"/>
                  </a:lnTo>
                  <a:lnTo>
                    <a:pt x="39" y="1219"/>
                  </a:lnTo>
                  <a:cubicBezTo>
                    <a:pt x="64" y="1219"/>
                    <a:pt x="83" y="1200"/>
                    <a:pt x="83" y="1175"/>
                  </a:cubicBezTo>
                  <a:lnTo>
                    <a:pt x="83" y="44"/>
                  </a:lnTo>
                  <a:cubicBezTo>
                    <a:pt x="83" y="20"/>
                    <a:pt x="64" y="0"/>
                    <a:pt x="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88" name="Google Shape;66;p13">
              <a:extLst>
                <a:ext uri="{FF2B5EF4-FFF2-40B4-BE49-F238E27FC236}">
                  <a16:creationId xmlns:a16="http://schemas.microsoft.com/office/drawing/2014/main" id="{8193CC8F-2396-4F75-A153-4E797D805C53}"/>
                </a:ext>
              </a:extLst>
            </p:cNvPr>
            <p:cNvSpPr/>
            <p:nvPr/>
          </p:nvSpPr>
          <p:spPr>
            <a:xfrm rot="5718">
              <a:off x="3633042" y="2048898"/>
              <a:ext cx="21340" cy="293687"/>
            </a:xfrm>
            <a:custGeom>
              <a:avLst/>
              <a:gdLst/>
              <a:ahLst/>
              <a:cxnLst/>
              <a:rect l="l" t="t" r="r" b="b"/>
              <a:pathLst>
                <a:path w="89" h="1225" extrusionOk="0">
                  <a:moveTo>
                    <a:pt x="44" y="0"/>
                  </a:moveTo>
                  <a:cubicBezTo>
                    <a:pt x="20" y="0"/>
                    <a:pt x="0" y="20"/>
                    <a:pt x="0" y="49"/>
                  </a:cubicBezTo>
                  <a:lnTo>
                    <a:pt x="0" y="1180"/>
                  </a:lnTo>
                  <a:cubicBezTo>
                    <a:pt x="0" y="1205"/>
                    <a:pt x="20" y="1224"/>
                    <a:pt x="44" y="1224"/>
                  </a:cubicBezTo>
                  <a:lnTo>
                    <a:pt x="88" y="1224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89" name="Google Shape;67;p13">
              <a:extLst>
                <a:ext uri="{FF2B5EF4-FFF2-40B4-BE49-F238E27FC236}">
                  <a16:creationId xmlns:a16="http://schemas.microsoft.com/office/drawing/2014/main" id="{FA56285D-630F-4EE4-A028-DB0C813F8A38}"/>
                </a:ext>
              </a:extLst>
            </p:cNvPr>
            <p:cNvSpPr/>
            <p:nvPr/>
          </p:nvSpPr>
          <p:spPr>
            <a:xfrm rot="5718">
              <a:off x="3633649" y="1683528"/>
              <a:ext cx="21340" cy="293927"/>
            </a:xfrm>
            <a:custGeom>
              <a:avLst/>
              <a:gdLst/>
              <a:ahLst/>
              <a:cxnLst/>
              <a:rect l="l" t="t" r="r" b="b"/>
              <a:pathLst>
                <a:path w="89" h="1226" extrusionOk="0">
                  <a:moveTo>
                    <a:pt x="44" y="1"/>
                  </a:moveTo>
                  <a:cubicBezTo>
                    <a:pt x="20" y="1"/>
                    <a:pt x="0" y="21"/>
                    <a:pt x="0" y="45"/>
                  </a:cubicBezTo>
                  <a:lnTo>
                    <a:pt x="0" y="1181"/>
                  </a:lnTo>
                  <a:cubicBezTo>
                    <a:pt x="0" y="1206"/>
                    <a:pt x="20" y="1225"/>
                    <a:pt x="44" y="1225"/>
                  </a:cubicBezTo>
                  <a:lnTo>
                    <a:pt x="88" y="1225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90" name="Google Shape;68;p13">
              <a:extLst>
                <a:ext uri="{FF2B5EF4-FFF2-40B4-BE49-F238E27FC236}">
                  <a16:creationId xmlns:a16="http://schemas.microsoft.com/office/drawing/2014/main" id="{21AE4EBB-9EB3-4200-90A0-C1511A2EBFDA}"/>
                </a:ext>
              </a:extLst>
            </p:cNvPr>
            <p:cNvSpPr/>
            <p:nvPr/>
          </p:nvSpPr>
          <p:spPr>
            <a:xfrm rot="5718">
              <a:off x="3634253" y="1421728"/>
              <a:ext cx="21340" cy="91823"/>
            </a:xfrm>
            <a:custGeom>
              <a:avLst/>
              <a:gdLst/>
              <a:ahLst/>
              <a:cxnLst/>
              <a:rect l="l" t="t" r="r" b="b"/>
              <a:pathLst>
                <a:path w="89" h="383" extrusionOk="0">
                  <a:moveTo>
                    <a:pt x="44" y="1"/>
                  </a:moveTo>
                  <a:cubicBezTo>
                    <a:pt x="20" y="1"/>
                    <a:pt x="0" y="20"/>
                    <a:pt x="0" y="45"/>
                  </a:cubicBezTo>
                  <a:lnTo>
                    <a:pt x="0" y="339"/>
                  </a:lnTo>
                  <a:cubicBezTo>
                    <a:pt x="0" y="363"/>
                    <a:pt x="20" y="383"/>
                    <a:pt x="44" y="383"/>
                  </a:cubicBezTo>
                  <a:lnTo>
                    <a:pt x="88" y="383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91" name="Google Shape;69;p13">
              <a:extLst>
                <a:ext uri="{FF2B5EF4-FFF2-40B4-BE49-F238E27FC236}">
                  <a16:creationId xmlns:a16="http://schemas.microsoft.com/office/drawing/2014/main" id="{FC7CA5EF-97F9-4044-AFC1-068E0281BBD9}"/>
                </a:ext>
              </a:extLst>
            </p:cNvPr>
            <p:cNvSpPr/>
            <p:nvPr/>
          </p:nvSpPr>
          <p:spPr>
            <a:xfrm rot="5718">
              <a:off x="5485619" y="4422359"/>
              <a:ext cx="55627" cy="28530"/>
            </a:xfrm>
            <a:custGeom>
              <a:avLst/>
              <a:gdLst/>
              <a:ahLst/>
              <a:cxnLst/>
              <a:rect l="l" t="t" r="r" b="b"/>
              <a:pathLst>
                <a:path w="232" h="119" extrusionOk="0">
                  <a:moveTo>
                    <a:pt x="1" y="1"/>
                  </a:moveTo>
                  <a:lnTo>
                    <a:pt x="1" y="118"/>
                  </a:lnTo>
                  <a:lnTo>
                    <a:pt x="231" y="118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92" name="Google Shape;70;p13">
              <a:extLst>
                <a:ext uri="{FF2B5EF4-FFF2-40B4-BE49-F238E27FC236}">
                  <a16:creationId xmlns:a16="http://schemas.microsoft.com/office/drawing/2014/main" id="{B7E8DE0D-4D86-403E-990A-C667478B1672}"/>
                </a:ext>
              </a:extLst>
            </p:cNvPr>
            <p:cNvSpPr/>
            <p:nvPr/>
          </p:nvSpPr>
          <p:spPr>
            <a:xfrm rot="5718">
              <a:off x="3650420" y="4419306"/>
              <a:ext cx="54188" cy="28530"/>
            </a:xfrm>
            <a:custGeom>
              <a:avLst/>
              <a:gdLst/>
              <a:ahLst/>
              <a:cxnLst/>
              <a:rect l="l" t="t" r="r" b="b"/>
              <a:pathLst>
                <a:path w="226" h="119" extrusionOk="0">
                  <a:moveTo>
                    <a:pt x="0" y="1"/>
                  </a:moveTo>
                  <a:lnTo>
                    <a:pt x="0" y="118"/>
                  </a:lnTo>
                  <a:lnTo>
                    <a:pt x="226" y="11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93" name="Google Shape;71;p13">
              <a:extLst>
                <a:ext uri="{FF2B5EF4-FFF2-40B4-BE49-F238E27FC236}">
                  <a16:creationId xmlns:a16="http://schemas.microsoft.com/office/drawing/2014/main" id="{EBB6912C-47DB-4F35-969A-8414A359948F}"/>
                </a:ext>
              </a:extLst>
            </p:cNvPr>
            <p:cNvSpPr/>
            <p:nvPr/>
          </p:nvSpPr>
          <p:spPr>
            <a:xfrm rot="5718">
              <a:off x="4321002" y="3712064"/>
              <a:ext cx="3789" cy="3684"/>
            </a:xfrm>
            <a:custGeom>
              <a:avLst/>
              <a:gdLst/>
              <a:ahLst/>
              <a:cxnLst/>
              <a:rect l="l" t="t" r="r" b="b"/>
              <a:pathLst>
                <a:path w="36" h="35" extrusionOk="0">
                  <a:moveTo>
                    <a:pt x="1" y="0"/>
                  </a:moveTo>
                  <a:lnTo>
                    <a:pt x="27" y="34"/>
                  </a:lnTo>
                  <a:lnTo>
                    <a:pt x="35" y="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94" name="Google Shape;74;p13">
              <a:extLst>
                <a:ext uri="{FF2B5EF4-FFF2-40B4-BE49-F238E27FC236}">
                  <a16:creationId xmlns:a16="http://schemas.microsoft.com/office/drawing/2014/main" id="{365B31CC-8B32-44AF-ABC0-F16BE39306DA}"/>
                </a:ext>
              </a:extLst>
            </p:cNvPr>
            <p:cNvSpPr/>
            <p:nvPr/>
          </p:nvSpPr>
          <p:spPr>
            <a:xfrm rot="5791">
              <a:off x="4254550" y="2069673"/>
              <a:ext cx="3789" cy="3684"/>
            </a:xfrm>
            <a:custGeom>
              <a:avLst/>
              <a:gdLst/>
              <a:ahLst/>
              <a:cxnLst/>
              <a:rect l="l" t="t" r="r" b="b"/>
              <a:pathLst>
                <a:path w="36" h="35" extrusionOk="0">
                  <a:moveTo>
                    <a:pt x="1" y="0"/>
                  </a:moveTo>
                  <a:lnTo>
                    <a:pt x="27" y="34"/>
                  </a:lnTo>
                  <a:lnTo>
                    <a:pt x="35" y="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97" name="Google Shape;52;p13">
              <a:extLst>
                <a:ext uri="{FF2B5EF4-FFF2-40B4-BE49-F238E27FC236}">
                  <a16:creationId xmlns:a16="http://schemas.microsoft.com/office/drawing/2014/main" id="{29DDEC74-A2EF-490D-B1B4-056F06DD4A22}"/>
                </a:ext>
              </a:extLst>
            </p:cNvPr>
            <p:cNvSpPr/>
            <p:nvPr/>
          </p:nvSpPr>
          <p:spPr>
            <a:xfrm rot="5718">
              <a:off x="6179260" y="853452"/>
              <a:ext cx="1890838" cy="3944281"/>
            </a:xfrm>
            <a:custGeom>
              <a:avLst/>
              <a:gdLst/>
              <a:ahLst/>
              <a:cxnLst/>
              <a:rect l="l" t="t" r="r" b="b"/>
              <a:pathLst>
                <a:path w="7886" h="16452" extrusionOk="0">
                  <a:moveTo>
                    <a:pt x="994" y="1"/>
                  </a:moveTo>
                  <a:cubicBezTo>
                    <a:pt x="446" y="1"/>
                    <a:pt x="0" y="447"/>
                    <a:pt x="0" y="995"/>
                  </a:cubicBezTo>
                  <a:lnTo>
                    <a:pt x="0" y="2342"/>
                  </a:lnTo>
                  <a:lnTo>
                    <a:pt x="0" y="2724"/>
                  </a:lnTo>
                  <a:lnTo>
                    <a:pt x="0" y="3434"/>
                  </a:lnTo>
                  <a:lnTo>
                    <a:pt x="0" y="4658"/>
                  </a:lnTo>
                  <a:lnTo>
                    <a:pt x="0" y="4957"/>
                  </a:lnTo>
                  <a:lnTo>
                    <a:pt x="0" y="6181"/>
                  </a:lnTo>
                  <a:lnTo>
                    <a:pt x="0" y="15457"/>
                  </a:lnTo>
                  <a:cubicBezTo>
                    <a:pt x="0" y="16006"/>
                    <a:pt x="446" y="16451"/>
                    <a:pt x="994" y="16451"/>
                  </a:cubicBezTo>
                  <a:lnTo>
                    <a:pt x="6886" y="16451"/>
                  </a:lnTo>
                  <a:cubicBezTo>
                    <a:pt x="7439" y="16451"/>
                    <a:pt x="7885" y="16006"/>
                    <a:pt x="7885" y="15457"/>
                  </a:cubicBezTo>
                  <a:lnTo>
                    <a:pt x="7885" y="5079"/>
                  </a:lnTo>
                  <a:lnTo>
                    <a:pt x="7885" y="3860"/>
                  </a:lnTo>
                  <a:lnTo>
                    <a:pt x="7885" y="995"/>
                  </a:lnTo>
                  <a:cubicBezTo>
                    <a:pt x="7885" y="447"/>
                    <a:pt x="7439" y="1"/>
                    <a:pt x="6886" y="1"/>
                  </a:cubicBezTo>
                  <a:lnTo>
                    <a:pt x="5946" y="1"/>
                  </a:lnTo>
                  <a:lnTo>
                    <a:pt x="5946" y="265"/>
                  </a:lnTo>
                  <a:lnTo>
                    <a:pt x="6866" y="265"/>
                  </a:lnTo>
                  <a:cubicBezTo>
                    <a:pt x="7302" y="265"/>
                    <a:pt x="7655" y="618"/>
                    <a:pt x="7655" y="1054"/>
                  </a:cubicBezTo>
                  <a:lnTo>
                    <a:pt x="7655" y="15398"/>
                  </a:lnTo>
                  <a:cubicBezTo>
                    <a:pt x="7655" y="15834"/>
                    <a:pt x="7302" y="16187"/>
                    <a:pt x="6866" y="16187"/>
                  </a:cubicBezTo>
                  <a:lnTo>
                    <a:pt x="1014" y="16187"/>
                  </a:lnTo>
                  <a:cubicBezTo>
                    <a:pt x="578" y="16187"/>
                    <a:pt x="226" y="15834"/>
                    <a:pt x="226" y="15398"/>
                  </a:cubicBezTo>
                  <a:lnTo>
                    <a:pt x="226" y="1054"/>
                  </a:lnTo>
                  <a:cubicBezTo>
                    <a:pt x="226" y="618"/>
                    <a:pt x="578" y="265"/>
                    <a:pt x="1014" y="265"/>
                  </a:cubicBezTo>
                  <a:lnTo>
                    <a:pt x="1935" y="265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98" name="Google Shape;54;p13">
              <a:extLst>
                <a:ext uri="{FF2B5EF4-FFF2-40B4-BE49-F238E27FC236}">
                  <a16:creationId xmlns:a16="http://schemas.microsoft.com/office/drawing/2014/main" id="{F4490D35-F48E-415E-86C6-685C0A6FF185}"/>
                </a:ext>
              </a:extLst>
            </p:cNvPr>
            <p:cNvSpPr/>
            <p:nvPr/>
          </p:nvSpPr>
          <p:spPr>
            <a:xfrm rot="5718">
              <a:off x="6641731" y="853443"/>
              <a:ext cx="970643" cy="223457"/>
            </a:xfrm>
            <a:custGeom>
              <a:avLst/>
              <a:gdLst/>
              <a:ahLst/>
              <a:cxnLst/>
              <a:rect l="l" t="t" r="r" b="b"/>
              <a:pathLst>
                <a:path w="4012" h="932" extrusionOk="0">
                  <a:moveTo>
                    <a:pt x="2503" y="471"/>
                  </a:moveTo>
                  <a:cubicBezTo>
                    <a:pt x="2547" y="471"/>
                    <a:pt x="2582" y="505"/>
                    <a:pt x="2582" y="549"/>
                  </a:cubicBezTo>
                  <a:cubicBezTo>
                    <a:pt x="2582" y="589"/>
                    <a:pt x="2547" y="623"/>
                    <a:pt x="2503" y="623"/>
                  </a:cubicBezTo>
                  <a:lnTo>
                    <a:pt x="1509" y="623"/>
                  </a:lnTo>
                  <a:cubicBezTo>
                    <a:pt x="1470" y="623"/>
                    <a:pt x="1431" y="589"/>
                    <a:pt x="1431" y="549"/>
                  </a:cubicBezTo>
                  <a:cubicBezTo>
                    <a:pt x="1431" y="505"/>
                    <a:pt x="1470" y="471"/>
                    <a:pt x="1509" y="471"/>
                  </a:cubicBezTo>
                  <a:close/>
                  <a:moveTo>
                    <a:pt x="2924" y="461"/>
                  </a:moveTo>
                  <a:cubicBezTo>
                    <a:pt x="2973" y="461"/>
                    <a:pt x="3013" y="500"/>
                    <a:pt x="3013" y="549"/>
                  </a:cubicBezTo>
                  <a:cubicBezTo>
                    <a:pt x="3013" y="593"/>
                    <a:pt x="2973" y="633"/>
                    <a:pt x="2924" y="633"/>
                  </a:cubicBezTo>
                  <a:cubicBezTo>
                    <a:pt x="2876" y="633"/>
                    <a:pt x="2836" y="593"/>
                    <a:pt x="2836" y="549"/>
                  </a:cubicBezTo>
                  <a:cubicBezTo>
                    <a:pt x="2836" y="500"/>
                    <a:pt x="2876" y="461"/>
                    <a:pt x="2924" y="461"/>
                  </a:cubicBezTo>
                  <a:close/>
                  <a:moveTo>
                    <a:pt x="1" y="1"/>
                  </a:moveTo>
                  <a:lnTo>
                    <a:pt x="1" y="265"/>
                  </a:lnTo>
                  <a:lnTo>
                    <a:pt x="1" y="530"/>
                  </a:lnTo>
                  <a:cubicBezTo>
                    <a:pt x="1" y="750"/>
                    <a:pt x="182" y="931"/>
                    <a:pt x="402" y="931"/>
                  </a:cubicBezTo>
                  <a:lnTo>
                    <a:pt x="3615" y="931"/>
                  </a:lnTo>
                  <a:cubicBezTo>
                    <a:pt x="3835" y="931"/>
                    <a:pt x="4012" y="750"/>
                    <a:pt x="4012" y="530"/>
                  </a:cubicBezTo>
                  <a:lnTo>
                    <a:pt x="4012" y="265"/>
                  </a:lnTo>
                  <a:lnTo>
                    <a:pt x="40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99" name="Google Shape;55;p13">
              <a:extLst>
                <a:ext uri="{FF2B5EF4-FFF2-40B4-BE49-F238E27FC236}">
                  <a16:creationId xmlns:a16="http://schemas.microsoft.com/office/drawing/2014/main" id="{B811E96F-AD85-4FAA-8A84-5D9F74F60A68}"/>
                </a:ext>
              </a:extLst>
            </p:cNvPr>
            <p:cNvSpPr/>
            <p:nvPr/>
          </p:nvSpPr>
          <p:spPr>
            <a:xfrm rot="5718">
              <a:off x="6193166" y="868794"/>
              <a:ext cx="1862786" cy="3913594"/>
            </a:xfrm>
            <a:custGeom>
              <a:avLst/>
              <a:gdLst/>
              <a:ahLst/>
              <a:cxnLst/>
              <a:rect l="l" t="t" r="r" b="b"/>
              <a:pathLst>
                <a:path w="7769" h="16324" extrusionOk="0">
                  <a:moveTo>
                    <a:pt x="6755" y="16324"/>
                  </a:moveTo>
                  <a:lnTo>
                    <a:pt x="1010" y="16324"/>
                  </a:lnTo>
                  <a:cubicBezTo>
                    <a:pt x="452" y="16324"/>
                    <a:pt x="1" y="15863"/>
                    <a:pt x="1" y="15300"/>
                  </a:cubicBezTo>
                  <a:lnTo>
                    <a:pt x="1" y="1024"/>
                  </a:lnTo>
                  <a:cubicBezTo>
                    <a:pt x="1" y="461"/>
                    <a:pt x="452" y="1"/>
                    <a:pt x="1010" y="1"/>
                  </a:cubicBezTo>
                  <a:lnTo>
                    <a:pt x="6755" y="1"/>
                  </a:lnTo>
                  <a:cubicBezTo>
                    <a:pt x="7313" y="1"/>
                    <a:pt x="7768" y="461"/>
                    <a:pt x="7768" y="1024"/>
                  </a:cubicBezTo>
                  <a:lnTo>
                    <a:pt x="7768" y="15300"/>
                  </a:lnTo>
                  <a:cubicBezTo>
                    <a:pt x="7768" y="15863"/>
                    <a:pt x="7313" y="16324"/>
                    <a:pt x="6755" y="16324"/>
                  </a:cubicBezTo>
                  <a:close/>
                  <a:moveTo>
                    <a:pt x="1010" y="79"/>
                  </a:moveTo>
                  <a:cubicBezTo>
                    <a:pt x="496" y="79"/>
                    <a:pt x="79" y="500"/>
                    <a:pt x="79" y="1024"/>
                  </a:cubicBezTo>
                  <a:lnTo>
                    <a:pt x="79" y="15300"/>
                  </a:lnTo>
                  <a:cubicBezTo>
                    <a:pt x="79" y="15819"/>
                    <a:pt x="496" y="16245"/>
                    <a:pt x="1010" y="16245"/>
                  </a:cubicBezTo>
                  <a:lnTo>
                    <a:pt x="6755" y="16245"/>
                  </a:lnTo>
                  <a:cubicBezTo>
                    <a:pt x="7269" y="16245"/>
                    <a:pt x="7685" y="15819"/>
                    <a:pt x="7685" y="15300"/>
                  </a:cubicBezTo>
                  <a:lnTo>
                    <a:pt x="7685" y="1024"/>
                  </a:lnTo>
                  <a:cubicBezTo>
                    <a:pt x="7685" y="500"/>
                    <a:pt x="7269" y="79"/>
                    <a:pt x="6755" y="79"/>
                  </a:cubicBezTo>
                  <a:lnTo>
                    <a:pt x="1010" y="79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0" name="Google Shape;56;p13">
              <a:extLst>
                <a:ext uri="{FF2B5EF4-FFF2-40B4-BE49-F238E27FC236}">
                  <a16:creationId xmlns:a16="http://schemas.microsoft.com/office/drawing/2014/main" id="{0E5697B4-6A36-4C64-B315-F5E63349A91D}"/>
                </a:ext>
              </a:extLst>
            </p:cNvPr>
            <p:cNvSpPr/>
            <p:nvPr/>
          </p:nvSpPr>
          <p:spPr>
            <a:xfrm rot="5718">
              <a:off x="7328141" y="964345"/>
              <a:ext cx="42439" cy="41236"/>
            </a:xfrm>
            <a:custGeom>
              <a:avLst/>
              <a:gdLst/>
              <a:ahLst/>
              <a:cxnLst/>
              <a:rect l="l" t="t" r="r" b="b"/>
              <a:pathLst>
                <a:path w="177" h="172" extrusionOk="0">
                  <a:moveTo>
                    <a:pt x="88" y="0"/>
                  </a:moveTo>
                  <a:cubicBezTo>
                    <a:pt x="40" y="0"/>
                    <a:pt x="0" y="39"/>
                    <a:pt x="0" y="88"/>
                  </a:cubicBezTo>
                  <a:cubicBezTo>
                    <a:pt x="0" y="132"/>
                    <a:pt x="40" y="172"/>
                    <a:pt x="88" y="172"/>
                  </a:cubicBezTo>
                  <a:cubicBezTo>
                    <a:pt x="137" y="172"/>
                    <a:pt x="177" y="132"/>
                    <a:pt x="177" y="88"/>
                  </a:cubicBezTo>
                  <a:cubicBezTo>
                    <a:pt x="177" y="39"/>
                    <a:pt x="137" y="0"/>
                    <a:pt x="88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1" name="Google Shape;57;p13">
              <a:extLst>
                <a:ext uri="{FF2B5EF4-FFF2-40B4-BE49-F238E27FC236}">
                  <a16:creationId xmlns:a16="http://schemas.microsoft.com/office/drawing/2014/main" id="{8DF85E04-2C6A-418E-8894-CAC8F68EB211}"/>
                </a:ext>
              </a:extLst>
            </p:cNvPr>
            <p:cNvSpPr/>
            <p:nvPr/>
          </p:nvSpPr>
          <p:spPr>
            <a:xfrm rot="5718">
              <a:off x="6988909" y="966133"/>
              <a:ext cx="276217" cy="36681"/>
            </a:xfrm>
            <a:custGeom>
              <a:avLst/>
              <a:gdLst/>
              <a:ahLst/>
              <a:cxnLst/>
              <a:rect l="l" t="t" r="r" b="b"/>
              <a:pathLst>
                <a:path w="1152" h="153" extrusionOk="0">
                  <a:moveTo>
                    <a:pt x="79" y="1"/>
                  </a:moveTo>
                  <a:cubicBezTo>
                    <a:pt x="40" y="1"/>
                    <a:pt x="1" y="35"/>
                    <a:pt x="1" y="79"/>
                  </a:cubicBezTo>
                  <a:cubicBezTo>
                    <a:pt x="1" y="119"/>
                    <a:pt x="40" y="153"/>
                    <a:pt x="79" y="153"/>
                  </a:cubicBezTo>
                  <a:lnTo>
                    <a:pt x="1073" y="153"/>
                  </a:lnTo>
                  <a:cubicBezTo>
                    <a:pt x="1117" y="153"/>
                    <a:pt x="1152" y="119"/>
                    <a:pt x="1152" y="79"/>
                  </a:cubicBezTo>
                  <a:cubicBezTo>
                    <a:pt x="1152" y="35"/>
                    <a:pt x="1117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2" name="Google Shape;63;p13">
              <a:extLst>
                <a:ext uri="{FF2B5EF4-FFF2-40B4-BE49-F238E27FC236}">
                  <a16:creationId xmlns:a16="http://schemas.microsoft.com/office/drawing/2014/main" id="{C98BC1A0-24F6-4F68-BDD1-6DC394AAADAC}"/>
                </a:ext>
              </a:extLst>
            </p:cNvPr>
            <p:cNvSpPr/>
            <p:nvPr/>
          </p:nvSpPr>
          <p:spPr>
            <a:xfrm rot="5718">
              <a:off x="8017123" y="1211959"/>
              <a:ext cx="55627" cy="27331"/>
            </a:xfrm>
            <a:custGeom>
              <a:avLst/>
              <a:gdLst/>
              <a:ahLst/>
              <a:cxnLst/>
              <a:rect l="l" t="t" r="r" b="b"/>
              <a:pathLst>
                <a:path w="232" h="114" extrusionOk="0">
                  <a:moveTo>
                    <a:pt x="1" y="1"/>
                  </a:moveTo>
                  <a:lnTo>
                    <a:pt x="1" y="113"/>
                  </a:lnTo>
                  <a:lnTo>
                    <a:pt x="231" y="113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3" name="Google Shape;64;p13">
              <a:extLst>
                <a:ext uri="{FF2B5EF4-FFF2-40B4-BE49-F238E27FC236}">
                  <a16:creationId xmlns:a16="http://schemas.microsoft.com/office/drawing/2014/main" id="{D0C95C5D-5214-47F8-89EF-B96F95584F50}"/>
                </a:ext>
              </a:extLst>
            </p:cNvPr>
            <p:cNvSpPr/>
            <p:nvPr/>
          </p:nvSpPr>
          <p:spPr>
            <a:xfrm rot="5718">
              <a:off x="6181925" y="1208905"/>
              <a:ext cx="54188" cy="27331"/>
            </a:xfrm>
            <a:custGeom>
              <a:avLst/>
              <a:gdLst/>
              <a:ahLst/>
              <a:cxnLst/>
              <a:rect l="l" t="t" r="r" b="b"/>
              <a:pathLst>
                <a:path w="226" h="114" extrusionOk="0">
                  <a:moveTo>
                    <a:pt x="0" y="1"/>
                  </a:moveTo>
                  <a:lnTo>
                    <a:pt x="0" y="113"/>
                  </a:lnTo>
                  <a:lnTo>
                    <a:pt x="226" y="113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4" name="Google Shape;65;p13">
              <a:extLst>
                <a:ext uri="{FF2B5EF4-FFF2-40B4-BE49-F238E27FC236}">
                  <a16:creationId xmlns:a16="http://schemas.microsoft.com/office/drawing/2014/main" id="{F1620498-3EC2-4557-9D08-CE43CFD4CD16}"/>
                </a:ext>
              </a:extLst>
            </p:cNvPr>
            <p:cNvSpPr/>
            <p:nvPr/>
          </p:nvSpPr>
          <p:spPr>
            <a:xfrm rot="5718">
              <a:off x="8071344" y="1780453"/>
              <a:ext cx="20141" cy="292488"/>
            </a:xfrm>
            <a:custGeom>
              <a:avLst/>
              <a:gdLst/>
              <a:ahLst/>
              <a:cxnLst/>
              <a:rect l="l" t="t" r="r" b="b"/>
              <a:pathLst>
                <a:path w="84" h="1220" extrusionOk="0">
                  <a:moveTo>
                    <a:pt x="0" y="0"/>
                  </a:moveTo>
                  <a:lnTo>
                    <a:pt x="0" y="1219"/>
                  </a:lnTo>
                  <a:lnTo>
                    <a:pt x="39" y="1219"/>
                  </a:lnTo>
                  <a:cubicBezTo>
                    <a:pt x="64" y="1219"/>
                    <a:pt x="83" y="1200"/>
                    <a:pt x="83" y="1175"/>
                  </a:cubicBezTo>
                  <a:lnTo>
                    <a:pt x="83" y="44"/>
                  </a:lnTo>
                  <a:cubicBezTo>
                    <a:pt x="83" y="20"/>
                    <a:pt x="64" y="0"/>
                    <a:pt x="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5" name="Google Shape;66;p13">
              <a:extLst>
                <a:ext uri="{FF2B5EF4-FFF2-40B4-BE49-F238E27FC236}">
                  <a16:creationId xmlns:a16="http://schemas.microsoft.com/office/drawing/2014/main" id="{BAF9738D-18D2-43BE-9770-D130AC9A0B11}"/>
                </a:ext>
              </a:extLst>
            </p:cNvPr>
            <p:cNvSpPr/>
            <p:nvPr/>
          </p:nvSpPr>
          <p:spPr>
            <a:xfrm rot="5718">
              <a:off x="6159220" y="2040274"/>
              <a:ext cx="21340" cy="293687"/>
            </a:xfrm>
            <a:custGeom>
              <a:avLst/>
              <a:gdLst/>
              <a:ahLst/>
              <a:cxnLst/>
              <a:rect l="l" t="t" r="r" b="b"/>
              <a:pathLst>
                <a:path w="89" h="1225" extrusionOk="0">
                  <a:moveTo>
                    <a:pt x="44" y="0"/>
                  </a:moveTo>
                  <a:cubicBezTo>
                    <a:pt x="20" y="0"/>
                    <a:pt x="0" y="20"/>
                    <a:pt x="0" y="49"/>
                  </a:cubicBezTo>
                  <a:lnTo>
                    <a:pt x="0" y="1180"/>
                  </a:lnTo>
                  <a:cubicBezTo>
                    <a:pt x="0" y="1205"/>
                    <a:pt x="20" y="1224"/>
                    <a:pt x="44" y="1224"/>
                  </a:cubicBezTo>
                  <a:lnTo>
                    <a:pt x="88" y="1224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6" name="Google Shape;67;p13">
              <a:extLst>
                <a:ext uri="{FF2B5EF4-FFF2-40B4-BE49-F238E27FC236}">
                  <a16:creationId xmlns:a16="http://schemas.microsoft.com/office/drawing/2014/main" id="{3DBECAE5-B106-49F9-989F-8B6C75AE8C3F}"/>
                </a:ext>
              </a:extLst>
            </p:cNvPr>
            <p:cNvSpPr/>
            <p:nvPr/>
          </p:nvSpPr>
          <p:spPr>
            <a:xfrm rot="5718">
              <a:off x="6159827" y="1674904"/>
              <a:ext cx="21340" cy="293927"/>
            </a:xfrm>
            <a:custGeom>
              <a:avLst/>
              <a:gdLst/>
              <a:ahLst/>
              <a:cxnLst/>
              <a:rect l="l" t="t" r="r" b="b"/>
              <a:pathLst>
                <a:path w="89" h="1226" extrusionOk="0">
                  <a:moveTo>
                    <a:pt x="44" y="1"/>
                  </a:moveTo>
                  <a:cubicBezTo>
                    <a:pt x="20" y="1"/>
                    <a:pt x="0" y="21"/>
                    <a:pt x="0" y="45"/>
                  </a:cubicBezTo>
                  <a:lnTo>
                    <a:pt x="0" y="1181"/>
                  </a:lnTo>
                  <a:cubicBezTo>
                    <a:pt x="0" y="1206"/>
                    <a:pt x="20" y="1225"/>
                    <a:pt x="44" y="1225"/>
                  </a:cubicBezTo>
                  <a:lnTo>
                    <a:pt x="88" y="1225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7" name="Google Shape;68;p13">
              <a:extLst>
                <a:ext uri="{FF2B5EF4-FFF2-40B4-BE49-F238E27FC236}">
                  <a16:creationId xmlns:a16="http://schemas.microsoft.com/office/drawing/2014/main" id="{3288FC3E-9005-4861-88F5-E04156A20916}"/>
                </a:ext>
              </a:extLst>
            </p:cNvPr>
            <p:cNvSpPr/>
            <p:nvPr/>
          </p:nvSpPr>
          <p:spPr>
            <a:xfrm rot="5718">
              <a:off x="6160431" y="1413104"/>
              <a:ext cx="21340" cy="91823"/>
            </a:xfrm>
            <a:custGeom>
              <a:avLst/>
              <a:gdLst/>
              <a:ahLst/>
              <a:cxnLst/>
              <a:rect l="l" t="t" r="r" b="b"/>
              <a:pathLst>
                <a:path w="89" h="383" extrusionOk="0">
                  <a:moveTo>
                    <a:pt x="44" y="1"/>
                  </a:moveTo>
                  <a:cubicBezTo>
                    <a:pt x="20" y="1"/>
                    <a:pt x="0" y="20"/>
                    <a:pt x="0" y="45"/>
                  </a:cubicBezTo>
                  <a:lnTo>
                    <a:pt x="0" y="339"/>
                  </a:lnTo>
                  <a:cubicBezTo>
                    <a:pt x="0" y="363"/>
                    <a:pt x="20" y="383"/>
                    <a:pt x="44" y="383"/>
                  </a:cubicBezTo>
                  <a:lnTo>
                    <a:pt x="88" y="383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8" name="Google Shape;69;p13">
              <a:extLst>
                <a:ext uri="{FF2B5EF4-FFF2-40B4-BE49-F238E27FC236}">
                  <a16:creationId xmlns:a16="http://schemas.microsoft.com/office/drawing/2014/main" id="{1D2D53C6-DC79-4C67-B3FB-60D172BF0612}"/>
                </a:ext>
              </a:extLst>
            </p:cNvPr>
            <p:cNvSpPr/>
            <p:nvPr/>
          </p:nvSpPr>
          <p:spPr>
            <a:xfrm rot="5718">
              <a:off x="8011797" y="4413735"/>
              <a:ext cx="55627" cy="28530"/>
            </a:xfrm>
            <a:custGeom>
              <a:avLst/>
              <a:gdLst/>
              <a:ahLst/>
              <a:cxnLst/>
              <a:rect l="l" t="t" r="r" b="b"/>
              <a:pathLst>
                <a:path w="232" h="119" extrusionOk="0">
                  <a:moveTo>
                    <a:pt x="1" y="1"/>
                  </a:moveTo>
                  <a:lnTo>
                    <a:pt x="1" y="118"/>
                  </a:lnTo>
                  <a:lnTo>
                    <a:pt x="231" y="118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9" name="Google Shape;70;p13">
              <a:extLst>
                <a:ext uri="{FF2B5EF4-FFF2-40B4-BE49-F238E27FC236}">
                  <a16:creationId xmlns:a16="http://schemas.microsoft.com/office/drawing/2014/main" id="{6319F81B-A0AA-490F-8C3B-926BE8BB17E5}"/>
                </a:ext>
              </a:extLst>
            </p:cNvPr>
            <p:cNvSpPr/>
            <p:nvPr/>
          </p:nvSpPr>
          <p:spPr>
            <a:xfrm rot="5718">
              <a:off x="6176598" y="4410682"/>
              <a:ext cx="54188" cy="28530"/>
            </a:xfrm>
            <a:custGeom>
              <a:avLst/>
              <a:gdLst/>
              <a:ahLst/>
              <a:cxnLst/>
              <a:rect l="l" t="t" r="r" b="b"/>
              <a:pathLst>
                <a:path w="226" h="119" extrusionOk="0">
                  <a:moveTo>
                    <a:pt x="0" y="1"/>
                  </a:moveTo>
                  <a:lnTo>
                    <a:pt x="0" y="118"/>
                  </a:lnTo>
                  <a:lnTo>
                    <a:pt x="226" y="11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10" name="Google Shape;71;p13">
              <a:extLst>
                <a:ext uri="{FF2B5EF4-FFF2-40B4-BE49-F238E27FC236}">
                  <a16:creationId xmlns:a16="http://schemas.microsoft.com/office/drawing/2014/main" id="{644CE291-7F41-4317-82B3-32D4D741EE60}"/>
                </a:ext>
              </a:extLst>
            </p:cNvPr>
            <p:cNvSpPr/>
            <p:nvPr/>
          </p:nvSpPr>
          <p:spPr>
            <a:xfrm rot="5718">
              <a:off x="6847180" y="3703440"/>
              <a:ext cx="3789" cy="3684"/>
            </a:xfrm>
            <a:custGeom>
              <a:avLst/>
              <a:gdLst/>
              <a:ahLst/>
              <a:cxnLst/>
              <a:rect l="l" t="t" r="r" b="b"/>
              <a:pathLst>
                <a:path w="36" h="35" extrusionOk="0">
                  <a:moveTo>
                    <a:pt x="1" y="0"/>
                  </a:moveTo>
                  <a:lnTo>
                    <a:pt x="27" y="34"/>
                  </a:lnTo>
                  <a:lnTo>
                    <a:pt x="35" y="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11" name="Google Shape;74;p13">
              <a:extLst>
                <a:ext uri="{FF2B5EF4-FFF2-40B4-BE49-F238E27FC236}">
                  <a16:creationId xmlns:a16="http://schemas.microsoft.com/office/drawing/2014/main" id="{EC4EB503-3CB5-4918-929D-E0048AE113F2}"/>
                </a:ext>
              </a:extLst>
            </p:cNvPr>
            <p:cNvSpPr/>
            <p:nvPr/>
          </p:nvSpPr>
          <p:spPr>
            <a:xfrm rot="5791">
              <a:off x="6780728" y="2061049"/>
              <a:ext cx="3789" cy="3684"/>
            </a:xfrm>
            <a:custGeom>
              <a:avLst/>
              <a:gdLst/>
              <a:ahLst/>
              <a:cxnLst/>
              <a:rect l="l" t="t" r="r" b="b"/>
              <a:pathLst>
                <a:path w="36" h="35" extrusionOk="0">
                  <a:moveTo>
                    <a:pt x="1" y="0"/>
                  </a:moveTo>
                  <a:lnTo>
                    <a:pt x="27" y="34"/>
                  </a:lnTo>
                  <a:lnTo>
                    <a:pt x="35" y="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118" name="Picture 5">
            <a:extLst>
              <a:ext uri="{FF2B5EF4-FFF2-40B4-BE49-F238E27FC236}">
                <a16:creationId xmlns:a16="http://schemas.microsoft.com/office/drawing/2014/main" id="{1D6D5A08-7D50-4078-A05F-52467AE01B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6547" y="3177994"/>
            <a:ext cx="1582571" cy="158257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hone Interface Infographics by Slidesgo">
  <a:themeElements>
    <a:clrScheme name="Simple Light">
      <a:dk1>
        <a:srgbClr val="000000"/>
      </a:dk1>
      <a:lt1>
        <a:srgbClr val="FDFDFD"/>
      </a:lt1>
      <a:dk2>
        <a:srgbClr val="B3B3B3"/>
      </a:dk2>
      <a:lt2>
        <a:srgbClr val="E4E4E4"/>
      </a:lt2>
      <a:accent1>
        <a:srgbClr val="E2555F"/>
      </a:accent1>
      <a:accent2>
        <a:srgbClr val="2F6CC0"/>
      </a:accent2>
      <a:accent3>
        <a:srgbClr val="A74868"/>
      </a:accent3>
      <a:accent4>
        <a:srgbClr val="1C3F6F"/>
      </a:accent4>
      <a:accent5>
        <a:srgbClr val="C7C3B8"/>
      </a:accent5>
      <a:accent6>
        <a:srgbClr val="FAF7E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496</Words>
  <Application>Microsoft Office PowerPoint</Application>
  <PresentationFormat>Pokaz na ekranie (16:9)</PresentationFormat>
  <Paragraphs>40</Paragraphs>
  <Slides>10</Slides>
  <Notes>10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6" baseType="lpstr">
      <vt:lpstr>Arial</vt:lpstr>
      <vt:lpstr>Roboto</vt:lpstr>
      <vt:lpstr>Fira Sans Extra Condensed SemiBold</vt:lpstr>
      <vt:lpstr>Fira Sans Extra Condensed Medium</vt:lpstr>
      <vt:lpstr>Fira Sans Extra Condensed Light</vt:lpstr>
      <vt:lpstr>Phone Interface Infographics by Slidesgo</vt:lpstr>
      <vt:lpstr>Twój Eco Kącik</vt:lpstr>
      <vt:lpstr>Prezentacja programu PowerPoint</vt:lpstr>
      <vt:lpstr>Prezentacja programu PowerPoint</vt:lpstr>
      <vt:lpstr>Jak zmniejszyć użycie energii? – Najlepiej je zobaczyć !</vt:lpstr>
      <vt:lpstr>Co jest pod spodem?  Tylko jeden czujnik!</vt:lpstr>
      <vt:lpstr>Nasza propozycja  rozwiązania problemu</vt:lpstr>
      <vt:lpstr>Dane rzeczywiste</vt:lpstr>
      <vt:lpstr>Jak sztuczna inteligencja wyznacza urządzenie?</vt:lpstr>
      <vt:lpstr>Cały dom jak na dłoni w naszej aplikacji komórkowej!</vt:lpstr>
      <vt:lpstr>Dziękujemy za uwagę!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Twój Eco Kącik</dc:title>
  <cp:lastModifiedBy>Julia Makarska</cp:lastModifiedBy>
  <cp:revision>3</cp:revision>
  <dcterms:modified xsi:type="dcterms:W3CDTF">2023-01-15T08:31:51Z</dcterms:modified>
</cp:coreProperties>
</file>