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4" r:id="rId4"/>
    <p:sldId id="291" r:id="rId5"/>
    <p:sldId id="293" r:id="rId6"/>
    <p:sldId id="292" r:id="rId7"/>
    <p:sldId id="264" r:id="rId8"/>
    <p:sldId id="290" r:id="rId9"/>
    <p:sldId id="262" r:id="rId10"/>
    <p:sldId id="289" r:id="rId11"/>
  </p:sldIdLst>
  <p:sldSz cx="9144000" cy="5143500" type="screen16x9"/>
  <p:notesSz cx="6858000" cy="9144000"/>
  <p:embeddedFontLst>
    <p:embeddedFont>
      <p:font typeface="Fira Sans Extra Condensed Light" panose="020F03020202040302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30500000200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DD7"/>
    <a:srgbClr val="77D7C0"/>
    <a:srgbClr val="57C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/>
    <p:restoredTop sz="94664"/>
  </p:normalViewPr>
  <p:slideViewPr>
    <p:cSldViewPr snapToGrid="0">
      <p:cViewPr varScale="1">
        <p:scale>
          <a:sx n="244" d="100"/>
          <a:sy n="244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5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51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7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8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0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92ae311e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92ae311e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28000">
              <a:srgbClr val="77D7C0"/>
            </a:gs>
            <a:gs pos="64000">
              <a:schemeClr val="bg1"/>
            </a:gs>
            <a:gs pos="97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github.com/knmlprz/BITEhack-Untitled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hop.marcomweb.it/en/shop-online/industrial-automation/energy-measure/qi-hsc-50-dc-and-ac-current-measurement-dettagli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Zespół: </a:t>
            </a:r>
            <a:r>
              <a:rPr lang="pl-PL" b="1" dirty="0" err="1"/>
              <a:t>Untitled.ipynb</a:t>
            </a:r>
            <a:endParaRPr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7E91CBFC-4645-4AD6-81F3-152A3C9930B9}"/>
              </a:ext>
            </a:extLst>
          </p:cNvPr>
          <p:cNvGrpSpPr/>
          <p:nvPr/>
        </p:nvGrpSpPr>
        <p:grpSpPr>
          <a:xfrm>
            <a:off x="5372859" y="179014"/>
            <a:ext cx="3224015" cy="4785867"/>
            <a:chOff x="5372859" y="179014"/>
            <a:chExt cx="3224015" cy="4785867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1607BC52-AC4A-49CF-BED8-D5B25E8B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00000">
              <a:off x="5896961" y="201171"/>
              <a:ext cx="2175318" cy="47153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Google Shape;52;p13"/>
            <p:cNvSpPr/>
            <p:nvPr/>
          </p:nvSpPr>
          <p:spPr>
            <a:xfrm rot="899960">
              <a:off x="5837620" y="179014"/>
              <a:ext cx="2294284" cy="478586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899960">
              <a:off x="6979270" y="255686"/>
              <a:ext cx="1177748" cy="271136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899960">
              <a:off x="5854497" y="197592"/>
              <a:ext cx="2260246" cy="4748632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899960">
              <a:off x="7796886" y="458820"/>
              <a:ext cx="51494" cy="50035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899960">
              <a:off x="7394502" y="391621"/>
              <a:ext cx="335153" cy="44508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899960">
              <a:off x="8529378" y="966519"/>
              <a:ext cx="67496" cy="33162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899960">
              <a:off x="6378500" y="389986"/>
              <a:ext cx="65750" cy="33162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899960">
              <a:off x="8374888" y="1639078"/>
              <a:ext cx="24438" cy="354896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899960">
              <a:off x="6051533" y="1347158"/>
              <a:ext cx="25893" cy="356351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899960">
              <a:off x="6166232" y="918929"/>
              <a:ext cx="25893" cy="356642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 rot="899960">
              <a:off x="6280179" y="616269"/>
              <a:ext cx="25893" cy="11141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899960">
              <a:off x="7523737" y="4719071"/>
              <a:ext cx="67496" cy="34617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 rot="899960">
              <a:off x="5372859" y="4142538"/>
              <a:ext cx="65750" cy="34617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899960">
              <a:off x="6384770" y="351518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Twój Eco Kącik</a:t>
            </a:r>
            <a:endParaRPr dirty="0"/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41071F87-29CD-495F-8951-029D2034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006" y="3815717"/>
            <a:ext cx="1172953" cy="117295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2C7D113-CA84-483A-9730-2A69B77B5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9" y="391254"/>
            <a:ext cx="1250707" cy="1250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5408" y="2404300"/>
            <a:ext cx="7460905" cy="1109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l-PL" dirty="0"/>
              <a:t>Krawiec Piotr| Makarska Julia | </a:t>
            </a:r>
            <a:r>
              <a:rPr lang="pl-PL" dirty="0" err="1"/>
              <a:t>Morskyi</a:t>
            </a:r>
            <a:r>
              <a:rPr lang="pl-PL" dirty="0"/>
              <a:t> </a:t>
            </a:r>
            <a:r>
              <a:rPr lang="pl-PL" dirty="0" err="1"/>
              <a:t>Vitalii</a:t>
            </a:r>
            <a:r>
              <a:rPr lang="pl-PL" dirty="0"/>
              <a:t> | Stasiowski Hubert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Koło Naukowe Machine Learning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u="sng" dirty="0"/>
              <a:t>Politechnika Rzeszowska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715FD94E-026A-4145-9DDD-90E1E9633E3D}"/>
              </a:ext>
            </a:extLst>
          </p:cNvPr>
          <p:cNvGrpSpPr/>
          <p:nvPr/>
        </p:nvGrpSpPr>
        <p:grpSpPr>
          <a:xfrm>
            <a:off x="7436061" y="-3876647"/>
            <a:ext cx="2344022" cy="4785880"/>
            <a:chOff x="5812043" y="178811"/>
            <a:chExt cx="2344022" cy="4785880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683D77DC-792D-46B1-A973-32874378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93744">
              <a:off x="5886091" y="230686"/>
              <a:ext cx="2217090" cy="4696517"/>
            </a:xfrm>
            <a:prstGeom prst="roundRect">
              <a:avLst>
                <a:gd name="adj" fmla="val 859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51" name="Google Shape;51;p13"/>
            <p:cNvGrpSpPr/>
            <p:nvPr/>
          </p:nvGrpSpPr>
          <p:grpSpPr>
            <a:xfrm rot="899960">
              <a:off x="5812043" y="178811"/>
              <a:ext cx="2344022" cy="4785880"/>
              <a:chOff x="5812139" y="178733"/>
              <a:chExt cx="2344092" cy="4786023"/>
            </a:xfrm>
            <a:solidFill>
              <a:schemeClr val="accent4"/>
            </a:solidFill>
          </p:grpSpPr>
          <p:sp>
            <p:nvSpPr>
              <p:cNvPr id="52" name="Google Shape;52;p13"/>
              <p:cNvSpPr/>
              <p:nvPr/>
            </p:nvSpPr>
            <p:spPr>
              <a:xfrm>
                <a:off x="5837743" y="178746"/>
                <a:ext cx="2294353" cy="4786010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6395153" y="178733"/>
                <a:ext cx="1177783" cy="271144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854616" y="197363"/>
                <a:ext cx="2260313" cy="474877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7228085" y="312853"/>
                <a:ext cx="51496" cy="5003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6816459" y="315471"/>
                <a:ext cx="335163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064585" y="611905"/>
                <a:ext cx="67498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837742" y="611905"/>
                <a:ext cx="65752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131792" y="1301644"/>
                <a:ext cx="24439" cy="35490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5812139" y="1620769"/>
                <a:ext cx="25894" cy="356362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5812139" y="1177427"/>
                <a:ext cx="25894" cy="35665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812139" y="859757"/>
                <a:ext cx="25894" cy="1114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064585" y="4496962"/>
                <a:ext cx="67498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837742" y="4496962"/>
                <a:ext cx="65752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6649976" y="3637490"/>
                <a:ext cx="4598" cy="447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Google Shape;74;p13"/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35928" y="443409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Dziękujemy za uwagę!</a:t>
            </a:r>
            <a:endParaRPr dirty="0"/>
          </a:p>
        </p:txBody>
      </p:sp>
      <p:sp>
        <p:nvSpPr>
          <p:cNvPr id="23" name="Google Shape;73;p13">
            <a:extLst>
              <a:ext uri="{FF2B5EF4-FFF2-40B4-BE49-F238E27FC236}">
                <a16:creationId xmlns:a16="http://schemas.microsoft.com/office/drawing/2014/main" id="{8FACB475-C46F-46E5-8122-B892F57DA53A}"/>
              </a:ext>
            </a:extLst>
          </p:cNvPr>
          <p:cNvSpPr txBox="1">
            <a:spLocks/>
          </p:cNvSpPr>
          <p:nvPr/>
        </p:nvSpPr>
        <p:spPr>
          <a:xfrm>
            <a:off x="400948" y="4148679"/>
            <a:ext cx="7460905" cy="88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PL" sz="1600" dirty="0"/>
              <a:t>Kod źródłowy naszego projektu jest dostępny na </a:t>
            </a:r>
            <a:endParaRPr lang="pl-PL" sz="1600" dirty="0"/>
          </a:p>
          <a:p>
            <a:r>
              <a:rPr lang="en-PL" sz="1600" dirty="0"/>
              <a:t>repozytorium naszego</a:t>
            </a:r>
            <a:r>
              <a:rPr lang="pl-PL" sz="1600" dirty="0"/>
              <a:t> </a:t>
            </a:r>
            <a:r>
              <a:rPr lang="en-PL" sz="1600" dirty="0"/>
              <a:t>koła: </a:t>
            </a:r>
          </a:p>
          <a:p>
            <a:r>
              <a:rPr lang="en-GB" dirty="0">
                <a:hlinkClick r:id="rId4"/>
              </a:rPr>
              <a:t>https://github.com/knmlprz/BITEhack-Untitled.ipynb</a:t>
            </a:r>
            <a:endParaRPr lang="en-GB" dirty="0"/>
          </a:p>
          <a:p>
            <a:pPr marL="0" indent="0"/>
            <a:endParaRPr lang="pl-PL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DABC56-6F2F-4C73-B63C-DDE78810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736" y="2718344"/>
            <a:ext cx="2290233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9C125F0-9D5B-4D27-8B7C-2FED88FE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54" y="195556"/>
            <a:ext cx="2199171" cy="4752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Google Shape;52;p13">
            <a:extLst>
              <a:ext uri="{FF2B5EF4-FFF2-40B4-BE49-F238E27FC236}">
                <a16:creationId xmlns:a16="http://schemas.microsoft.com/office/drawing/2014/main" id="{07C349AD-2208-4AE0-9CE3-2A2BA0BB4ABC}"/>
              </a:ext>
            </a:extLst>
          </p:cNvPr>
          <p:cNvSpPr/>
          <p:nvPr/>
        </p:nvSpPr>
        <p:spPr>
          <a:xfrm rot="5718">
            <a:off x="6292246" y="189018"/>
            <a:ext cx="2294284" cy="4785867"/>
          </a:xfrm>
          <a:custGeom>
            <a:avLst/>
            <a:gdLst/>
            <a:ahLst/>
            <a:cxnLst/>
            <a:rect l="l" t="t" r="r" b="b"/>
            <a:pathLst>
              <a:path w="7886" h="16452" extrusionOk="0">
                <a:moveTo>
                  <a:pt x="994" y="1"/>
                </a:moveTo>
                <a:cubicBezTo>
                  <a:pt x="446" y="1"/>
                  <a:pt x="0" y="447"/>
                  <a:pt x="0" y="995"/>
                </a:cubicBezTo>
                <a:lnTo>
                  <a:pt x="0" y="2342"/>
                </a:lnTo>
                <a:lnTo>
                  <a:pt x="0" y="2724"/>
                </a:lnTo>
                <a:lnTo>
                  <a:pt x="0" y="3434"/>
                </a:lnTo>
                <a:lnTo>
                  <a:pt x="0" y="4658"/>
                </a:lnTo>
                <a:lnTo>
                  <a:pt x="0" y="4957"/>
                </a:lnTo>
                <a:lnTo>
                  <a:pt x="0" y="6181"/>
                </a:lnTo>
                <a:lnTo>
                  <a:pt x="0" y="15457"/>
                </a:lnTo>
                <a:cubicBezTo>
                  <a:pt x="0" y="16006"/>
                  <a:pt x="446" y="16451"/>
                  <a:pt x="994" y="16451"/>
                </a:cubicBezTo>
                <a:lnTo>
                  <a:pt x="6886" y="16451"/>
                </a:lnTo>
                <a:cubicBezTo>
                  <a:pt x="7439" y="16451"/>
                  <a:pt x="7885" y="16006"/>
                  <a:pt x="7885" y="15457"/>
                </a:cubicBezTo>
                <a:lnTo>
                  <a:pt x="7885" y="5079"/>
                </a:lnTo>
                <a:lnTo>
                  <a:pt x="7885" y="3860"/>
                </a:lnTo>
                <a:lnTo>
                  <a:pt x="7885" y="995"/>
                </a:lnTo>
                <a:cubicBezTo>
                  <a:pt x="7885" y="447"/>
                  <a:pt x="7439" y="1"/>
                  <a:pt x="6886" y="1"/>
                </a:cubicBezTo>
                <a:lnTo>
                  <a:pt x="5946" y="1"/>
                </a:lnTo>
                <a:lnTo>
                  <a:pt x="5946" y="265"/>
                </a:lnTo>
                <a:lnTo>
                  <a:pt x="6866" y="265"/>
                </a:lnTo>
                <a:cubicBezTo>
                  <a:pt x="7302" y="265"/>
                  <a:pt x="7655" y="618"/>
                  <a:pt x="7655" y="1054"/>
                </a:cubicBezTo>
                <a:lnTo>
                  <a:pt x="7655" y="15398"/>
                </a:lnTo>
                <a:cubicBezTo>
                  <a:pt x="7655" y="15834"/>
                  <a:pt x="7302" y="16187"/>
                  <a:pt x="6866" y="16187"/>
                </a:cubicBezTo>
                <a:lnTo>
                  <a:pt x="1014" y="16187"/>
                </a:lnTo>
                <a:cubicBezTo>
                  <a:pt x="578" y="16187"/>
                  <a:pt x="226" y="15834"/>
                  <a:pt x="226" y="15398"/>
                </a:cubicBezTo>
                <a:lnTo>
                  <a:pt x="226" y="1054"/>
                </a:lnTo>
                <a:cubicBezTo>
                  <a:pt x="226" y="618"/>
                  <a:pt x="578" y="265"/>
                  <a:pt x="1014" y="265"/>
                </a:cubicBezTo>
                <a:lnTo>
                  <a:pt x="1935" y="265"/>
                </a:lnTo>
                <a:lnTo>
                  <a:pt x="1935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Google Shape;54;p13">
            <a:extLst>
              <a:ext uri="{FF2B5EF4-FFF2-40B4-BE49-F238E27FC236}">
                <a16:creationId xmlns:a16="http://schemas.microsoft.com/office/drawing/2014/main" id="{5AE6511A-1A06-4ED3-97D9-00832361017A}"/>
              </a:ext>
            </a:extLst>
          </p:cNvPr>
          <p:cNvSpPr/>
          <p:nvPr/>
        </p:nvSpPr>
        <p:spPr>
          <a:xfrm rot="5718">
            <a:off x="6853394" y="189007"/>
            <a:ext cx="1177748" cy="271136"/>
          </a:xfrm>
          <a:custGeom>
            <a:avLst/>
            <a:gdLst/>
            <a:ahLst/>
            <a:cxnLst/>
            <a:rect l="l" t="t" r="r" b="b"/>
            <a:pathLst>
              <a:path w="4012" h="932" extrusionOk="0">
                <a:moveTo>
                  <a:pt x="2503" y="471"/>
                </a:moveTo>
                <a:cubicBezTo>
                  <a:pt x="2547" y="471"/>
                  <a:pt x="2582" y="505"/>
                  <a:pt x="2582" y="549"/>
                </a:cubicBezTo>
                <a:cubicBezTo>
                  <a:pt x="2582" y="589"/>
                  <a:pt x="2547" y="623"/>
                  <a:pt x="2503" y="623"/>
                </a:cubicBezTo>
                <a:lnTo>
                  <a:pt x="1509" y="623"/>
                </a:lnTo>
                <a:cubicBezTo>
                  <a:pt x="1470" y="623"/>
                  <a:pt x="1431" y="589"/>
                  <a:pt x="1431" y="549"/>
                </a:cubicBezTo>
                <a:cubicBezTo>
                  <a:pt x="1431" y="505"/>
                  <a:pt x="1470" y="471"/>
                  <a:pt x="1509" y="471"/>
                </a:cubicBezTo>
                <a:close/>
                <a:moveTo>
                  <a:pt x="2924" y="461"/>
                </a:moveTo>
                <a:cubicBezTo>
                  <a:pt x="2973" y="461"/>
                  <a:pt x="3013" y="500"/>
                  <a:pt x="3013" y="549"/>
                </a:cubicBezTo>
                <a:cubicBezTo>
                  <a:pt x="3013" y="593"/>
                  <a:pt x="2973" y="633"/>
                  <a:pt x="2924" y="633"/>
                </a:cubicBezTo>
                <a:cubicBezTo>
                  <a:pt x="2876" y="633"/>
                  <a:pt x="2836" y="593"/>
                  <a:pt x="2836" y="549"/>
                </a:cubicBezTo>
                <a:cubicBezTo>
                  <a:pt x="2836" y="500"/>
                  <a:pt x="2876" y="461"/>
                  <a:pt x="2924" y="461"/>
                </a:cubicBezTo>
                <a:close/>
                <a:moveTo>
                  <a:pt x="1" y="1"/>
                </a:moveTo>
                <a:lnTo>
                  <a:pt x="1" y="265"/>
                </a:lnTo>
                <a:lnTo>
                  <a:pt x="1" y="530"/>
                </a:lnTo>
                <a:cubicBezTo>
                  <a:pt x="1" y="750"/>
                  <a:pt x="182" y="931"/>
                  <a:pt x="402" y="931"/>
                </a:cubicBezTo>
                <a:lnTo>
                  <a:pt x="3615" y="931"/>
                </a:lnTo>
                <a:cubicBezTo>
                  <a:pt x="3835" y="931"/>
                  <a:pt x="4012" y="750"/>
                  <a:pt x="4012" y="530"/>
                </a:cubicBezTo>
                <a:lnTo>
                  <a:pt x="4012" y="265"/>
                </a:lnTo>
                <a:lnTo>
                  <a:pt x="4012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Google Shape;55;p13">
            <a:extLst>
              <a:ext uri="{FF2B5EF4-FFF2-40B4-BE49-F238E27FC236}">
                <a16:creationId xmlns:a16="http://schemas.microsoft.com/office/drawing/2014/main" id="{A40D3535-1719-4B8F-9524-DADBE3FEEA05}"/>
              </a:ext>
            </a:extLst>
          </p:cNvPr>
          <p:cNvSpPr/>
          <p:nvPr/>
        </p:nvSpPr>
        <p:spPr>
          <a:xfrm rot="5718">
            <a:off x="6309119" y="207634"/>
            <a:ext cx="2260246" cy="4748632"/>
          </a:xfrm>
          <a:custGeom>
            <a:avLst/>
            <a:gdLst/>
            <a:ahLst/>
            <a:cxnLst/>
            <a:rect l="l" t="t" r="r" b="b"/>
            <a:pathLst>
              <a:path w="7769" h="16324" extrusionOk="0">
                <a:moveTo>
                  <a:pt x="6755" y="16324"/>
                </a:moveTo>
                <a:lnTo>
                  <a:pt x="1010" y="16324"/>
                </a:lnTo>
                <a:cubicBezTo>
                  <a:pt x="452" y="16324"/>
                  <a:pt x="1" y="15863"/>
                  <a:pt x="1" y="15300"/>
                </a:cubicBezTo>
                <a:lnTo>
                  <a:pt x="1" y="1024"/>
                </a:lnTo>
                <a:cubicBezTo>
                  <a:pt x="1" y="461"/>
                  <a:pt x="452" y="1"/>
                  <a:pt x="1010" y="1"/>
                </a:cubicBezTo>
                <a:lnTo>
                  <a:pt x="6755" y="1"/>
                </a:lnTo>
                <a:cubicBezTo>
                  <a:pt x="7313" y="1"/>
                  <a:pt x="7768" y="461"/>
                  <a:pt x="7768" y="1024"/>
                </a:cubicBezTo>
                <a:lnTo>
                  <a:pt x="7768" y="15300"/>
                </a:lnTo>
                <a:cubicBezTo>
                  <a:pt x="7768" y="15863"/>
                  <a:pt x="7313" y="16324"/>
                  <a:pt x="6755" y="16324"/>
                </a:cubicBezTo>
                <a:close/>
                <a:moveTo>
                  <a:pt x="1010" y="79"/>
                </a:moveTo>
                <a:cubicBezTo>
                  <a:pt x="496" y="79"/>
                  <a:pt x="79" y="500"/>
                  <a:pt x="79" y="1024"/>
                </a:cubicBezTo>
                <a:lnTo>
                  <a:pt x="79" y="15300"/>
                </a:lnTo>
                <a:cubicBezTo>
                  <a:pt x="79" y="15819"/>
                  <a:pt x="496" y="16245"/>
                  <a:pt x="1010" y="16245"/>
                </a:cubicBezTo>
                <a:lnTo>
                  <a:pt x="6755" y="16245"/>
                </a:lnTo>
                <a:cubicBezTo>
                  <a:pt x="7269" y="16245"/>
                  <a:pt x="7685" y="15819"/>
                  <a:pt x="7685" y="15300"/>
                </a:cubicBezTo>
                <a:lnTo>
                  <a:pt x="7685" y="1024"/>
                </a:lnTo>
                <a:cubicBezTo>
                  <a:pt x="7685" y="500"/>
                  <a:pt x="7269" y="79"/>
                  <a:pt x="6755" y="79"/>
                </a:cubicBezTo>
                <a:lnTo>
                  <a:pt x="1010" y="79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Google Shape;56;p13">
            <a:extLst>
              <a:ext uri="{FF2B5EF4-FFF2-40B4-BE49-F238E27FC236}">
                <a16:creationId xmlns:a16="http://schemas.microsoft.com/office/drawing/2014/main" id="{F896C0FD-B5D8-4AE5-9C39-C51584CBEADD}"/>
              </a:ext>
            </a:extLst>
          </p:cNvPr>
          <p:cNvSpPr/>
          <p:nvPr/>
        </p:nvSpPr>
        <p:spPr>
          <a:xfrm rot="5718">
            <a:off x="7686262" y="323572"/>
            <a:ext cx="51494" cy="50035"/>
          </a:xfrm>
          <a:custGeom>
            <a:avLst/>
            <a:gdLst/>
            <a:ahLst/>
            <a:cxnLst/>
            <a:rect l="l" t="t" r="r" b="b"/>
            <a:pathLst>
              <a:path w="177" h="172" extrusionOk="0"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2"/>
                  <a:pt x="40" y="172"/>
                  <a:pt x="88" y="172"/>
                </a:cubicBezTo>
                <a:cubicBezTo>
                  <a:pt x="137" y="172"/>
                  <a:pt x="177" y="132"/>
                  <a:pt x="177" y="88"/>
                </a:cubicBezTo>
                <a:cubicBezTo>
                  <a:pt x="177" y="39"/>
                  <a:pt x="137" y="0"/>
                  <a:pt x="8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Google Shape;57;p13">
            <a:extLst>
              <a:ext uri="{FF2B5EF4-FFF2-40B4-BE49-F238E27FC236}">
                <a16:creationId xmlns:a16="http://schemas.microsoft.com/office/drawing/2014/main" id="{74094440-E833-4EB4-9ABA-49327C68CE9C}"/>
              </a:ext>
            </a:extLst>
          </p:cNvPr>
          <p:cNvSpPr/>
          <p:nvPr/>
        </p:nvSpPr>
        <p:spPr>
          <a:xfrm rot="5718">
            <a:off x="7274649" y="325741"/>
            <a:ext cx="335153" cy="44508"/>
          </a:xfrm>
          <a:custGeom>
            <a:avLst/>
            <a:gdLst/>
            <a:ahLst/>
            <a:cxnLst/>
            <a:rect l="l" t="t" r="r" b="b"/>
            <a:pathLst>
              <a:path w="1152" h="153" extrusionOk="0">
                <a:moveTo>
                  <a:pt x="79" y="1"/>
                </a:moveTo>
                <a:cubicBezTo>
                  <a:pt x="40" y="1"/>
                  <a:pt x="1" y="35"/>
                  <a:pt x="1" y="79"/>
                </a:cubicBezTo>
                <a:cubicBezTo>
                  <a:pt x="1" y="119"/>
                  <a:pt x="40" y="153"/>
                  <a:pt x="79" y="153"/>
                </a:cubicBezTo>
                <a:lnTo>
                  <a:pt x="1073" y="153"/>
                </a:lnTo>
                <a:cubicBezTo>
                  <a:pt x="1117" y="153"/>
                  <a:pt x="1152" y="119"/>
                  <a:pt x="1152" y="79"/>
                </a:cubicBezTo>
                <a:cubicBezTo>
                  <a:pt x="1152" y="35"/>
                  <a:pt x="1117" y="1"/>
                  <a:pt x="1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Google Shape;63;p13">
            <a:extLst>
              <a:ext uri="{FF2B5EF4-FFF2-40B4-BE49-F238E27FC236}">
                <a16:creationId xmlns:a16="http://schemas.microsoft.com/office/drawing/2014/main" id="{1C6292F8-E5BE-4D4C-BB6C-E0E219BFA7B8}"/>
              </a:ext>
            </a:extLst>
          </p:cNvPr>
          <p:cNvSpPr/>
          <p:nvPr/>
        </p:nvSpPr>
        <p:spPr>
          <a:xfrm rot="5718">
            <a:off x="8522252" y="624019"/>
            <a:ext cx="67496" cy="33162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Google Shape;64;p13">
            <a:extLst>
              <a:ext uri="{FF2B5EF4-FFF2-40B4-BE49-F238E27FC236}">
                <a16:creationId xmlns:a16="http://schemas.microsoft.com/office/drawing/2014/main" id="{A6B6399A-27A2-4A1E-A3F7-3F1AD1718BE7}"/>
              </a:ext>
            </a:extLst>
          </p:cNvPr>
          <p:cNvSpPr/>
          <p:nvPr/>
        </p:nvSpPr>
        <p:spPr>
          <a:xfrm rot="5718">
            <a:off x="6295479" y="620314"/>
            <a:ext cx="65750" cy="33162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Google Shape;65;p13">
            <a:extLst>
              <a:ext uri="{FF2B5EF4-FFF2-40B4-BE49-F238E27FC236}">
                <a16:creationId xmlns:a16="http://schemas.microsoft.com/office/drawing/2014/main" id="{9584D165-2D17-4047-BEE1-CA42412B890B}"/>
              </a:ext>
            </a:extLst>
          </p:cNvPr>
          <p:cNvSpPr/>
          <p:nvPr/>
        </p:nvSpPr>
        <p:spPr>
          <a:xfrm rot="5718">
            <a:off x="8588042" y="1313812"/>
            <a:ext cx="24438" cy="354896"/>
          </a:xfrm>
          <a:custGeom>
            <a:avLst/>
            <a:gdLst/>
            <a:ahLst/>
            <a:cxnLst/>
            <a:rect l="l" t="t" r="r" b="b"/>
            <a:pathLst>
              <a:path w="84" h="1220" extrusionOk="0">
                <a:moveTo>
                  <a:pt x="0" y="0"/>
                </a:moveTo>
                <a:lnTo>
                  <a:pt x="0" y="1219"/>
                </a:lnTo>
                <a:lnTo>
                  <a:pt x="39" y="1219"/>
                </a:lnTo>
                <a:cubicBezTo>
                  <a:pt x="64" y="1219"/>
                  <a:pt x="83" y="1200"/>
                  <a:pt x="83" y="1175"/>
                </a:cubicBezTo>
                <a:lnTo>
                  <a:pt x="83" y="44"/>
                </a:lnTo>
                <a:cubicBezTo>
                  <a:pt x="83" y="20"/>
                  <a:pt x="64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Google Shape;66;p13">
            <a:extLst>
              <a:ext uri="{FF2B5EF4-FFF2-40B4-BE49-F238E27FC236}">
                <a16:creationId xmlns:a16="http://schemas.microsoft.com/office/drawing/2014/main" id="{6140040A-5E2B-4DD9-A88B-4BB22F97EC3C}"/>
              </a:ext>
            </a:extLst>
          </p:cNvPr>
          <p:cNvSpPr/>
          <p:nvPr/>
        </p:nvSpPr>
        <p:spPr>
          <a:xfrm rot="5718">
            <a:off x="6267930" y="1629070"/>
            <a:ext cx="25893" cy="356351"/>
          </a:xfrm>
          <a:custGeom>
            <a:avLst/>
            <a:gdLst/>
            <a:ahLst/>
            <a:cxnLst/>
            <a:rect l="l" t="t" r="r" b="b"/>
            <a:pathLst>
              <a:path w="89" h="1225" extrusionOk="0">
                <a:moveTo>
                  <a:pt x="44" y="0"/>
                </a:moveTo>
                <a:cubicBezTo>
                  <a:pt x="20" y="0"/>
                  <a:pt x="0" y="20"/>
                  <a:pt x="0" y="49"/>
                </a:cubicBezTo>
                <a:lnTo>
                  <a:pt x="0" y="1180"/>
                </a:lnTo>
                <a:cubicBezTo>
                  <a:pt x="0" y="1205"/>
                  <a:pt x="20" y="1224"/>
                  <a:pt x="44" y="1224"/>
                </a:cubicBezTo>
                <a:lnTo>
                  <a:pt x="88" y="1224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Google Shape;67;p13">
            <a:extLst>
              <a:ext uri="{FF2B5EF4-FFF2-40B4-BE49-F238E27FC236}">
                <a16:creationId xmlns:a16="http://schemas.microsoft.com/office/drawing/2014/main" id="{40A10D07-FE1A-48B9-9770-2F158C8E1BF9}"/>
              </a:ext>
            </a:extLst>
          </p:cNvPr>
          <p:cNvSpPr/>
          <p:nvPr/>
        </p:nvSpPr>
        <p:spPr>
          <a:xfrm rot="5718">
            <a:off x="6268667" y="1185742"/>
            <a:ext cx="25893" cy="356642"/>
          </a:xfrm>
          <a:custGeom>
            <a:avLst/>
            <a:gdLst/>
            <a:ahLst/>
            <a:cxnLst/>
            <a:rect l="l" t="t" r="r" b="b"/>
            <a:pathLst>
              <a:path w="89" h="1226" extrusionOk="0">
                <a:moveTo>
                  <a:pt x="44" y="1"/>
                </a:moveTo>
                <a:cubicBezTo>
                  <a:pt x="20" y="1"/>
                  <a:pt x="0" y="21"/>
                  <a:pt x="0" y="45"/>
                </a:cubicBezTo>
                <a:lnTo>
                  <a:pt x="0" y="1181"/>
                </a:lnTo>
                <a:cubicBezTo>
                  <a:pt x="0" y="1206"/>
                  <a:pt x="20" y="1225"/>
                  <a:pt x="44" y="1225"/>
                </a:cubicBezTo>
                <a:lnTo>
                  <a:pt x="88" y="1225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Google Shape;68;p13">
            <a:extLst>
              <a:ext uri="{FF2B5EF4-FFF2-40B4-BE49-F238E27FC236}">
                <a16:creationId xmlns:a16="http://schemas.microsoft.com/office/drawing/2014/main" id="{C9A8A638-2752-48EA-953B-3565ACF12B1F}"/>
              </a:ext>
            </a:extLst>
          </p:cNvPr>
          <p:cNvSpPr/>
          <p:nvPr/>
        </p:nvSpPr>
        <p:spPr>
          <a:xfrm rot="5718">
            <a:off x="6269399" y="868082"/>
            <a:ext cx="25893" cy="111415"/>
          </a:xfrm>
          <a:custGeom>
            <a:avLst/>
            <a:gdLst/>
            <a:ahLst/>
            <a:cxnLst/>
            <a:rect l="l" t="t" r="r" b="b"/>
            <a:pathLst>
              <a:path w="89" h="383" extrusionOk="0">
                <a:moveTo>
                  <a:pt x="44" y="1"/>
                </a:moveTo>
                <a:cubicBezTo>
                  <a:pt x="20" y="1"/>
                  <a:pt x="0" y="20"/>
                  <a:pt x="0" y="45"/>
                </a:cubicBezTo>
                <a:lnTo>
                  <a:pt x="0" y="339"/>
                </a:lnTo>
                <a:cubicBezTo>
                  <a:pt x="0" y="363"/>
                  <a:pt x="20" y="383"/>
                  <a:pt x="44" y="383"/>
                </a:cubicBezTo>
                <a:lnTo>
                  <a:pt x="88" y="383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Google Shape;69;p13">
            <a:extLst>
              <a:ext uri="{FF2B5EF4-FFF2-40B4-BE49-F238E27FC236}">
                <a16:creationId xmlns:a16="http://schemas.microsoft.com/office/drawing/2014/main" id="{7FC835A5-6D33-4F1F-96D2-59682650193B}"/>
              </a:ext>
            </a:extLst>
          </p:cNvPr>
          <p:cNvSpPr/>
          <p:nvPr/>
        </p:nvSpPr>
        <p:spPr>
          <a:xfrm rot="5718">
            <a:off x="8515789" y="4508954"/>
            <a:ext cx="67496" cy="34617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Google Shape;70;p13">
            <a:extLst>
              <a:ext uri="{FF2B5EF4-FFF2-40B4-BE49-F238E27FC236}">
                <a16:creationId xmlns:a16="http://schemas.microsoft.com/office/drawing/2014/main" id="{AD5A2974-1BD4-4C91-B308-4224B42CA8C3}"/>
              </a:ext>
            </a:extLst>
          </p:cNvPr>
          <p:cNvSpPr/>
          <p:nvPr/>
        </p:nvSpPr>
        <p:spPr>
          <a:xfrm rot="5718">
            <a:off x="6289016" y="4505249"/>
            <a:ext cx="65750" cy="34617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Google Shape;71;p13">
            <a:extLst>
              <a:ext uri="{FF2B5EF4-FFF2-40B4-BE49-F238E27FC236}">
                <a16:creationId xmlns:a16="http://schemas.microsoft.com/office/drawing/2014/main" id="{30C2F72C-3971-4B42-8004-D5B58DBF527E}"/>
              </a:ext>
            </a:extLst>
          </p:cNvPr>
          <p:cNvSpPr/>
          <p:nvPr/>
        </p:nvSpPr>
        <p:spPr>
          <a:xfrm rot="5718">
            <a:off x="7102679" y="3647104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Google Shape;74;p13">
            <a:extLst>
              <a:ext uri="{FF2B5EF4-FFF2-40B4-BE49-F238E27FC236}">
                <a16:creationId xmlns:a16="http://schemas.microsoft.com/office/drawing/2014/main" id="{76BFEAC5-12AD-4E97-83FB-6B4635F304C4}"/>
              </a:ext>
            </a:extLst>
          </p:cNvPr>
          <p:cNvSpPr/>
          <p:nvPr/>
        </p:nvSpPr>
        <p:spPr>
          <a:xfrm rot="5791">
            <a:off x="7022048" y="1654278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B14491A2-048E-4D93-B2F5-57E11903CE9B}"/>
              </a:ext>
            </a:extLst>
          </p:cNvPr>
          <p:cNvSpPr txBox="1"/>
          <p:nvPr/>
        </p:nvSpPr>
        <p:spPr>
          <a:xfrm>
            <a:off x="641907" y="668005"/>
            <a:ext cx="51203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Jak często zwracamy uwagę na zużycie prądu? </a:t>
            </a: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08F6044B-4F2C-4DDA-B897-1AD90FAB937A}"/>
              </a:ext>
            </a:extLst>
          </p:cNvPr>
          <p:cNvSpPr txBox="1"/>
          <p:nvPr/>
        </p:nvSpPr>
        <p:spPr>
          <a:xfrm>
            <a:off x="594494" y="1364063"/>
            <a:ext cx="5470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Przeciętny dom rodzinny w Polsce zużywa 3500 kWh prądu rocznie. Wiemy, że przy produkcji jednej kWh energii w Polsce wytwarzamy 0.78 kg dwutlenku węgla. W przeliczeniu wychodzi 2.7 tony CO2 na dom.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ole tekstowe 64">
            <a:extLst>
              <a:ext uri="{FF2B5EF4-FFF2-40B4-BE49-F238E27FC236}">
                <a16:creationId xmlns:a16="http://schemas.microsoft.com/office/drawing/2014/main" id="{B14491A2-048E-4D93-B2F5-57E11903CE9B}"/>
              </a:ext>
            </a:extLst>
          </p:cNvPr>
          <p:cNvSpPr txBox="1"/>
          <p:nvPr/>
        </p:nvSpPr>
        <p:spPr>
          <a:xfrm>
            <a:off x="641907" y="668005"/>
            <a:ext cx="556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A jak często myślimy o tym, aby zredukować emisję CO2?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D2FF799-E4BC-4371-8BAE-35F575E761F7}"/>
              </a:ext>
            </a:extLst>
          </p:cNvPr>
          <p:cNvSpPr txBox="1"/>
          <p:nvPr/>
        </p:nvSpPr>
        <p:spPr>
          <a:xfrm>
            <a:off x="613329" y="2484532"/>
            <a:ext cx="5470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Używając mądrze energii możemy nie tylko zredukować emisję CO2, ale również zminimalizować wydatki na media.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2DB33BB9-2C9E-400C-BB71-799A01C104EE}"/>
              </a:ext>
            </a:extLst>
          </p:cNvPr>
          <p:cNvSpPr txBox="1"/>
          <p:nvPr/>
        </p:nvSpPr>
        <p:spPr>
          <a:xfrm>
            <a:off x="641907" y="3597018"/>
            <a:ext cx="5269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Dzięki naszej aplikacji mamy cały nasz dom w jednej ręce!</a:t>
            </a: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08F6044B-4F2C-4DDA-B897-1AD90FAB937A}"/>
              </a:ext>
            </a:extLst>
          </p:cNvPr>
          <p:cNvSpPr txBox="1"/>
          <p:nvPr/>
        </p:nvSpPr>
        <p:spPr>
          <a:xfrm>
            <a:off x="605090" y="1128131"/>
            <a:ext cx="5470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Redukując zużycie prądu, zmniejszamy również cenę mediów. Ostatni wzrost cen na polskim rynku tylko pokazuje jak potrzebne w obecnych czasach są oszczędności.</a:t>
            </a:r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EE879D44-0DB1-4957-96F4-00B967BBDA9E}"/>
              </a:ext>
            </a:extLst>
          </p:cNvPr>
          <p:cNvGrpSpPr/>
          <p:nvPr/>
        </p:nvGrpSpPr>
        <p:grpSpPr>
          <a:xfrm rot="20675048">
            <a:off x="5831159" y="178816"/>
            <a:ext cx="3224015" cy="4785867"/>
            <a:chOff x="5372859" y="179014"/>
            <a:chExt cx="3224015" cy="4785867"/>
          </a:xfrm>
        </p:grpSpPr>
        <p:pic>
          <p:nvPicPr>
            <p:cNvPr id="41" name="Obraz 40">
              <a:extLst>
                <a:ext uri="{FF2B5EF4-FFF2-40B4-BE49-F238E27FC236}">
                  <a16:creationId xmlns:a16="http://schemas.microsoft.com/office/drawing/2014/main" id="{340C73EA-4ECE-41B7-A805-FA2CEF0C2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00000">
              <a:off x="5896961" y="201171"/>
              <a:ext cx="2175318" cy="47153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2" name="Google Shape;52;p13">
              <a:extLst>
                <a:ext uri="{FF2B5EF4-FFF2-40B4-BE49-F238E27FC236}">
                  <a16:creationId xmlns:a16="http://schemas.microsoft.com/office/drawing/2014/main" id="{3501E5FB-4F2A-46B9-AD5B-A42D3DE8D0BA}"/>
                </a:ext>
              </a:extLst>
            </p:cNvPr>
            <p:cNvSpPr/>
            <p:nvPr/>
          </p:nvSpPr>
          <p:spPr>
            <a:xfrm rot="899960">
              <a:off x="5837620" y="179014"/>
              <a:ext cx="2294284" cy="478586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Google Shape;54;p13">
              <a:extLst>
                <a:ext uri="{FF2B5EF4-FFF2-40B4-BE49-F238E27FC236}">
                  <a16:creationId xmlns:a16="http://schemas.microsoft.com/office/drawing/2014/main" id="{19374B07-47AB-43ED-B04C-2964877A9347}"/>
                </a:ext>
              </a:extLst>
            </p:cNvPr>
            <p:cNvSpPr/>
            <p:nvPr/>
          </p:nvSpPr>
          <p:spPr>
            <a:xfrm rot="899960">
              <a:off x="6979270" y="255686"/>
              <a:ext cx="1177748" cy="271136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Google Shape;55;p13">
              <a:extLst>
                <a:ext uri="{FF2B5EF4-FFF2-40B4-BE49-F238E27FC236}">
                  <a16:creationId xmlns:a16="http://schemas.microsoft.com/office/drawing/2014/main" id="{59A46C43-1AFC-4A72-B86B-02BA22231739}"/>
                </a:ext>
              </a:extLst>
            </p:cNvPr>
            <p:cNvSpPr/>
            <p:nvPr/>
          </p:nvSpPr>
          <p:spPr>
            <a:xfrm rot="899960">
              <a:off x="5854497" y="197592"/>
              <a:ext cx="2260246" cy="4748632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Google Shape;56;p13">
              <a:extLst>
                <a:ext uri="{FF2B5EF4-FFF2-40B4-BE49-F238E27FC236}">
                  <a16:creationId xmlns:a16="http://schemas.microsoft.com/office/drawing/2014/main" id="{429D2BC8-76C9-4E76-9EB5-5562AD0ECE90}"/>
                </a:ext>
              </a:extLst>
            </p:cNvPr>
            <p:cNvSpPr/>
            <p:nvPr/>
          </p:nvSpPr>
          <p:spPr>
            <a:xfrm rot="899960">
              <a:off x="7796886" y="458820"/>
              <a:ext cx="51494" cy="50035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Google Shape;57;p13">
              <a:extLst>
                <a:ext uri="{FF2B5EF4-FFF2-40B4-BE49-F238E27FC236}">
                  <a16:creationId xmlns:a16="http://schemas.microsoft.com/office/drawing/2014/main" id="{E52C9E71-F4F6-490B-B417-AEE7B215DD81}"/>
                </a:ext>
              </a:extLst>
            </p:cNvPr>
            <p:cNvSpPr/>
            <p:nvPr/>
          </p:nvSpPr>
          <p:spPr>
            <a:xfrm rot="899960">
              <a:off x="7394502" y="391621"/>
              <a:ext cx="335153" cy="44508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2" name="Google Shape;63;p13">
              <a:extLst>
                <a:ext uri="{FF2B5EF4-FFF2-40B4-BE49-F238E27FC236}">
                  <a16:creationId xmlns:a16="http://schemas.microsoft.com/office/drawing/2014/main" id="{19D6E098-30F4-46A7-9B23-8F40A3EE8D8E}"/>
                </a:ext>
              </a:extLst>
            </p:cNvPr>
            <p:cNvSpPr/>
            <p:nvPr/>
          </p:nvSpPr>
          <p:spPr>
            <a:xfrm rot="899960">
              <a:off x="8529378" y="966519"/>
              <a:ext cx="67496" cy="33162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Google Shape;64;p13">
              <a:extLst>
                <a:ext uri="{FF2B5EF4-FFF2-40B4-BE49-F238E27FC236}">
                  <a16:creationId xmlns:a16="http://schemas.microsoft.com/office/drawing/2014/main" id="{1CCB4265-E676-4C49-8B0F-B4E7D06E238E}"/>
                </a:ext>
              </a:extLst>
            </p:cNvPr>
            <p:cNvSpPr/>
            <p:nvPr/>
          </p:nvSpPr>
          <p:spPr>
            <a:xfrm rot="899960">
              <a:off x="6378500" y="389986"/>
              <a:ext cx="65750" cy="33162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Google Shape;65;p13">
              <a:extLst>
                <a:ext uri="{FF2B5EF4-FFF2-40B4-BE49-F238E27FC236}">
                  <a16:creationId xmlns:a16="http://schemas.microsoft.com/office/drawing/2014/main" id="{22328983-8F54-45F3-9BC1-83BC8676CE2D}"/>
                </a:ext>
              </a:extLst>
            </p:cNvPr>
            <p:cNvSpPr/>
            <p:nvPr/>
          </p:nvSpPr>
          <p:spPr>
            <a:xfrm rot="899960">
              <a:off x="8374888" y="1639078"/>
              <a:ext cx="24438" cy="354896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Google Shape;66;p13">
              <a:extLst>
                <a:ext uri="{FF2B5EF4-FFF2-40B4-BE49-F238E27FC236}">
                  <a16:creationId xmlns:a16="http://schemas.microsoft.com/office/drawing/2014/main" id="{9C32A5F4-3843-4580-9A38-C8E6F59034A1}"/>
                </a:ext>
              </a:extLst>
            </p:cNvPr>
            <p:cNvSpPr/>
            <p:nvPr/>
          </p:nvSpPr>
          <p:spPr>
            <a:xfrm rot="899960">
              <a:off x="6051533" y="1347158"/>
              <a:ext cx="25893" cy="356351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Google Shape;67;p13">
              <a:extLst>
                <a:ext uri="{FF2B5EF4-FFF2-40B4-BE49-F238E27FC236}">
                  <a16:creationId xmlns:a16="http://schemas.microsoft.com/office/drawing/2014/main" id="{D551C239-D74B-4F25-B0C0-8DC44DA56E6F}"/>
                </a:ext>
              </a:extLst>
            </p:cNvPr>
            <p:cNvSpPr/>
            <p:nvPr/>
          </p:nvSpPr>
          <p:spPr>
            <a:xfrm rot="899960">
              <a:off x="6166232" y="918929"/>
              <a:ext cx="25893" cy="356642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Google Shape;68;p13">
              <a:extLst>
                <a:ext uri="{FF2B5EF4-FFF2-40B4-BE49-F238E27FC236}">
                  <a16:creationId xmlns:a16="http://schemas.microsoft.com/office/drawing/2014/main" id="{3A955890-1457-45CC-ABB0-D0860B63D8A5}"/>
                </a:ext>
              </a:extLst>
            </p:cNvPr>
            <p:cNvSpPr/>
            <p:nvPr/>
          </p:nvSpPr>
          <p:spPr>
            <a:xfrm rot="899960">
              <a:off x="6280179" y="616269"/>
              <a:ext cx="25893" cy="11141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Google Shape;69;p13">
              <a:extLst>
                <a:ext uri="{FF2B5EF4-FFF2-40B4-BE49-F238E27FC236}">
                  <a16:creationId xmlns:a16="http://schemas.microsoft.com/office/drawing/2014/main" id="{E03C3639-504F-40F2-944D-7F5DE21335C9}"/>
                </a:ext>
              </a:extLst>
            </p:cNvPr>
            <p:cNvSpPr/>
            <p:nvPr/>
          </p:nvSpPr>
          <p:spPr>
            <a:xfrm rot="899960">
              <a:off x="7523737" y="4719071"/>
              <a:ext cx="67496" cy="34617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Google Shape;70;p13">
              <a:extLst>
                <a:ext uri="{FF2B5EF4-FFF2-40B4-BE49-F238E27FC236}">
                  <a16:creationId xmlns:a16="http://schemas.microsoft.com/office/drawing/2014/main" id="{2222159F-6852-4A87-91E5-EF8F48EFBEBF}"/>
                </a:ext>
              </a:extLst>
            </p:cNvPr>
            <p:cNvSpPr/>
            <p:nvPr/>
          </p:nvSpPr>
          <p:spPr>
            <a:xfrm rot="899960">
              <a:off x="5372859" y="4142538"/>
              <a:ext cx="65750" cy="34617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Google Shape;71;p13">
              <a:extLst>
                <a:ext uri="{FF2B5EF4-FFF2-40B4-BE49-F238E27FC236}">
                  <a16:creationId xmlns:a16="http://schemas.microsoft.com/office/drawing/2014/main" id="{B10F5247-AFDE-4A4F-AED9-74F36C043835}"/>
                </a:ext>
              </a:extLst>
            </p:cNvPr>
            <p:cNvSpPr/>
            <p:nvPr/>
          </p:nvSpPr>
          <p:spPr>
            <a:xfrm rot="899960">
              <a:off x="6384770" y="351518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Google Shape;74;p13">
              <a:extLst>
                <a:ext uri="{FF2B5EF4-FFF2-40B4-BE49-F238E27FC236}">
                  <a16:creationId xmlns:a16="http://schemas.microsoft.com/office/drawing/2014/main" id="{B8680A7B-F85E-4E93-B228-8A97BA809E65}"/>
                </a:ext>
              </a:extLst>
            </p:cNvPr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1757893"/>
            <a:ext cx="4663533" cy="215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Od dawna wiadomo, że “lepiej jeden raz zobaczyć, niż sto razy usłyszeć”. Dlatego przygotowaliśmy rozwiązanie, które potrafi wizualnie pokazać zużycie prądu przez poszczególne podzespoły elektroniczne. 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953496" y="1088002"/>
            <a:ext cx="4843147" cy="999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zmniejszyć użycie energii? – Najlepiej je zobaczyć !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9E4E717-88BD-4B3A-BF17-3F78BCF4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3" y="1032919"/>
            <a:ext cx="2641837" cy="28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1757893"/>
            <a:ext cx="4663533" cy="215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Użytkownik instaluje tylko jeden amperomierz na głównym wejściu prądu do budynku: niema nawet potrzeby przecinać przewodów, ponieważ amperomierz ten jest “bezdotykowy”.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pl-PL"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Amperomierz przesyła dane do naszej aplikacji za pomocą sieci Wi-Fi. Sztuczna inteligencja w aplikacji sama wyznacza jakie urządzenia, kiedy oraz ile prądu pobierają.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953496" y="555171"/>
            <a:ext cx="3095990" cy="999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 jest pod spodem? </a:t>
            </a:r>
            <a:br>
              <a:rPr lang="pl-PL" dirty="0"/>
            </a:br>
            <a:r>
              <a:rPr lang="pl-PL" dirty="0"/>
              <a:t>Tylko jeden czujnik!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DCF4D-24A9-42E6-8A5E-E14594DE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79" y="1555046"/>
            <a:ext cx="2565400" cy="256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B885D93F-C91B-4349-9083-80D8DBCE8521}"/>
              </a:ext>
            </a:extLst>
          </p:cNvPr>
          <p:cNvSpPr txBox="1"/>
          <p:nvPr/>
        </p:nvSpPr>
        <p:spPr>
          <a:xfrm>
            <a:off x="1202402" y="4897279"/>
            <a:ext cx="794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Źródło: </a:t>
            </a:r>
            <a:r>
              <a:rPr lang="en-GB" sz="1000" dirty="0">
                <a:hlinkClick r:id="rId4"/>
              </a:rPr>
              <a:t>https://shop.marcomweb.it/en/shop-online/industrial-automation/energy-measure/qi-hsc-50-dc-and-ac-current-measurement-dettagli.html</a:t>
            </a:r>
            <a:endParaRPr lang="en-GB" sz="10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FB6F869-9A0F-4CE4-A621-6157FEC4FFFB}"/>
              </a:ext>
            </a:extLst>
          </p:cNvPr>
          <p:cNvSpPr txBox="1"/>
          <p:nvPr/>
        </p:nvSpPr>
        <p:spPr>
          <a:xfrm>
            <a:off x="6410779" y="734732"/>
            <a:ext cx="2751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latin typeface="Fira Sans Extra Condensed Light" panose="020B0403050000020004" pitchFamily="34" charset="0"/>
              </a:rPr>
              <a:t>Konkurenci potrzebują 100 czujników, gdy my – tylko jednego!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4335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2146192"/>
            <a:ext cx="3618504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Zauważyliśmy, że większość urządzeń elektrycznych w domu zwykle działają przez pewien czas oraz, że dość łatwo można nauczyć się rozpoznawać różne urządzenia według ich średniego poboru mocy. 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953496" y="1110343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Nasza propozycja </a:t>
            </a:r>
            <a:br>
              <a:rPr lang="pl-PL" dirty="0"/>
            </a:br>
            <a:r>
              <a:rPr lang="pl-PL" dirty="0"/>
              <a:t>rozwiązania problemu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DCCE254-247E-4FA2-A86A-4AC121B0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41" y="356431"/>
            <a:ext cx="3618504" cy="44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47655" y="1979408"/>
            <a:ext cx="4293418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Nasze spostrzeżenia potwierdziły dane rzeczywiste z następnego zbioru danych: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pl-PL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https://data.open-power-system-data.org/household_data/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-1883045" y="1439480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Dane rzeczywiste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AA06C3F-EC04-42D7-83E1-4DF5D14B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3" y="1257447"/>
            <a:ext cx="3339209" cy="2628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866792" y="835848"/>
            <a:ext cx="4007286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Najpierw dane wejściowe z amperomierza są dzielone na odcinki o podobnym poborze mocy za pomocą algorytmu wykrywania punktu zmiany (</a:t>
            </a:r>
            <a:r>
              <a:rPr lang="pl-PL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point </a:t>
            </a:r>
            <a:r>
              <a:rPr lang="pl-PL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detection</a:t>
            </a: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525618" y="309490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Jak sztuczna inteligencja wyznacza urządzenie?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" name="Google Shape;694;p21">
            <a:extLst>
              <a:ext uri="{FF2B5EF4-FFF2-40B4-BE49-F238E27FC236}">
                <a16:creationId xmlns:a16="http://schemas.microsoft.com/office/drawing/2014/main" id="{7CAF41C6-C466-4CEF-8AA9-F86094B0134A}"/>
              </a:ext>
            </a:extLst>
          </p:cNvPr>
          <p:cNvSpPr txBox="1"/>
          <p:nvPr/>
        </p:nvSpPr>
        <p:spPr>
          <a:xfrm flipH="1">
            <a:off x="866792" y="2318542"/>
            <a:ext cx="3620305" cy="115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Zatem za pomocą algorytmu lasu losowego i danych o średnim zużyciu prądu różnego rodzaju urządzeń wyznaczamy jakie urządzenia i jak długo były włączone.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694;p21">
            <a:extLst>
              <a:ext uri="{FF2B5EF4-FFF2-40B4-BE49-F238E27FC236}">
                <a16:creationId xmlns:a16="http://schemas.microsoft.com/office/drawing/2014/main" id="{1EC07E11-0C0A-4CC0-8EB0-9B8FA1681CE6}"/>
              </a:ext>
            </a:extLst>
          </p:cNvPr>
          <p:cNvSpPr txBox="1"/>
          <p:nvPr/>
        </p:nvSpPr>
        <p:spPr>
          <a:xfrm flipH="1">
            <a:off x="866791" y="3853700"/>
            <a:ext cx="3620305" cy="115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Jeżeli się gdzieś pomylimy, to użytkownik będzie mógł nas poprawić przez pierwsze kilka tygodni. </a:t>
            </a:r>
            <a:b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 czasem algorytm nauczy się działać bezbłędnie.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A5BE133-60E3-86E7-8810-A1BAFAF5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35" y="1371601"/>
            <a:ext cx="3544261" cy="26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4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6F76AFE-1C2B-4C16-B33F-B18B4553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82" y="908407"/>
            <a:ext cx="1778343" cy="385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643244" y="225444"/>
            <a:ext cx="8134500" cy="46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Cały dom jak na dłoni w naszej aplikacji komórkowej!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8F2BBFB-70D2-4B49-8305-CFCCFF1A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771" y="915851"/>
            <a:ext cx="1811099" cy="385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5B92FF1-8968-4BE2-A6AA-63AC7C4BF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51" y="869125"/>
            <a:ext cx="1793586" cy="3891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2" name="Google Shape;52;p13">
            <a:extLst>
              <a:ext uri="{FF2B5EF4-FFF2-40B4-BE49-F238E27FC236}">
                <a16:creationId xmlns:a16="http://schemas.microsoft.com/office/drawing/2014/main" id="{C9EB5C74-FAF9-4A11-BC9D-050BC3DA0ED6}"/>
              </a:ext>
            </a:extLst>
          </p:cNvPr>
          <p:cNvSpPr/>
          <p:nvPr/>
        </p:nvSpPr>
        <p:spPr>
          <a:xfrm rot="5718">
            <a:off x="306675" y="853455"/>
            <a:ext cx="1890838" cy="3944281"/>
          </a:xfrm>
          <a:custGeom>
            <a:avLst/>
            <a:gdLst/>
            <a:ahLst/>
            <a:cxnLst/>
            <a:rect l="l" t="t" r="r" b="b"/>
            <a:pathLst>
              <a:path w="7886" h="16452" extrusionOk="0">
                <a:moveTo>
                  <a:pt x="994" y="1"/>
                </a:moveTo>
                <a:cubicBezTo>
                  <a:pt x="446" y="1"/>
                  <a:pt x="0" y="447"/>
                  <a:pt x="0" y="995"/>
                </a:cubicBezTo>
                <a:lnTo>
                  <a:pt x="0" y="2342"/>
                </a:lnTo>
                <a:lnTo>
                  <a:pt x="0" y="2724"/>
                </a:lnTo>
                <a:lnTo>
                  <a:pt x="0" y="3434"/>
                </a:lnTo>
                <a:lnTo>
                  <a:pt x="0" y="4658"/>
                </a:lnTo>
                <a:lnTo>
                  <a:pt x="0" y="4957"/>
                </a:lnTo>
                <a:lnTo>
                  <a:pt x="0" y="6181"/>
                </a:lnTo>
                <a:lnTo>
                  <a:pt x="0" y="15457"/>
                </a:lnTo>
                <a:cubicBezTo>
                  <a:pt x="0" y="16006"/>
                  <a:pt x="446" y="16451"/>
                  <a:pt x="994" y="16451"/>
                </a:cubicBezTo>
                <a:lnTo>
                  <a:pt x="6886" y="16451"/>
                </a:lnTo>
                <a:cubicBezTo>
                  <a:pt x="7439" y="16451"/>
                  <a:pt x="7885" y="16006"/>
                  <a:pt x="7885" y="15457"/>
                </a:cubicBezTo>
                <a:lnTo>
                  <a:pt x="7885" y="5079"/>
                </a:lnTo>
                <a:lnTo>
                  <a:pt x="7885" y="3860"/>
                </a:lnTo>
                <a:lnTo>
                  <a:pt x="7885" y="995"/>
                </a:lnTo>
                <a:cubicBezTo>
                  <a:pt x="7885" y="447"/>
                  <a:pt x="7439" y="1"/>
                  <a:pt x="6886" y="1"/>
                </a:cubicBezTo>
                <a:lnTo>
                  <a:pt x="5946" y="1"/>
                </a:lnTo>
                <a:lnTo>
                  <a:pt x="5946" y="265"/>
                </a:lnTo>
                <a:lnTo>
                  <a:pt x="6866" y="265"/>
                </a:lnTo>
                <a:cubicBezTo>
                  <a:pt x="7302" y="265"/>
                  <a:pt x="7655" y="618"/>
                  <a:pt x="7655" y="1054"/>
                </a:cubicBezTo>
                <a:lnTo>
                  <a:pt x="7655" y="15398"/>
                </a:lnTo>
                <a:cubicBezTo>
                  <a:pt x="7655" y="15834"/>
                  <a:pt x="7302" y="16187"/>
                  <a:pt x="6866" y="16187"/>
                </a:cubicBezTo>
                <a:lnTo>
                  <a:pt x="1014" y="16187"/>
                </a:lnTo>
                <a:cubicBezTo>
                  <a:pt x="578" y="16187"/>
                  <a:pt x="226" y="15834"/>
                  <a:pt x="226" y="15398"/>
                </a:cubicBezTo>
                <a:lnTo>
                  <a:pt x="226" y="1054"/>
                </a:lnTo>
                <a:cubicBezTo>
                  <a:pt x="226" y="618"/>
                  <a:pt x="578" y="265"/>
                  <a:pt x="1014" y="265"/>
                </a:cubicBezTo>
                <a:lnTo>
                  <a:pt x="1935" y="265"/>
                </a:lnTo>
                <a:lnTo>
                  <a:pt x="1935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Google Shape;54;p13">
            <a:extLst>
              <a:ext uri="{FF2B5EF4-FFF2-40B4-BE49-F238E27FC236}">
                <a16:creationId xmlns:a16="http://schemas.microsoft.com/office/drawing/2014/main" id="{E3144345-E509-4D5F-AFC1-FEB3558A1526}"/>
              </a:ext>
            </a:extLst>
          </p:cNvPr>
          <p:cNvSpPr/>
          <p:nvPr/>
        </p:nvSpPr>
        <p:spPr>
          <a:xfrm rot="5718">
            <a:off x="769146" y="853446"/>
            <a:ext cx="970643" cy="223457"/>
          </a:xfrm>
          <a:custGeom>
            <a:avLst/>
            <a:gdLst/>
            <a:ahLst/>
            <a:cxnLst/>
            <a:rect l="l" t="t" r="r" b="b"/>
            <a:pathLst>
              <a:path w="4012" h="932" extrusionOk="0">
                <a:moveTo>
                  <a:pt x="2503" y="471"/>
                </a:moveTo>
                <a:cubicBezTo>
                  <a:pt x="2547" y="471"/>
                  <a:pt x="2582" y="505"/>
                  <a:pt x="2582" y="549"/>
                </a:cubicBezTo>
                <a:cubicBezTo>
                  <a:pt x="2582" y="589"/>
                  <a:pt x="2547" y="623"/>
                  <a:pt x="2503" y="623"/>
                </a:cubicBezTo>
                <a:lnTo>
                  <a:pt x="1509" y="623"/>
                </a:lnTo>
                <a:cubicBezTo>
                  <a:pt x="1470" y="623"/>
                  <a:pt x="1431" y="589"/>
                  <a:pt x="1431" y="549"/>
                </a:cubicBezTo>
                <a:cubicBezTo>
                  <a:pt x="1431" y="505"/>
                  <a:pt x="1470" y="471"/>
                  <a:pt x="1509" y="471"/>
                </a:cubicBezTo>
                <a:close/>
                <a:moveTo>
                  <a:pt x="2924" y="461"/>
                </a:moveTo>
                <a:cubicBezTo>
                  <a:pt x="2973" y="461"/>
                  <a:pt x="3013" y="500"/>
                  <a:pt x="3013" y="549"/>
                </a:cubicBezTo>
                <a:cubicBezTo>
                  <a:pt x="3013" y="593"/>
                  <a:pt x="2973" y="633"/>
                  <a:pt x="2924" y="633"/>
                </a:cubicBezTo>
                <a:cubicBezTo>
                  <a:pt x="2876" y="633"/>
                  <a:pt x="2836" y="593"/>
                  <a:pt x="2836" y="549"/>
                </a:cubicBezTo>
                <a:cubicBezTo>
                  <a:pt x="2836" y="500"/>
                  <a:pt x="2876" y="461"/>
                  <a:pt x="2924" y="461"/>
                </a:cubicBezTo>
                <a:close/>
                <a:moveTo>
                  <a:pt x="1" y="1"/>
                </a:moveTo>
                <a:lnTo>
                  <a:pt x="1" y="265"/>
                </a:lnTo>
                <a:lnTo>
                  <a:pt x="1" y="530"/>
                </a:lnTo>
                <a:cubicBezTo>
                  <a:pt x="1" y="750"/>
                  <a:pt x="182" y="931"/>
                  <a:pt x="402" y="931"/>
                </a:cubicBezTo>
                <a:lnTo>
                  <a:pt x="3615" y="931"/>
                </a:lnTo>
                <a:cubicBezTo>
                  <a:pt x="3835" y="931"/>
                  <a:pt x="4012" y="750"/>
                  <a:pt x="4012" y="530"/>
                </a:cubicBezTo>
                <a:lnTo>
                  <a:pt x="4012" y="265"/>
                </a:lnTo>
                <a:lnTo>
                  <a:pt x="4012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Google Shape;55;p13">
            <a:extLst>
              <a:ext uri="{FF2B5EF4-FFF2-40B4-BE49-F238E27FC236}">
                <a16:creationId xmlns:a16="http://schemas.microsoft.com/office/drawing/2014/main" id="{C2D1E44B-1E6F-4D82-BD3E-58B162F8D171}"/>
              </a:ext>
            </a:extLst>
          </p:cNvPr>
          <p:cNvSpPr/>
          <p:nvPr/>
        </p:nvSpPr>
        <p:spPr>
          <a:xfrm rot="5718">
            <a:off x="320581" y="868797"/>
            <a:ext cx="1862786" cy="3913594"/>
          </a:xfrm>
          <a:custGeom>
            <a:avLst/>
            <a:gdLst/>
            <a:ahLst/>
            <a:cxnLst/>
            <a:rect l="l" t="t" r="r" b="b"/>
            <a:pathLst>
              <a:path w="7769" h="16324" extrusionOk="0">
                <a:moveTo>
                  <a:pt x="6755" y="16324"/>
                </a:moveTo>
                <a:lnTo>
                  <a:pt x="1010" y="16324"/>
                </a:lnTo>
                <a:cubicBezTo>
                  <a:pt x="452" y="16324"/>
                  <a:pt x="1" y="15863"/>
                  <a:pt x="1" y="15300"/>
                </a:cubicBezTo>
                <a:lnTo>
                  <a:pt x="1" y="1024"/>
                </a:lnTo>
                <a:cubicBezTo>
                  <a:pt x="1" y="461"/>
                  <a:pt x="452" y="1"/>
                  <a:pt x="1010" y="1"/>
                </a:cubicBezTo>
                <a:lnTo>
                  <a:pt x="6755" y="1"/>
                </a:lnTo>
                <a:cubicBezTo>
                  <a:pt x="7313" y="1"/>
                  <a:pt x="7768" y="461"/>
                  <a:pt x="7768" y="1024"/>
                </a:cubicBezTo>
                <a:lnTo>
                  <a:pt x="7768" y="15300"/>
                </a:lnTo>
                <a:cubicBezTo>
                  <a:pt x="7768" y="15863"/>
                  <a:pt x="7313" y="16324"/>
                  <a:pt x="6755" y="16324"/>
                </a:cubicBezTo>
                <a:close/>
                <a:moveTo>
                  <a:pt x="1010" y="79"/>
                </a:moveTo>
                <a:cubicBezTo>
                  <a:pt x="496" y="79"/>
                  <a:pt x="79" y="500"/>
                  <a:pt x="79" y="1024"/>
                </a:cubicBezTo>
                <a:lnTo>
                  <a:pt x="79" y="15300"/>
                </a:lnTo>
                <a:cubicBezTo>
                  <a:pt x="79" y="15819"/>
                  <a:pt x="496" y="16245"/>
                  <a:pt x="1010" y="16245"/>
                </a:cubicBezTo>
                <a:lnTo>
                  <a:pt x="6755" y="16245"/>
                </a:lnTo>
                <a:cubicBezTo>
                  <a:pt x="7269" y="16245"/>
                  <a:pt x="7685" y="15819"/>
                  <a:pt x="7685" y="15300"/>
                </a:cubicBezTo>
                <a:lnTo>
                  <a:pt x="7685" y="1024"/>
                </a:lnTo>
                <a:cubicBezTo>
                  <a:pt x="7685" y="500"/>
                  <a:pt x="7269" y="79"/>
                  <a:pt x="6755" y="79"/>
                </a:cubicBezTo>
                <a:lnTo>
                  <a:pt x="1010" y="79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Google Shape;56;p13">
            <a:extLst>
              <a:ext uri="{FF2B5EF4-FFF2-40B4-BE49-F238E27FC236}">
                <a16:creationId xmlns:a16="http://schemas.microsoft.com/office/drawing/2014/main" id="{14C778B4-AC01-4EB2-992F-C18EDE5D6114}"/>
              </a:ext>
            </a:extLst>
          </p:cNvPr>
          <p:cNvSpPr/>
          <p:nvPr/>
        </p:nvSpPr>
        <p:spPr>
          <a:xfrm rot="5718">
            <a:off x="1455556" y="964348"/>
            <a:ext cx="42439" cy="41236"/>
          </a:xfrm>
          <a:custGeom>
            <a:avLst/>
            <a:gdLst/>
            <a:ahLst/>
            <a:cxnLst/>
            <a:rect l="l" t="t" r="r" b="b"/>
            <a:pathLst>
              <a:path w="177" h="172" extrusionOk="0"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2"/>
                  <a:pt x="40" y="172"/>
                  <a:pt x="88" y="172"/>
                </a:cubicBezTo>
                <a:cubicBezTo>
                  <a:pt x="137" y="172"/>
                  <a:pt x="177" y="132"/>
                  <a:pt x="177" y="88"/>
                </a:cubicBezTo>
                <a:cubicBezTo>
                  <a:pt x="177" y="39"/>
                  <a:pt x="137" y="0"/>
                  <a:pt x="8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57;p13">
            <a:extLst>
              <a:ext uri="{FF2B5EF4-FFF2-40B4-BE49-F238E27FC236}">
                <a16:creationId xmlns:a16="http://schemas.microsoft.com/office/drawing/2014/main" id="{E4CBE0D2-0037-4227-8EA2-015AFBE74008}"/>
              </a:ext>
            </a:extLst>
          </p:cNvPr>
          <p:cNvSpPr/>
          <p:nvPr/>
        </p:nvSpPr>
        <p:spPr>
          <a:xfrm rot="5718">
            <a:off x="1116324" y="966136"/>
            <a:ext cx="276217" cy="36681"/>
          </a:xfrm>
          <a:custGeom>
            <a:avLst/>
            <a:gdLst/>
            <a:ahLst/>
            <a:cxnLst/>
            <a:rect l="l" t="t" r="r" b="b"/>
            <a:pathLst>
              <a:path w="1152" h="153" extrusionOk="0">
                <a:moveTo>
                  <a:pt x="79" y="1"/>
                </a:moveTo>
                <a:cubicBezTo>
                  <a:pt x="40" y="1"/>
                  <a:pt x="1" y="35"/>
                  <a:pt x="1" y="79"/>
                </a:cubicBezTo>
                <a:cubicBezTo>
                  <a:pt x="1" y="119"/>
                  <a:pt x="40" y="153"/>
                  <a:pt x="79" y="153"/>
                </a:cubicBezTo>
                <a:lnTo>
                  <a:pt x="1073" y="153"/>
                </a:lnTo>
                <a:cubicBezTo>
                  <a:pt x="1117" y="153"/>
                  <a:pt x="1152" y="119"/>
                  <a:pt x="1152" y="79"/>
                </a:cubicBezTo>
                <a:cubicBezTo>
                  <a:pt x="1152" y="35"/>
                  <a:pt x="1117" y="1"/>
                  <a:pt x="1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Google Shape;63;p13">
            <a:extLst>
              <a:ext uri="{FF2B5EF4-FFF2-40B4-BE49-F238E27FC236}">
                <a16:creationId xmlns:a16="http://schemas.microsoft.com/office/drawing/2014/main" id="{AA38C78F-9A69-4BA7-BAE3-D8B0010206B1}"/>
              </a:ext>
            </a:extLst>
          </p:cNvPr>
          <p:cNvSpPr/>
          <p:nvPr/>
        </p:nvSpPr>
        <p:spPr>
          <a:xfrm rot="5718">
            <a:off x="2144538" y="1211962"/>
            <a:ext cx="55627" cy="27331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Google Shape;64;p13">
            <a:extLst>
              <a:ext uri="{FF2B5EF4-FFF2-40B4-BE49-F238E27FC236}">
                <a16:creationId xmlns:a16="http://schemas.microsoft.com/office/drawing/2014/main" id="{E2F6F2D5-0468-4D77-B00B-34C969604D40}"/>
              </a:ext>
            </a:extLst>
          </p:cNvPr>
          <p:cNvSpPr/>
          <p:nvPr/>
        </p:nvSpPr>
        <p:spPr>
          <a:xfrm rot="5718">
            <a:off x="309340" y="1208908"/>
            <a:ext cx="54188" cy="27331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Google Shape;65;p13">
            <a:extLst>
              <a:ext uri="{FF2B5EF4-FFF2-40B4-BE49-F238E27FC236}">
                <a16:creationId xmlns:a16="http://schemas.microsoft.com/office/drawing/2014/main" id="{07FB27A8-2885-44F8-9009-3D227D548A26}"/>
              </a:ext>
            </a:extLst>
          </p:cNvPr>
          <p:cNvSpPr/>
          <p:nvPr/>
        </p:nvSpPr>
        <p:spPr>
          <a:xfrm rot="5718">
            <a:off x="2198759" y="1780456"/>
            <a:ext cx="20141" cy="292488"/>
          </a:xfrm>
          <a:custGeom>
            <a:avLst/>
            <a:gdLst/>
            <a:ahLst/>
            <a:cxnLst/>
            <a:rect l="l" t="t" r="r" b="b"/>
            <a:pathLst>
              <a:path w="84" h="1220" extrusionOk="0">
                <a:moveTo>
                  <a:pt x="0" y="0"/>
                </a:moveTo>
                <a:lnTo>
                  <a:pt x="0" y="1219"/>
                </a:lnTo>
                <a:lnTo>
                  <a:pt x="39" y="1219"/>
                </a:lnTo>
                <a:cubicBezTo>
                  <a:pt x="64" y="1219"/>
                  <a:pt x="83" y="1200"/>
                  <a:pt x="83" y="1175"/>
                </a:cubicBezTo>
                <a:lnTo>
                  <a:pt x="83" y="44"/>
                </a:lnTo>
                <a:cubicBezTo>
                  <a:pt x="83" y="20"/>
                  <a:pt x="64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Google Shape;66;p13">
            <a:extLst>
              <a:ext uri="{FF2B5EF4-FFF2-40B4-BE49-F238E27FC236}">
                <a16:creationId xmlns:a16="http://schemas.microsoft.com/office/drawing/2014/main" id="{E61B3D54-749B-403A-96B9-9FA602209BAB}"/>
              </a:ext>
            </a:extLst>
          </p:cNvPr>
          <p:cNvSpPr/>
          <p:nvPr/>
        </p:nvSpPr>
        <p:spPr>
          <a:xfrm rot="5718">
            <a:off x="286635" y="2040277"/>
            <a:ext cx="21340" cy="293687"/>
          </a:xfrm>
          <a:custGeom>
            <a:avLst/>
            <a:gdLst/>
            <a:ahLst/>
            <a:cxnLst/>
            <a:rect l="l" t="t" r="r" b="b"/>
            <a:pathLst>
              <a:path w="89" h="1225" extrusionOk="0">
                <a:moveTo>
                  <a:pt x="44" y="0"/>
                </a:moveTo>
                <a:cubicBezTo>
                  <a:pt x="20" y="0"/>
                  <a:pt x="0" y="20"/>
                  <a:pt x="0" y="49"/>
                </a:cubicBezTo>
                <a:lnTo>
                  <a:pt x="0" y="1180"/>
                </a:lnTo>
                <a:cubicBezTo>
                  <a:pt x="0" y="1205"/>
                  <a:pt x="20" y="1224"/>
                  <a:pt x="44" y="1224"/>
                </a:cubicBezTo>
                <a:lnTo>
                  <a:pt x="88" y="1224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Google Shape;67;p13">
            <a:extLst>
              <a:ext uri="{FF2B5EF4-FFF2-40B4-BE49-F238E27FC236}">
                <a16:creationId xmlns:a16="http://schemas.microsoft.com/office/drawing/2014/main" id="{7C40E6F6-DC8F-4D94-9645-833457D89B81}"/>
              </a:ext>
            </a:extLst>
          </p:cNvPr>
          <p:cNvSpPr/>
          <p:nvPr/>
        </p:nvSpPr>
        <p:spPr>
          <a:xfrm rot="5718">
            <a:off x="287242" y="1674907"/>
            <a:ext cx="21340" cy="293927"/>
          </a:xfrm>
          <a:custGeom>
            <a:avLst/>
            <a:gdLst/>
            <a:ahLst/>
            <a:cxnLst/>
            <a:rect l="l" t="t" r="r" b="b"/>
            <a:pathLst>
              <a:path w="89" h="1226" extrusionOk="0">
                <a:moveTo>
                  <a:pt x="44" y="1"/>
                </a:moveTo>
                <a:cubicBezTo>
                  <a:pt x="20" y="1"/>
                  <a:pt x="0" y="21"/>
                  <a:pt x="0" y="45"/>
                </a:cubicBezTo>
                <a:lnTo>
                  <a:pt x="0" y="1181"/>
                </a:lnTo>
                <a:cubicBezTo>
                  <a:pt x="0" y="1206"/>
                  <a:pt x="20" y="1225"/>
                  <a:pt x="44" y="1225"/>
                </a:cubicBezTo>
                <a:lnTo>
                  <a:pt x="88" y="1225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Google Shape;68;p13">
            <a:extLst>
              <a:ext uri="{FF2B5EF4-FFF2-40B4-BE49-F238E27FC236}">
                <a16:creationId xmlns:a16="http://schemas.microsoft.com/office/drawing/2014/main" id="{7843573C-376C-41EA-868B-71EC265FA052}"/>
              </a:ext>
            </a:extLst>
          </p:cNvPr>
          <p:cNvSpPr/>
          <p:nvPr/>
        </p:nvSpPr>
        <p:spPr>
          <a:xfrm rot="5718">
            <a:off x="287846" y="1413107"/>
            <a:ext cx="21340" cy="91823"/>
          </a:xfrm>
          <a:custGeom>
            <a:avLst/>
            <a:gdLst/>
            <a:ahLst/>
            <a:cxnLst/>
            <a:rect l="l" t="t" r="r" b="b"/>
            <a:pathLst>
              <a:path w="89" h="383" extrusionOk="0">
                <a:moveTo>
                  <a:pt x="44" y="1"/>
                </a:moveTo>
                <a:cubicBezTo>
                  <a:pt x="20" y="1"/>
                  <a:pt x="0" y="20"/>
                  <a:pt x="0" y="45"/>
                </a:cubicBezTo>
                <a:lnTo>
                  <a:pt x="0" y="339"/>
                </a:lnTo>
                <a:cubicBezTo>
                  <a:pt x="0" y="363"/>
                  <a:pt x="20" y="383"/>
                  <a:pt x="44" y="383"/>
                </a:cubicBezTo>
                <a:lnTo>
                  <a:pt x="88" y="383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Google Shape;69;p13">
            <a:extLst>
              <a:ext uri="{FF2B5EF4-FFF2-40B4-BE49-F238E27FC236}">
                <a16:creationId xmlns:a16="http://schemas.microsoft.com/office/drawing/2014/main" id="{6A17162E-D755-4981-BEAB-9655DBF7CF8A}"/>
              </a:ext>
            </a:extLst>
          </p:cNvPr>
          <p:cNvSpPr/>
          <p:nvPr/>
        </p:nvSpPr>
        <p:spPr>
          <a:xfrm rot="5718">
            <a:off x="2139212" y="4413738"/>
            <a:ext cx="55627" cy="28530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Google Shape;70;p13">
            <a:extLst>
              <a:ext uri="{FF2B5EF4-FFF2-40B4-BE49-F238E27FC236}">
                <a16:creationId xmlns:a16="http://schemas.microsoft.com/office/drawing/2014/main" id="{A10A9252-5836-49E2-8EBD-0610FD319776}"/>
              </a:ext>
            </a:extLst>
          </p:cNvPr>
          <p:cNvSpPr/>
          <p:nvPr/>
        </p:nvSpPr>
        <p:spPr>
          <a:xfrm rot="5718">
            <a:off x="304013" y="4410685"/>
            <a:ext cx="54188" cy="28530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Google Shape;71;p13">
            <a:extLst>
              <a:ext uri="{FF2B5EF4-FFF2-40B4-BE49-F238E27FC236}">
                <a16:creationId xmlns:a16="http://schemas.microsoft.com/office/drawing/2014/main" id="{50C6D851-5CA7-4AE9-A829-5E5DF15CA43B}"/>
              </a:ext>
            </a:extLst>
          </p:cNvPr>
          <p:cNvSpPr/>
          <p:nvPr/>
        </p:nvSpPr>
        <p:spPr>
          <a:xfrm rot="5718">
            <a:off x="974595" y="3703443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Google Shape;74;p13">
            <a:extLst>
              <a:ext uri="{FF2B5EF4-FFF2-40B4-BE49-F238E27FC236}">
                <a16:creationId xmlns:a16="http://schemas.microsoft.com/office/drawing/2014/main" id="{6EEC61E9-F97E-46DF-AEFB-E11BDE029EDE}"/>
              </a:ext>
            </a:extLst>
          </p:cNvPr>
          <p:cNvSpPr/>
          <p:nvPr/>
        </p:nvSpPr>
        <p:spPr>
          <a:xfrm rot="5791">
            <a:off x="908143" y="2061052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Google Shape;52;p13">
            <a:extLst>
              <a:ext uri="{FF2B5EF4-FFF2-40B4-BE49-F238E27FC236}">
                <a16:creationId xmlns:a16="http://schemas.microsoft.com/office/drawing/2014/main" id="{F2448E8B-6E1D-4142-8AE0-98CCA6A619EB}"/>
              </a:ext>
            </a:extLst>
          </p:cNvPr>
          <p:cNvSpPr/>
          <p:nvPr/>
        </p:nvSpPr>
        <p:spPr>
          <a:xfrm rot="5718">
            <a:off x="2844818" y="862076"/>
            <a:ext cx="1890838" cy="3944281"/>
          </a:xfrm>
          <a:custGeom>
            <a:avLst/>
            <a:gdLst/>
            <a:ahLst/>
            <a:cxnLst/>
            <a:rect l="l" t="t" r="r" b="b"/>
            <a:pathLst>
              <a:path w="7886" h="16452" extrusionOk="0">
                <a:moveTo>
                  <a:pt x="994" y="1"/>
                </a:moveTo>
                <a:cubicBezTo>
                  <a:pt x="446" y="1"/>
                  <a:pt x="0" y="447"/>
                  <a:pt x="0" y="995"/>
                </a:cubicBezTo>
                <a:lnTo>
                  <a:pt x="0" y="2342"/>
                </a:lnTo>
                <a:lnTo>
                  <a:pt x="0" y="2724"/>
                </a:lnTo>
                <a:lnTo>
                  <a:pt x="0" y="3434"/>
                </a:lnTo>
                <a:lnTo>
                  <a:pt x="0" y="4658"/>
                </a:lnTo>
                <a:lnTo>
                  <a:pt x="0" y="4957"/>
                </a:lnTo>
                <a:lnTo>
                  <a:pt x="0" y="6181"/>
                </a:lnTo>
                <a:lnTo>
                  <a:pt x="0" y="15457"/>
                </a:lnTo>
                <a:cubicBezTo>
                  <a:pt x="0" y="16006"/>
                  <a:pt x="446" y="16451"/>
                  <a:pt x="994" y="16451"/>
                </a:cubicBezTo>
                <a:lnTo>
                  <a:pt x="6886" y="16451"/>
                </a:lnTo>
                <a:cubicBezTo>
                  <a:pt x="7439" y="16451"/>
                  <a:pt x="7885" y="16006"/>
                  <a:pt x="7885" y="15457"/>
                </a:cubicBezTo>
                <a:lnTo>
                  <a:pt x="7885" y="5079"/>
                </a:lnTo>
                <a:lnTo>
                  <a:pt x="7885" y="3860"/>
                </a:lnTo>
                <a:lnTo>
                  <a:pt x="7885" y="995"/>
                </a:lnTo>
                <a:cubicBezTo>
                  <a:pt x="7885" y="447"/>
                  <a:pt x="7439" y="1"/>
                  <a:pt x="6886" y="1"/>
                </a:cubicBezTo>
                <a:lnTo>
                  <a:pt x="5946" y="1"/>
                </a:lnTo>
                <a:lnTo>
                  <a:pt x="5946" y="265"/>
                </a:lnTo>
                <a:lnTo>
                  <a:pt x="6866" y="265"/>
                </a:lnTo>
                <a:cubicBezTo>
                  <a:pt x="7302" y="265"/>
                  <a:pt x="7655" y="618"/>
                  <a:pt x="7655" y="1054"/>
                </a:cubicBezTo>
                <a:lnTo>
                  <a:pt x="7655" y="15398"/>
                </a:lnTo>
                <a:cubicBezTo>
                  <a:pt x="7655" y="15834"/>
                  <a:pt x="7302" y="16187"/>
                  <a:pt x="6866" y="16187"/>
                </a:cubicBezTo>
                <a:lnTo>
                  <a:pt x="1014" y="16187"/>
                </a:lnTo>
                <a:cubicBezTo>
                  <a:pt x="578" y="16187"/>
                  <a:pt x="226" y="15834"/>
                  <a:pt x="226" y="15398"/>
                </a:cubicBezTo>
                <a:lnTo>
                  <a:pt x="226" y="1054"/>
                </a:lnTo>
                <a:cubicBezTo>
                  <a:pt x="226" y="618"/>
                  <a:pt x="578" y="265"/>
                  <a:pt x="1014" y="265"/>
                </a:cubicBezTo>
                <a:lnTo>
                  <a:pt x="1935" y="265"/>
                </a:lnTo>
                <a:lnTo>
                  <a:pt x="1935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Google Shape;54;p13">
            <a:extLst>
              <a:ext uri="{FF2B5EF4-FFF2-40B4-BE49-F238E27FC236}">
                <a16:creationId xmlns:a16="http://schemas.microsoft.com/office/drawing/2014/main" id="{AF0B5C4F-0EF6-4694-9365-CF9E2568456A}"/>
              </a:ext>
            </a:extLst>
          </p:cNvPr>
          <p:cNvSpPr/>
          <p:nvPr/>
        </p:nvSpPr>
        <p:spPr>
          <a:xfrm rot="5718">
            <a:off x="3307289" y="862067"/>
            <a:ext cx="970643" cy="223457"/>
          </a:xfrm>
          <a:custGeom>
            <a:avLst/>
            <a:gdLst/>
            <a:ahLst/>
            <a:cxnLst/>
            <a:rect l="l" t="t" r="r" b="b"/>
            <a:pathLst>
              <a:path w="4012" h="932" extrusionOk="0">
                <a:moveTo>
                  <a:pt x="2503" y="471"/>
                </a:moveTo>
                <a:cubicBezTo>
                  <a:pt x="2547" y="471"/>
                  <a:pt x="2582" y="505"/>
                  <a:pt x="2582" y="549"/>
                </a:cubicBezTo>
                <a:cubicBezTo>
                  <a:pt x="2582" y="589"/>
                  <a:pt x="2547" y="623"/>
                  <a:pt x="2503" y="623"/>
                </a:cubicBezTo>
                <a:lnTo>
                  <a:pt x="1509" y="623"/>
                </a:lnTo>
                <a:cubicBezTo>
                  <a:pt x="1470" y="623"/>
                  <a:pt x="1431" y="589"/>
                  <a:pt x="1431" y="549"/>
                </a:cubicBezTo>
                <a:cubicBezTo>
                  <a:pt x="1431" y="505"/>
                  <a:pt x="1470" y="471"/>
                  <a:pt x="1509" y="471"/>
                </a:cubicBezTo>
                <a:close/>
                <a:moveTo>
                  <a:pt x="2924" y="461"/>
                </a:moveTo>
                <a:cubicBezTo>
                  <a:pt x="2973" y="461"/>
                  <a:pt x="3013" y="500"/>
                  <a:pt x="3013" y="549"/>
                </a:cubicBezTo>
                <a:cubicBezTo>
                  <a:pt x="3013" y="593"/>
                  <a:pt x="2973" y="633"/>
                  <a:pt x="2924" y="633"/>
                </a:cubicBezTo>
                <a:cubicBezTo>
                  <a:pt x="2876" y="633"/>
                  <a:pt x="2836" y="593"/>
                  <a:pt x="2836" y="549"/>
                </a:cubicBezTo>
                <a:cubicBezTo>
                  <a:pt x="2836" y="500"/>
                  <a:pt x="2876" y="461"/>
                  <a:pt x="2924" y="461"/>
                </a:cubicBezTo>
                <a:close/>
                <a:moveTo>
                  <a:pt x="1" y="1"/>
                </a:moveTo>
                <a:lnTo>
                  <a:pt x="1" y="265"/>
                </a:lnTo>
                <a:lnTo>
                  <a:pt x="1" y="530"/>
                </a:lnTo>
                <a:cubicBezTo>
                  <a:pt x="1" y="750"/>
                  <a:pt x="182" y="931"/>
                  <a:pt x="402" y="931"/>
                </a:cubicBezTo>
                <a:lnTo>
                  <a:pt x="3615" y="931"/>
                </a:lnTo>
                <a:cubicBezTo>
                  <a:pt x="3835" y="931"/>
                  <a:pt x="4012" y="750"/>
                  <a:pt x="4012" y="530"/>
                </a:cubicBezTo>
                <a:lnTo>
                  <a:pt x="4012" y="265"/>
                </a:lnTo>
                <a:lnTo>
                  <a:pt x="4012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Google Shape;55;p13">
            <a:extLst>
              <a:ext uri="{FF2B5EF4-FFF2-40B4-BE49-F238E27FC236}">
                <a16:creationId xmlns:a16="http://schemas.microsoft.com/office/drawing/2014/main" id="{1155BB8A-7801-4C3F-9DAE-6A2C91EEE995}"/>
              </a:ext>
            </a:extLst>
          </p:cNvPr>
          <p:cNvSpPr/>
          <p:nvPr/>
        </p:nvSpPr>
        <p:spPr>
          <a:xfrm rot="5718">
            <a:off x="2858724" y="877418"/>
            <a:ext cx="1862786" cy="3913594"/>
          </a:xfrm>
          <a:custGeom>
            <a:avLst/>
            <a:gdLst/>
            <a:ahLst/>
            <a:cxnLst/>
            <a:rect l="l" t="t" r="r" b="b"/>
            <a:pathLst>
              <a:path w="7769" h="16324" extrusionOk="0">
                <a:moveTo>
                  <a:pt x="6755" y="16324"/>
                </a:moveTo>
                <a:lnTo>
                  <a:pt x="1010" y="16324"/>
                </a:lnTo>
                <a:cubicBezTo>
                  <a:pt x="452" y="16324"/>
                  <a:pt x="1" y="15863"/>
                  <a:pt x="1" y="15300"/>
                </a:cubicBezTo>
                <a:lnTo>
                  <a:pt x="1" y="1024"/>
                </a:lnTo>
                <a:cubicBezTo>
                  <a:pt x="1" y="461"/>
                  <a:pt x="452" y="1"/>
                  <a:pt x="1010" y="1"/>
                </a:cubicBezTo>
                <a:lnTo>
                  <a:pt x="6755" y="1"/>
                </a:lnTo>
                <a:cubicBezTo>
                  <a:pt x="7313" y="1"/>
                  <a:pt x="7768" y="461"/>
                  <a:pt x="7768" y="1024"/>
                </a:cubicBezTo>
                <a:lnTo>
                  <a:pt x="7768" y="15300"/>
                </a:lnTo>
                <a:cubicBezTo>
                  <a:pt x="7768" y="15863"/>
                  <a:pt x="7313" y="16324"/>
                  <a:pt x="6755" y="16324"/>
                </a:cubicBezTo>
                <a:close/>
                <a:moveTo>
                  <a:pt x="1010" y="79"/>
                </a:moveTo>
                <a:cubicBezTo>
                  <a:pt x="496" y="79"/>
                  <a:pt x="79" y="500"/>
                  <a:pt x="79" y="1024"/>
                </a:cubicBezTo>
                <a:lnTo>
                  <a:pt x="79" y="15300"/>
                </a:lnTo>
                <a:cubicBezTo>
                  <a:pt x="79" y="15819"/>
                  <a:pt x="496" y="16245"/>
                  <a:pt x="1010" y="16245"/>
                </a:cubicBezTo>
                <a:lnTo>
                  <a:pt x="6755" y="16245"/>
                </a:lnTo>
                <a:cubicBezTo>
                  <a:pt x="7269" y="16245"/>
                  <a:pt x="7685" y="15819"/>
                  <a:pt x="7685" y="15300"/>
                </a:cubicBezTo>
                <a:lnTo>
                  <a:pt x="7685" y="1024"/>
                </a:lnTo>
                <a:cubicBezTo>
                  <a:pt x="7685" y="500"/>
                  <a:pt x="7269" y="79"/>
                  <a:pt x="6755" y="79"/>
                </a:cubicBezTo>
                <a:lnTo>
                  <a:pt x="1010" y="79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Google Shape;56;p13">
            <a:extLst>
              <a:ext uri="{FF2B5EF4-FFF2-40B4-BE49-F238E27FC236}">
                <a16:creationId xmlns:a16="http://schemas.microsoft.com/office/drawing/2014/main" id="{00ACACF8-A784-420F-B989-39BD3BCDFC30}"/>
              </a:ext>
            </a:extLst>
          </p:cNvPr>
          <p:cNvSpPr/>
          <p:nvPr/>
        </p:nvSpPr>
        <p:spPr>
          <a:xfrm rot="5718">
            <a:off x="3993699" y="972969"/>
            <a:ext cx="42439" cy="41236"/>
          </a:xfrm>
          <a:custGeom>
            <a:avLst/>
            <a:gdLst/>
            <a:ahLst/>
            <a:cxnLst/>
            <a:rect l="l" t="t" r="r" b="b"/>
            <a:pathLst>
              <a:path w="177" h="172" extrusionOk="0"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2"/>
                  <a:pt x="40" y="172"/>
                  <a:pt x="88" y="172"/>
                </a:cubicBezTo>
                <a:cubicBezTo>
                  <a:pt x="137" y="172"/>
                  <a:pt x="177" y="132"/>
                  <a:pt x="177" y="88"/>
                </a:cubicBezTo>
                <a:cubicBezTo>
                  <a:pt x="177" y="39"/>
                  <a:pt x="137" y="0"/>
                  <a:pt x="8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Google Shape;57;p13">
            <a:extLst>
              <a:ext uri="{FF2B5EF4-FFF2-40B4-BE49-F238E27FC236}">
                <a16:creationId xmlns:a16="http://schemas.microsoft.com/office/drawing/2014/main" id="{82403E66-FB27-4A19-BAC5-CED9FC21F812}"/>
              </a:ext>
            </a:extLst>
          </p:cNvPr>
          <p:cNvSpPr/>
          <p:nvPr/>
        </p:nvSpPr>
        <p:spPr>
          <a:xfrm rot="5718">
            <a:off x="3654467" y="974757"/>
            <a:ext cx="276217" cy="36681"/>
          </a:xfrm>
          <a:custGeom>
            <a:avLst/>
            <a:gdLst/>
            <a:ahLst/>
            <a:cxnLst/>
            <a:rect l="l" t="t" r="r" b="b"/>
            <a:pathLst>
              <a:path w="1152" h="153" extrusionOk="0">
                <a:moveTo>
                  <a:pt x="79" y="1"/>
                </a:moveTo>
                <a:cubicBezTo>
                  <a:pt x="40" y="1"/>
                  <a:pt x="1" y="35"/>
                  <a:pt x="1" y="79"/>
                </a:cubicBezTo>
                <a:cubicBezTo>
                  <a:pt x="1" y="119"/>
                  <a:pt x="40" y="153"/>
                  <a:pt x="79" y="153"/>
                </a:cubicBezTo>
                <a:lnTo>
                  <a:pt x="1073" y="153"/>
                </a:lnTo>
                <a:cubicBezTo>
                  <a:pt x="1117" y="153"/>
                  <a:pt x="1152" y="119"/>
                  <a:pt x="1152" y="79"/>
                </a:cubicBezTo>
                <a:cubicBezTo>
                  <a:pt x="1152" y="35"/>
                  <a:pt x="1117" y="1"/>
                  <a:pt x="1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Google Shape;63;p13">
            <a:extLst>
              <a:ext uri="{FF2B5EF4-FFF2-40B4-BE49-F238E27FC236}">
                <a16:creationId xmlns:a16="http://schemas.microsoft.com/office/drawing/2014/main" id="{C08B81C8-FE13-4259-AEFE-0A20F8025602}"/>
              </a:ext>
            </a:extLst>
          </p:cNvPr>
          <p:cNvSpPr/>
          <p:nvPr/>
        </p:nvSpPr>
        <p:spPr>
          <a:xfrm rot="5718">
            <a:off x="4682681" y="1220583"/>
            <a:ext cx="55627" cy="27331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Google Shape;64;p13">
            <a:extLst>
              <a:ext uri="{FF2B5EF4-FFF2-40B4-BE49-F238E27FC236}">
                <a16:creationId xmlns:a16="http://schemas.microsoft.com/office/drawing/2014/main" id="{7CFE6ED6-CD02-4824-9D02-C302C466A3E1}"/>
              </a:ext>
            </a:extLst>
          </p:cNvPr>
          <p:cNvSpPr/>
          <p:nvPr/>
        </p:nvSpPr>
        <p:spPr>
          <a:xfrm rot="5718">
            <a:off x="2847483" y="1217529"/>
            <a:ext cx="54188" cy="27331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Google Shape;65;p13">
            <a:extLst>
              <a:ext uri="{FF2B5EF4-FFF2-40B4-BE49-F238E27FC236}">
                <a16:creationId xmlns:a16="http://schemas.microsoft.com/office/drawing/2014/main" id="{6D479ADC-DFED-4A1E-A2C9-725EDB662A66}"/>
              </a:ext>
            </a:extLst>
          </p:cNvPr>
          <p:cNvSpPr/>
          <p:nvPr/>
        </p:nvSpPr>
        <p:spPr>
          <a:xfrm rot="5718">
            <a:off x="4736902" y="1789077"/>
            <a:ext cx="20141" cy="292488"/>
          </a:xfrm>
          <a:custGeom>
            <a:avLst/>
            <a:gdLst/>
            <a:ahLst/>
            <a:cxnLst/>
            <a:rect l="l" t="t" r="r" b="b"/>
            <a:pathLst>
              <a:path w="84" h="1220" extrusionOk="0">
                <a:moveTo>
                  <a:pt x="0" y="0"/>
                </a:moveTo>
                <a:lnTo>
                  <a:pt x="0" y="1219"/>
                </a:lnTo>
                <a:lnTo>
                  <a:pt x="39" y="1219"/>
                </a:lnTo>
                <a:cubicBezTo>
                  <a:pt x="64" y="1219"/>
                  <a:pt x="83" y="1200"/>
                  <a:pt x="83" y="1175"/>
                </a:cubicBezTo>
                <a:lnTo>
                  <a:pt x="83" y="44"/>
                </a:lnTo>
                <a:cubicBezTo>
                  <a:pt x="83" y="20"/>
                  <a:pt x="64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Google Shape;66;p13">
            <a:extLst>
              <a:ext uri="{FF2B5EF4-FFF2-40B4-BE49-F238E27FC236}">
                <a16:creationId xmlns:a16="http://schemas.microsoft.com/office/drawing/2014/main" id="{8193CC8F-2396-4F75-A153-4E797D805C53}"/>
              </a:ext>
            </a:extLst>
          </p:cNvPr>
          <p:cNvSpPr/>
          <p:nvPr/>
        </p:nvSpPr>
        <p:spPr>
          <a:xfrm rot="5718">
            <a:off x="2824778" y="2048898"/>
            <a:ext cx="21340" cy="293687"/>
          </a:xfrm>
          <a:custGeom>
            <a:avLst/>
            <a:gdLst/>
            <a:ahLst/>
            <a:cxnLst/>
            <a:rect l="l" t="t" r="r" b="b"/>
            <a:pathLst>
              <a:path w="89" h="1225" extrusionOk="0">
                <a:moveTo>
                  <a:pt x="44" y="0"/>
                </a:moveTo>
                <a:cubicBezTo>
                  <a:pt x="20" y="0"/>
                  <a:pt x="0" y="20"/>
                  <a:pt x="0" y="49"/>
                </a:cubicBezTo>
                <a:lnTo>
                  <a:pt x="0" y="1180"/>
                </a:lnTo>
                <a:cubicBezTo>
                  <a:pt x="0" y="1205"/>
                  <a:pt x="20" y="1224"/>
                  <a:pt x="44" y="1224"/>
                </a:cubicBezTo>
                <a:lnTo>
                  <a:pt x="88" y="1224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Google Shape;67;p13">
            <a:extLst>
              <a:ext uri="{FF2B5EF4-FFF2-40B4-BE49-F238E27FC236}">
                <a16:creationId xmlns:a16="http://schemas.microsoft.com/office/drawing/2014/main" id="{FA56285D-630F-4EE4-A028-DB0C813F8A38}"/>
              </a:ext>
            </a:extLst>
          </p:cNvPr>
          <p:cNvSpPr/>
          <p:nvPr/>
        </p:nvSpPr>
        <p:spPr>
          <a:xfrm rot="5718">
            <a:off x="2825385" y="1683528"/>
            <a:ext cx="21340" cy="293927"/>
          </a:xfrm>
          <a:custGeom>
            <a:avLst/>
            <a:gdLst/>
            <a:ahLst/>
            <a:cxnLst/>
            <a:rect l="l" t="t" r="r" b="b"/>
            <a:pathLst>
              <a:path w="89" h="1226" extrusionOk="0">
                <a:moveTo>
                  <a:pt x="44" y="1"/>
                </a:moveTo>
                <a:cubicBezTo>
                  <a:pt x="20" y="1"/>
                  <a:pt x="0" y="21"/>
                  <a:pt x="0" y="45"/>
                </a:cubicBezTo>
                <a:lnTo>
                  <a:pt x="0" y="1181"/>
                </a:lnTo>
                <a:cubicBezTo>
                  <a:pt x="0" y="1206"/>
                  <a:pt x="20" y="1225"/>
                  <a:pt x="44" y="1225"/>
                </a:cubicBezTo>
                <a:lnTo>
                  <a:pt x="88" y="1225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Google Shape;68;p13">
            <a:extLst>
              <a:ext uri="{FF2B5EF4-FFF2-40B4-BE49-F238E27FC236}">
                <a16:creationId xmlns:a16="http://schemas.microsoft.com/office/drawing/2014/main" id="{21AE4EBB-9EB3-4200-90A0-C1511A2EBFDA}"/>
              </a:ext>
            </a:extLst>
          </p:cNvPr>
          <p:cNvSpPr/>
          <p:nvPr/>
        </p:nvSpPr>
        <p:spPr>
          <a:xfrm rot="5718">
            <a:off x="2825989" y="1421728"/>
            <a:ext cx="21340" cy="91823"/>
          </a:xfrm>
          <a:custGeom>
            <a:avLst/>
            <a:gdLst/>
            <a:ahLst/>
            <a:cxnLst/>
            <a:rect l="l" t="t" r="r" b="b"/>
            <a:pathLst>
              <a:path w="89" h="383" extrusionOk="0">
                <a:moveTo>
                  <a:pt x="44" y="1"/>
                </a:moveTo>
                <a:cubicBezTo>
                  <a:pt x="20" y="1"/>
                  <a:pt x="0" y="20"/>
                  <a:pt x="0" y="45"/>
                </a:cubicBezTo>
                <a:lnTo>
                  <a:pt x="0" y="339"/>
                </a:lnTo>
                <a:cubicBezTo>
                  <a:pt x="0" y="363"/>
                  <a:pt x="20" y="383"/>
                  <a:pt x="44" y="383"/>
                </a:cubicBezTo>
                <a:lnTo>
                  <a:pt x="88" y="383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" name="Google Shape;69;p13">
            <a:extLst>
              <a:ext uri="{FF2B5EF4-FFF2-40B4-BE49-F238E27FC236}">
                <a16:creationId xmlns:a16="http://schemas.microsoft.com/office/drawing/2014/main" id="{FC7CA5EF-97F9-4044-AFC1-068E0281BBD9}"/>
              </a:ext>
            </a:extLst>
          </p:cNvPr>
          <p:cNvSpPr/>
          <p:nvPr/>
        </p:nvSpPr>
        <p:spPr>
          <a:xfrm rot="5718">
            <a:off x="4677355" y="4422359"/>
            <a:ext cx="55627" cy="28530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Google Shape;70;p13">
            <a:extLst>
              <a:ext uri="{FF2B5EF4-FFF2-40B4-BE49-F238E27FC236}">
                <a16:creationId xmlns:a16="http://schemas.microsoft.com/office/drawing/2014/main" id="{B7E8DE0D-4D86-403E-990A-C667478B1672}"/>
              </a:ext>
            </a:extLst>
          </p:cNvPr>
          <p:cNvSpPr/>
          <p:nvPr/>
        </p:nvSpPr>
        <p:spPr>
          <a:xfrm rot="5718">
            <a:off x="2842156" y="4419306"/>
            <a:ext cx="54188" cy="28530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Google Shape;71;p13">
            <a:extLst>
              <a:ext uri="{FF2B5EF4-FFF2-40B4-BE49-F238E27FC236}">
                <a16:creationId xmlns:a16="http://schemas.microsoft.com/office/drawing/2014/main" id="{EBB6912C-47DB-4F35-969A-8414A359948F}"/>
              </a:ext>
            </a:extLst>
          </p:cNvPr>
          <p:cNvSpPr/>
          <p:nvPr/>
        </p:nvSpPr>
        <p:spPr>
          <a:xfrm rot="5718">
            <a:off x="3512738" y="3712064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Google Shape;74;p13">
            <a:extLst>
              <a:ext uri="{FF2B5EF4-FFF2-40B4-BE49-F238E27FC236}">
                <a16:creationId xmlns:a16="http://schemas.microsoft.com/office/drawing/2014/main" id="{365B31CC-8B32-44AF-ABC0-F16BE39306DA}"/>
              </a:ext>
            </a:extLst>
          </p:cNvPr>
          <p:cNvSpPr/>
          <p:nvPr/>
        </p:nvSpPr>
        <p:spPr>
          <a:xfrm rot="5791">
            <a:off x="3446286" y="2069673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Google Shape;52;p13">
            <a:extLst>
              <a:ext uri="{FF2B5EF4-FFF2-40B4-BE49-F238E27FC236}">
                <a16:creationId xmlns:a16="http://schemas.microsoft.com/office/drawing/2014/main" id="{29DDEC74-A2EF-490D-B1B4-056F06DD4A22}"/>
              </a:ext>
            </a:extLst>
          </p:cNvPr>
          <p:cNvSpPr/>
          <p:nvPr/>
        </p:nvSpPr>
        <p:spPr>
          <a:xfrm rot="5718">
            <a:off x="5370996" y="853452"/>
            <a:ext cx="1890838" cy="3944281"/>
          </a:xfrm>
          <a:custGeom>
            <a:avLst/>
            <a:gdLst/>
            <a:ahLst/>
            <a:cxnLst/>
            <a:rect l="l" t="t" r="r" b="b"/>
            <a:pathLst>
              <a:path w="7886" h="16452" extrusionOk="0">
                <a:moveTo>
                  <a:pt x="994" y="1"/>
                </a:moveTo>
                <a:cubicBezTo>
                  <a:pt x="446" y="1"/>
                  <a:pt x="0" y="447"/>
                  <a:pt x="0" y="995"/>
                </a:cubicBezTo>
                <a:lnTo>
                  <a:pt x="0" y="2342"/>
                </a:lnTo>
                <a:lnTo>
                  <a:pt x="0" y="2724"/>
                </a:lnTo>
                <a:lnTo>
                  <a:pt x="0" y="3434"/>
                </a:lnTo>
                <a:lnTo>
                  <a:pt x="0" y="4658"/>
                </a:lnTo>
                <a:lnTo>
                  <a:pt x="0" y="4957"/>
                </a:lnTo>
                <a:lnTo>
                  <a:pt x="0" y="6181"/>
                </a:lnTo>
                <a:lnTo>
                  <a:pt x="0" y="15457"/>
                </a:lnTo>
                <a:cubicBezTo>
                  <a:pt x="0" y="16006"/>
                  <a:pt x="446" y="16451"/>
                  <a:pt x="994" y="16451"/>
                </a:cubicBezTo>
                <a:lnTo>
                  <a:pt x="6886" y="16451"/>
                </a:lnTo>
                <a:cubicBezTo>
                  <a:pt x="7439" y="16451"/>
                  <a:pt x="7885" y="16006"/>
                  <a:pt x="7885" y="15457"/>
                </a:cubicBezTo>
                <a:lnTo>
                  <a:pt x="7885" y="5079"/>
                </a:lnTo>
                <a:lnTo>
                  <a:pt x="7885" y="3860"/>
                </a:lnTo>
                <a:lnTo>
                  <a:pt x="7885" y="995"/>
                </a:lnTo>
                <a:cubicBezTo>
                  <a:pt x="7885" y="447"/>
                  <a:pt x="7439" y="1"/>
                  <a:pt x="6886" y="1"/>
                </a:cubicBezTo>
                <a:lnTo>
                  <a:pt x="5946" y="1"/>
                </a:lnTo>
                <a:lnTo>
                  <a:pt x="5946" y="265"/>
                </a:lnTo>
                <a:lnTo>
                  <a:pt x="6866" y="265"/>
                </a:lnTo>
                <a:cubicBezTo>
                  <a:pt x="7302" y="265"/>
                  <a:pt x="7655" y="618"/>
                  <a:pt x="7655" y="1054"/>
                </a:cubicBezTo>
                <a:lnTo>
                  <a:pt x="7655" y="15398"/>
                </a:lnTo>
                <a:cubicBezTo>
                  <a:pt x="7655" y="15834"/>
                  <a:pt x="7302" y="16187"/>
                  <a:pt x="6866" y="16187"/>
                </a:cubicBezTo>
                <a:lnTo>
                  <a:pt x="1014" y="16187"/>
                </a:lnTo>
                <a:cubicBezTo>
                  <a:pt x="578" y="16187"/>
                  <a:pt x="226" y="15834"/>
                  <a:pt x="226" y="15398"/>
                </a:cubicBezTo>
                <a:lnTo>
                  <a:pt x="226" y="1054"/>
                </a:lnTo>
                <a:cubicBezTo>
                  <a:pt x="226" y="618"/>
                  <a:pt x="578" y="265"/>
                  <a:pt x="1014" y="265"/>
                </a:cubicBezTo>
                <a:lnTo>
                  <a:pt x="1935" y="265"/>
                </a:lnTo>
                <a:lnTo>
                  <a:pt x="1935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Google Shape;54;p13">
            <a:extLst>
              <a:ext uri="{FF2B5EF4-FFF2-40B4-BE49-F238E27FC236}">
                <a16:creationId xmlns:a16="http://schemas.microsoft.com/office/drawing/2014/main" id="{F4490D35-F48E-415E-86C6-685C0A6FF185}"/>
              </a:ext>
            </a:extLst>
          </p:cNvPr>
          <p:cNvSpPr/>
          <p:nvPr/>
        </p:nvSpPr>
        <p:spPr>
          <a:xfrm rot="5718">
            <a:off x="5833467" y="853443"/>
            <a:ext cx="970643" cy="223457"/>
          </a:xfrm>
          <a:custGeom>
            <a:avLst/>
            <a:gdLst/>
            <a:ahLst/>
            <a:cxnLst/>
            <a:rect l="l" t="t" r="r" b="b"/>
            <a:pathLst>
              <a:path w="4012" h="932" extrusionOk="0">
                <a:moveTo>
                  <a:pt x="2503" y="471"/>
                </a:moveTo>
                <a:cubicBezTo>
                  <a:pt x="2547" y="471"/>
                  <a:pt x="2582" y="505"/>
                  <a:pt x="2582" y="549"/>
                </a:cubicBezTo>
                <a:cubicBezTo>
                  <a:pt x="2582" y="589"/>
                  <a:pt x="2547" y="623"/>
                  <a:pt x="2503" y="623"/>
                </a:cubicBezTo>
                <a:lnTo>
                  <a:pt x="1509" y="623"/>
                </a:lnTo>
                <a:cubicBezTo>
                  <a:pt x="1470" y="623"/>
                  <a:pt x="1431" y="589"/>
                  <a:pt x="1431" y="549"/>
                </a:cubicBezTo>
                <a:cubicBezTo>
                  <a:pt x="1431" y="505"/>
                  <a:pt x="1470" y="471"/>
                  <a:pt x="1509" y="471"/>
                </a:cubicBezTo>
                <a:close/>
                <a:moveTo>
                  <a:pt x="2924" y="461"/>
                </a:moveTo>
                <a:cubicBezTo>
                  <a:pt x="2973" y="461"/>
                  <a:pt x="3013" y="500"/>
                  <a:pt x="3013" y="549"/>
                </a:cubicBezTo>
                <a:cubicBezTo>
                  <a:pt x="3013" y="593"/>
                  <a:pt x="2973" y="633"/>
                  <a:pt x="2924" y="633"/>
                </a:cubicBezTo>
                <a:cubicBezTo>
                  <a:pt x="2876" y="633"/>
                  <a:pt x="2836" y="593"/>
                  <a:pt x="2836" y="549"/>
                </a:cubicBezTo>
                <a:cubicBezTo>
                  <a:pt x="2836" y="500"/>
                  <a:pt x="2876" y="461"/>
                  <a:pt x="2924" y="461"/>
                </a:cubicBezTo>
                <a:close/>
                <a:moveTo>
                  <a:pt x="1" y="1"/>
                </a:moveTo>
                <a:lnTo>
                  <a:pt x="1" y="265"/>
                </a:lnTo>
                <a:lnTo>
                  <a:pt x="1" y="530"/>
                </a:lnTo>
                <a:cubicBezTo>
                  <a:pt x="1" y="750"/>
                  <a:pt x="182" y="931"/>
                  <a:pt x="402" y="931"/>
                </a:cubicBezTo>
                <a:lnTo>
                  <a:pt x="3615" y="931"/>
                </a:lnTo>
                <a:cubicBezTo>
                  <a:pt x="3835" y="931"/>
                  <a:pt x="4012" y="750"/>
                  <a:pt x="4012" y="530"/>
                </a:cubicBezTo>
                <a:lnTo>
                  <a:pt x="4012" y="265"/>
                </a:lnTo>
                <a:lnTo>
                  <a:pt x="4012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Google Shape;55;p13">
            <a:extLst>
              <a:ext uri="{FF2B5EF4-FFF2-40B4-BE49-F238E27FC236}">
                <a16:creationId xmlns:a16="http://schemas.microsoft.com/office/drawing/2014/main" id="{B811E96F-AD85-4FAA-8A84-5D9F74F60A68}"/>
              </a:ext>
            </a:extLst>
          </p:cNvPr>
          <p:cNvSpPr/>
          <p:nvPr/>
        </p:nvSpPr>
        <p:spPr>
          <a:xfrm rot="5718">
            <a:off x="5384902" y="868794"/>
            <a:ext cx="1862786" cy="3913594"/>
          </a:xfrm>
          <a:custGeom>
            <a:avLst/>
            <a:gdLst/>
            <a:ahLst/>
            <a:cxnLst/>
            <a:rect l="l" t="t" r="r" b="b"/>
            <a:pathLst>
              <a:path w="7769" h="16324" extrusionOk="0">
                <a:moveTo>
                  <a:pt x="6755" y="16324"/>
                </a:moveTo>
                <a:lnTo>
                  <a:pt x="1010" y="16324"/>
                </a:lnTo>
                <a:cubicBezTo>
                  <a:pt x="452" y="16324"/>
                  <a:pt x="1" y="15863"/>
                  <a:pt x="1" y="15300"/>
                </a:cubicBezTo>
                <a:lnTo>
                  <a:pt x="1" y="1024"/>
                </a:lnTo>
                <a:cubicBezTo>
                  <a:pt x="1" y="461"/>
                  <a:pt x="452" y="1"/>
                  <a:pt x="1010" y="1"/>
                </a:cubicBezTo>
                <a:lnTo>
                  <a:pt x="6755" y="1"/>
                </a:lnTo>
                <a:cubicBezTo>
                  <a:pt x="7313" y="1"/>
                  <a:pt x="7768" y="461"/>
                  <a:pt x="7768" y="1024"/>
                </a:cubicBezTo>
                <a:lnTo>
                  <a:pt x="7768" y="15300"/>
                </a:lnTo>
                <a:cubicBezTo>
                  <a:pt x="7768" y="15863"/>
                  <a:pt x="7313" y="16324"/>
                  <a:pt x="6755" y="16324"/>
                </a:cubicBezTo>
                <a:close/>
                <a:moveTo>
                  <a:pt x="1010" y="79"/>
                </a:moveTo>
                <a:cubicBezTo>
                  <a:pt x="496" y="79"/>
                  <a:pt x="79" y="500"/>
                  <a:pt x="79" y="1024"/>
                </a:cubicBezTo>
                <a:lnTo>
                  <a:pt x="79" y="15300"/>
                </a:lnTo>
                <a:cubicBezTo>
                  <a:pt x="79" y="15819"/>
                  <a:pt x="496" y="16245"/>
                  <a:pt x="1010" y="16245"/>
                </a:cubicBezTo>
                <a:lnTo>
                  <a:pt x="6755" y="16245"/>
                </a:lnTo>
                <a:cubicBezTo>
                  <a:pt x="7269" y="16245"/>
                  <a:pt x="7685" y="15819"/>
                  <a:pt x="7685" y="15300"/>
                </a:cubicBezTo>
                <a:lnTo>
                  <a:pt x="7685" y="1024"/>
                </a:lnTo>
                <a:cubicBezTo>
                  <a:pt x="7685" y="500"/>
                  <a:pt x="7269" y="79"/>
                  <a:pt x="6755" y="79"/>
                </a:cubicBezTo>
                <a:lnTo>
                  <a:pt x="1010" y="79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Google Shape;56;p13">
            <a:extLst>
              <a:ext uri="{FF2B5EF4-FFF2-40B4-BE49-F238E27FC236}">
                <a16:creationId xmlns:a16="http://schemas.microsoft.com/office/drawing/2014/main" id="{0E5697B4-6A36-4C64-B315-F5E63349A91D}"/>
              </a:ext>
            </a:extLst>
          </p:cNvPr>
          <p:cNvSpPr/>
          <p:nvPr/>
        </p:nvSpPr>
        <p:spPr>
          <a:xfrm rot="5718">
            <a:off x="6519877" y="964345"/>
            <a:ext cx="42439" cy="41236"/>
          </a:xfrm>
          <a:custGeom>
            <a:avLst/>
            <a:gdLst/>
            <a:ahLst/>
            <a:cxnLst/>
            <a:rect l="l" t="t" r="r" b="b"/>
            <a:pathLst>
              <a:path w="177" h="172" extrusionOk="0"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2"/>
                  <a:pt x="40" y="172"/>
                  <a:pt x="88" y="172"/>
                </a:cubicBezTo>
                <a:cubicBezTo>
                  <a:pt x="137" y="172"/>
                  <a:pt x="177" y="132"/>
                  <a:pt x="177" y="88"/>
                </a:cubicBezTo>
                <a:cubicBezTo>
                  <a:pt x="177" y="39"/>
                  <a:pt x="137" y="0"/>
                  <a:pt x="8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Google Shape;57;p13">
            <a:extLst>
              <a:ext uri="{FF2B5EF4-FFF2-40B4-BE49-F238E27FC236}">
                <a16:creationId xmlns:a16="http://schemas.microsoft.com/office/drawing/2014/main" id="{8DF85E04-2C6A-418E-8894-CAC8F68EB211}"/>
              </a:ext>
            </a:extLst>
          </p:cNvPr>
          <p:cNvSpPr/>
          <p:nvPr/>
        </p:nvSpPr>
        <p:spPr>
          <a:xfrm rot="5718">
            <a:off x="6180645" y="966133"/>
            <a:ext cx="276217" cy="36681"/>
          </a:xfrm>
          <a:custGeom>
            <a:avLst/>
            <a:gdLst/>
            <a:ahLst/>
            <a:cxnLst/>
            <a:rect l="l" t="t" r="r" b="b"/>
            <a:pathLst>
              <a:path w="1152" h="153" extrusionOk="0">
                <a:moveTo>
                  <a:pt x="79" y="1"/>
                </a:moveTo>
                <a:cubicBezTo>
                  <a:pt x="40" y="1"/>
                  <a:pt x="1" y="35"/>
                  <a:pt x="1" y="79"/>
                </a:cubicBezTo>
                <a:cubicBezTo>
                  <a:pt x="1" y="119"/>
                  <a:pt x="40" y="153"/>
                  <a:pt x="79" y="153"/>
                </a:cubicBezTo>
                <a:lnTo>
                  <a:pt x="1073" y="153"/>
                </a:lnTo>
                <a:cubicBezTo>
                  <a:pt x="1117" y="153"/>
                  <a:pt x="1152" y="119"/>
                  <a:pt x="1152" y="79"/>
                </a:cubicBezTo>
                <a:cubicBezTo>
                  <a:pt x="1152" y="35"/>
                  <a:pt x="1117" y="1"/>
                  <a:pt x="1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2" name="Google Shape;63;p13">
            <a:extLst>
              <a:ext uri="{FF2B5EF4-FFF2-40B4-BE49-F238E27FC236}">
                <a16:creationId xmlns:a16="http://schemas.microsoft.com/office/drawing/2014/main" id="{C98BC1A0-24F6-4F68-BDD1-6DC394AAADAC}"/>
              </a:ext>
            </a:extLst>
          </p:cNvPr>
          <p:cNvSpPr/>
          <p:nvPr/>
        </p:nvSpPr>
        <p:spPr>
          <a:xfrm rot="5718">
            <a:off x="7208859" y="1211959"/>
            <a:ext cx="55627" cy="27331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Google Shape;64;p13">
            <a:extLst>
              <a:ext uri="{FF2B5EF4-FFF2-40B4-BE49-F238E27FC236}">
                <a16:creationId xmlns:a16="http://schemas.microsoft.com/office/drawing/2014/main" id="{D0C95C5D-5214-47F8-89EF-B96F95584F50}"/>
              </a:ext>
            </a:extLst>
          </p:cNvPr>
          <p:cNvSpPr/>
          <p:nvPr/>
        </p:nvSpPr>
        <p:spPr>
          <a:xfrm rot="5718">
            <a:off x="5373661" y="1208905"/>
            <a:ext cx="54188" cy="27331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Google Shape;65;p13">
            <a:extLst>
              <a:ext uri="{FF2B5EF4-FFF2-40B4-BE49-F238E27FC236}">
                <a16:creationId xmlns:a16="http://schemas.microsoft.com/office/drawing/2014/main" id="{F1620498-3EC2-4557-9D08-CE43CFD4CD16}"/>
              </a:ext>
            </a:extLst>
          </p:cNvPr>
          <p:cNvSpPr/>
          <p:nvPr/>
        </p:nvSpPr>
        <p:spPr>
          <a:xfrm rot="5718">
            <a:off x="7263080" y="1780453"/>
            <a:ext cx="20141" cy="292488"/>
          </a:xfrm>
          <a:custGeom>
            <a:avLst/>
            <a:gdLst/>
            <a:ahLst/>
            <a:cxnLst/>
            <a:rect l="l" t="t" r="r" b="b"/>
            <a:pathLst>
              <a:path w="84" h="1220" extrusionOk="0">
                <a:moveTo>
                  <a:pt x="0" y="0"/>
                </a:moveTo>
                <a:lnTo>
                  <a:pt x="0" y="1219"/>
                </a:lnTo>
                <a:lnTo>
                  <a:pt x="39" y="1219"/>
                </a:lnTo>
                <a:cubicBezTo>
                  <a:pt x="64" y="1219"/>
                  <a:pt x="83" y="1200"/>
                  <a:pt x="83" y="1175"/>
                </a:cubicBezTo>
                <a:lnTo>
                  <a:pt x="83" y="44"/>
                </a:lnTo>
                <a:cubicBezTo>
                  <a:pt x="83" y="20"/>
                  <a:pt x="64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Google Shape;66;p13">
            <a:extLst>
              <a:ext uri="{FF2B5EF4-FFF2-40B4-BE49-F238E27FC236}">
                <a16:creationId xmlns:a16="http://schemas.microsoft.com/office/drawing/2014/main" id="{BAF9738D-18D2-43BE-9770-D130AC9A0B11}"/>
              </a:ext>
            </a:extLst>
          </p:cNvPr>
          <p:cNvSpPr/>
          <p:nvPr/>
        </p:nvSpPr>
        <p:spPr>
          <a:xfrm rot="5718">
            <a:off x="5350956" y="2040274"/>
            <a:ext cx="21340" cy="293687"/>
          </a:xfrm>
          <a:custGeom>
            <a:avLst/>
            <a:gdLst/>
            <a:ahLst/>
            <a:cxnLst/>
            <a:rect l="l" t="t" r="r" b="b"/>
            <a:pathLst>
              <a:path w="89" h="1225" extrusionOk="0">
                <a:moveTo>
                  <a:pt x="44" y="0"/>
                </a:moveTo>
                <a:cubicBezTo>
                  <a:pt x="20" y="0"/>
                  <a:pt x="0" y="20"/>
                  <a:pt x="0" y="49"/>
                </a:cubicBezTo>
                <a:lnTo>
                  <a:pt x="0" y="1180"/>
                </a:lnTo>
                <a:cubicBezTo>
                  <a:pt x="0" y="1205"/>
                  <a:pt x="20" y="1224"/>
                  <a:pt x="44" y="1224"/>
                </a:cubicBezTo>
                <a:lnTo>
                  <a:pt x="88" y="1224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Google Shape;67;p13">
            <a:extLst>
              <a:ext uri="{FF2B5EF4-FFF2-40B4-BE49-F238E27FC236}">
                <a16:creationId xmlns:a16="http://schemas.microsoft.com/office/drawing/2014/main" id="{3DBECAE5-B106-49F9-989F-8B6C75AE8C3F}"/>
              </a:ext>
            </a:extLst>
          </p:cNvPr>
          <p:cNvSpPr/>
          <p:nvPr/>
        </p:nvSpPr>
        <p:spPr>
          <a:xfrm rot="5718">
            <a:off x="5351563" y="1674904"/>
            <a:ext cx="21340" cy="293927"/>
          </a:xfrm>
          <a:custGeom>
            <a:avLst/>
            <a:gdLst/>
            <a:ahLst/>
            <a:cxnLst/>
            <a:rect l="l" t="t" r="r" b="b"/>
            <a:pathLst>
              <a:path w="89" h="1226" extrusionOk="0">
                <a:moveTo>
                  <a:pt x="44" y="1"/>
                </a:moveTo>
                <a:cubicBezTo>
                  <a:pt x="20" y="1"/>
                  <a:pt x="0" y="21"/>
                  <a:pt x="0" y="45"/>
                </a:cubicBezTo>
                <a:lnTo>
                  <a:pt x="0" y="1181"/>
                </a:lnTo>
                <a:cubicBezTo>
                  <a:pt x="0" y="1206"/>
                  <a:pt x="20" y="1225"/>
                  <a:pt x="44" y="1225"/>
                </a:cubicBezTo>
                <a:lnTo>
                  <a:pt x="88" y="1225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Google Shape;68;p13">
            <a:extLst>
              <a:ext uri="{FF2B5EF4-FFF2-40B4-BE49-F238E27FC236}">
                <a16:creationId xmlns:a16="http://schemas.microsoft.com/office/drawing/2014/main" id="{3288FC3E-9005-4861-88F5-E04156A20916}"/>
              </a:ext>
            </a:extLst>
          </p:cNvPr>
          <p:cNvSpPr/>
          <p:nvPr/>
        </p:nvSpPr>
        <p:spPr>
          <a:xfrm rot="5718">
            <a:off x="5352167" y="1413104"/>
            <a:ext cx="21340" cy="91823"/>
          </a:xfrm>
          <a:custGeom>
            <a:avLst/>
            <a:gdLst/>
            <a:ahLst/>
            <a:cxnLst/>
            <a:rect l="l" t="t" r="r" b="b"/>
            <a:pathLst>
              <a:path w="89" h="383" extrusionOk="0">
                <a:moveTo>
                  <a:pt x="44" y="1"/>
                </a:moveTo>
                <a:cubicBezTo>
                  <a:pt x="20" y="1"/>
                  <a:pt x="0" y="20"/>
                  <a:pt x="0" y="45"/>
                </a:cubicBezTo>
                <a:lnTo>
                  <a:pt x="0" y="339"/>
                </a:lnTo>
                <a:cubicBezTo>
                  <a:pt x="0" y="363"/>
                  <a:pt x="20" y="383"/>
                  <a:pt x="44" y="383"/>
                </a:cubicBezTo>
                <a:lnTo>
                  <a:pt x="88" y="383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Google Shape;69;p13">
            <a:extLst>
              <a:ext uri="{FF2B5EF4-FFF2-40B4-BE49-F238E27FC236}">
                <a16:creationId xmlns:a16="http://schemas.microsoft.com/office/drawing/2014/main" id="{1D2D53C6-DC79-4C67-B3FB-60D172BF0612}"/>
              </a:ext>
            </a:extLst>
          </p:cNvPr>
          <p:cNvSpPr/>
          <p:nvPr/>
        </p:nvSpPr>
        <p:spPr>
          <a:xfrm rot="5718">
            <a:off x="7203533" y="4413735"/>
            <a:ext cx="55627" cy="28530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Google Shape;70;p13">
            <a:extLst>
              <a:ext uri="{FF2B5EF4-FFF2-40B4-BE49-F238E27FC236}">
                <a16:creationId xmlns:a16="http://schemas.microsoft.com/office/drawing/2014/main" id="{6319F81B-A0AA-490F-8C3B-926BE8BB17E5}"/>
              </a:ext>
            </a:extLst>
          </p:cNvPr>
          <p:cNvSpPr/>
          <p:nvPr/>
        </p:nvSpPr>
        <p:spPr>
          <a:xfrm rot="5718">
            <a:off x="5368334" y="4410682"/>
            <a:ext cx="54188" cy="28530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0" name="Google Shape;71;p13">
            <a:extLst>
              <a:ext uri="{FF2B5EF4-FFF2-40B4-BE49-F238E27FC236}">
                <a16:creationId xmlns:a16="http://schemas.microsoft.com/office/drawing/2014/main" id="{644CE291-7F41-4317-82B3-32D4D741EE60}"/>
              </a:ext>
            </a:extLst>
          </p:cNvPr>
          <p:cNvSpPr/>
          <p:nvPr/>
        </p:nvSpPr>
        <p:spPr>
          <a:xfrm rot="5718">
            <a:off x="6038916" y="3703440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Google Shape;74;p13">
            <a:extLst>
              <a:ext uri="{FF2B5EF4-FFF2-40B4-BE49-F238E27FC236}">
                <a16:creationId xmlns:a16="http://schemas.microsoft.com/office/drawing/2014/main" id="{EC4EB503-3CB5-4918-929D-E0048AE113F2}"/>
              </a:ext>
            </a:extLst>
          </p:cNvPr>
          <p:cNvSpPr/>
          <p:nvPr/>
        </p:nvSpPr>
        <p:spPr>
          <a:xfrm rot="5791">
            <a:off x="5972464" y="2061049"/>
            <a:ext cx="3789" cy="368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18" name="Picture 5">
            <a:extLst>
              <a:ext uri="{FF2B5EF4-FFF2-40B4-BE49-F238E27FC236}">
                <a16:creationId xmlns:a16="http://schemas.microsoft.com/office/drawing/2014/main" id="{1D6D5A08-7D50-4078-A05F-52467AE01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547" y="3177994"/>
            <a:ext cx="1582571" cy="1582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442</Words>
  <Application>Microsoft Macintosh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 Medium</vt:lpstr>
      <vt:lpstr>Roboto</vt:lpstr>
      <vt:lpstr>Fira Sans Extra Condensed SemiBold</vt:lpstr>
      <vt:lpstr>Fira Sans Extra Condensed Light</vt:lpstr>
      <vt:lpstr>Arial</vt:lpstr>
      <vt:lpstr>Phone Interface Infographics by Slidesgo</vt:lpstr>
      <vt:lpstr>Twój Eco Kącik</vt:lpstr>
      <vt:lpstr>PowerPoint Presentation</vt:lpstr>
      <vt:lpstr>PowerPoint Presentation</vt:lpstr>
      <vt:lpstr>Jak zmniejszyć użycie energii? – Najlepiej je zobaczyć !</vt:lpstr>
      <vt:lpstr>Co jest pod spodem?  Tylko jeden czujnik!</vt:lpstr>
      <vt:lpstr>Nasza propozycja  rozwiązania problemu</vt:lpstr>
      <vt:lpstr>Dane rzeczywiste</vt:lpstr>
      <vt:lpstr>Jak sztuczna inteligencja wyznacza urządzenie?</vt:lpstr>
      <vt:lpstr>Cały dom jak na dłoni w naszej aplikacji komórkowej!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Twój Eco Kącik</dc:title>
  <cp:lastModifiedBy>Vitalii Morskyi</cp:lastModifiedBy>
  <cp:revision>9</cp:revision>
  <dcterms:modified xsi:type="dcterms:W3CDTF">2023-01-15T11:18:34Z</dcterms:modified>
</cp:coreProperties>
</file>