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E99CD-68A0-F549-94A9-5A15941F7E6F}" v="14" dt="2023-01-15T03:51:5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/>
    <p:restoredTop sz="94685"/>
  </p:normalViewPr>
  <p:slideViewPr>
    <p:cSldViewPr snapToGrid="0">
      <p:cViewPr varScale="1">
        <p:scale>
          <a:sx n="75" d="100"/>
          <a:sy n="75" d="100"/>
        </p:scale>
        <p:origin x="176" y="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ii Morskyi" userId="a9a28404614d818a" providerId="LiveId" clId="{E72E99CD-68A0-F549-94A9-5A15941F7E6F}"/>
    <pc:docChg chg="undo custSel addSld modSld">
      <pc:chgData name="Vitalii Morskyi" userId="a9a28404614d818a" providerId="LiveId" clId="{E72E99CD-68A0-F549-94A9-5A15941F7E6F}" dt="2023-01-15T04:16:21.116" v="3862" actId="207"/>
      <pc:docMkLst>
        <pc:docMk/>
      </pc:docMkLst>
      <pc:sldChg chg="modSp mod">
        <pc:chgData name="Vitalii Morskyi" userId="a9a28404614d818a" providerId="LiveId" clId="{E72E99CD-68A0-F549-94A9-5A15941F7E6F}" dt="2023-01-15T04:16:21.116" v="3862" actId="207"/>
        <pc:sldMkLst>
          <pc:docMk/>
          <pc:sldMk cId="3671271922" sldId="256"/>
        </pc:sldMkLst>
        <pc:spChg chg="mod">
          <ac:chgData name="Vitalii Morskyi" userId="a9a28404614d818a" providerId="LiveId" clId="{E72E99CD-68A0-F549-94A9-5A15941F7E6F}" dt="2023-01-15T04:16:21.116" v="3862" actId="207"/>
          <ac:spMkLst>
            <pc:docMk/>
            <pc:sldMk cId="3671271922" sldId="256"/>
            <ac:spMk id="3" creationId="{5C81B543-C7F5-CC0B-E4CC-492B9EF625E5}"/>
          </ac:spMkLst>
        </pc:spChg>
      </pc:sldChg>
      <pc:sldChg chg="modSp mod">
        <pc:chgData name="Vitalii Morskyi" userId="a9a28404614d818a" providerId="LiveId" clId="{E72E99CD-68A0-F549-94A9-5A15941F7E6F}" dt="2023-01-15T03:54:41.007" v="2653" actId="20577"/>
        <pc:sldMkLst>
          <pc:docMk/>
          <pc:sldMk cId="1909093648" sldId="257"/>
        </pc:sldMkLst>
        <pc:spChg chg="mod">
          <ac:chgData name="Vitalii Morskyi" userId="a9a28404614d818a" providerId="LiveId" clId="{E72E99CD-68A0-F549-94A9-5A15941F7E6F}" dt="2023-01-15T03:54:41.007" v="2653" actId="20577"/>
          <ac:spMkLst>
            <pc:docMk/>
            <pc:sldMk cId="1909093648" sldId="257"/>
            <ac:spMk id="3" creationId="{CB8EDBB6-C608-C78A-F7A0-80CED27E639A}"/>
          </ac:spMkLst>
        </pc:spChg>
      </pc:sldChg>
      <pc:sldChg chg="addSp delSp modSp mod">
        <pc:chgData name="Vitalii Morskyi" userId="a9a28404614d818a" providerId="LiveId" clId="{E72E99CD-68A0-F549-94A9-5A15941F7E6F}" dt="2023-01-15T02:43:27.676" v="394" actId="21"/>
        <pc:sldMkLst>
          <pc:docMk/>
          <pc:sldMk cId="498816132" sldId="259"/>
        </pc:sldMkLst>
        <pc:spChg chg="add del mod">
          <ac:chgData name="Vitalii Morskyi" userId="a9a28404614d818a" providerId="LiveId" clId="{E72E99CD-68A0-F549-94A9-5A15941F7E6F}" dt="2023-01-15T02:43:27.676" v="394" actId="21"/>
          <ac:spMkLst>
            <pc:docMk/>
            <pc:sldMk cId="498816132" sldId="259"/>
            <ac:spMk id="6" creationId="{1F21165B-7475-F7D3-8C52-8D39074A5488}"/>
          </ac:spMkLst>
        </pc:spChg>
      </pc:sldChg>
      <pc:sldChg chg="modSp mod">
        <pc:chgData name="Vitalii Morskyi" userId="a9a28404614d818a" providerId="LiveId" clId="{E72E99CD-68A0-F549-94A9-5A15941F7E6F}" dt="2023-01-15T02:40:31.112" v="230" actId="20577"/>
        <pc:sldMkLst>
          <pc:docMk/>
          <pc:sldMk cId="2237100435" sldId="260"/>
        </pc:sldMkLst>
        <pc:spChg chg="mod">
          <ac:chgData name="Vitalii Morskyi" userId="a9a28404614d818a" providerId="LiveId" clId="{E72E99CD-68A0-F549-94A9-5A15941F7E6F}" dt="2023-01-15T02:40:31.112" v="230" actId="20577"/>
          <ac:spMkLst>
            <pc:docMk/>
            <pc:sldMk cId="2237100435" sldId="260"/>
            <ac:spMk id="2" creationId="{632F4EE4-69EE-EB4F-1F7E-94CA6E5B29E4}"/>
          </ac:spMkLst>
        </pc:spChg>
      </pc:sldChg>
      <pc:sldChg chg="addSp delSp modSp mod">
        <pc:chgData name="Vitalii Morskyi" userId="a9a28404614d818a" providerId="LiveId" clId="{E72E99CD-68A0-F549-94A9-5A15941F7E6F}" dt="2023-01-15T03:55:32.943" v="2759" actId="20577"/>
        <pc:sldMkLst>
          <pc:docMk/>
          <pc:sldMk cId="3901889016" sldId="261"/>
        </pc:sldMkLst>
        <pc:spChg chg="mod">
          <ac:chgData name="Vitalii Morskyi" userId="a9a28404614d818a" providerId="LiveId" clId="{E72E99CD-68A0-F549-94A9-5A15941F7E6F}" dt="2023-01-15T02:41:14.681" v="334" actId="20577"/>
          <ac:spMkLst>
            <pc:docMk/>
            <pc:sldMk cId="3901889016" sldId="261"/>
            <ac:spMk id="2" creationId="{14E7BEC6-2C17-A2DB-C7AB-41972D96C9D2}"/>
          </ac:spMkLst>
        </pc:spChg>
        <pc:spChg chg="add del mod">
          <ac:chgData name="Vitalii Morskyi" userId="a9a28404614d818a" providerId="LiveId" clId="{E72E99CD-68A0-F549-94A9-5A15941F7E6F}" dt="2023-01-15T03:55:32.943" v="2759" actId="20577"/>
          <ac:spMkLst>
            <pc:docMk/>
            <pc:sldMk cId="3901889016" sldId="261"/>
            <ac:spMk id="3" creationId="{B820BB64-ECEB-484F-1B89-7D7FEDC6564F}"/>
          </ac:spMkLst>
        </pc:spChg>
        <pc:spChg chg="add del">
          <ac:chgData name="Vitalii Morskyi" userId="a9a28404614d818a" providerId="LiveId" clId="{E72E99CD-68A0-F549-94A9-5A15941F7E6F}" dt="2023-01-15T02:42:37.092" v="339"/>
          <ac:spMkLst>
            <pc:docMk/>
            <pc:sldMk cId="3901889016" sldId="261"/>
            <ac:spMk id="4" creationId="{153178FC-7E8B-704A-4EEA-82F4DEBB22A1}"/>
          </ac:spMkLst>
        </pc:spChg>
        <pc:spChg chg="add mod">
          <ac:chgData name="Vitalii Morskyi" userId="a9a28404614d818a" providerId="LiveId" clId="{E72E99CD-68A0-F549-94A9-5A15941F7E6F}" dt="2023-01-15T02:43:35.589" v="397" actId="1076"/>
          <ac:spMkLst>
            <pc:docMk/>
            <pc:sldMk cId="3901889016" sldId="261"/>
            <ac:spMk id="5" creationId="{05037B7C-FB65-0FE3-A5CC-8D8135C36A4E}"/>
          </ac:spMkLst>
        </pc:spChg>
        <pc:picChg chg="add del mod">
          <ac:chgData name="Vitalii Morskyi" userId="a9a28404614d818a" providerId="LiveId" clId="{E72E99CD-68A0-F549-94A9-5A15941F7E6F}" dt="2023-01-15T02:42:07.516" v="336"/>
          <ac:picMkLst>
            <pc:docMk/>
            <pc:sldMk cId="3901889016" sldId="261"/>
            <ac:picMk id="3074" creationId="{FCCEE4AD-5EAA-A6B3-FFE5-ACE3D2013F00}"/>
          </ac:picMkLst>
        </pc:picChg>
        <pc:picChg chg="add del mod">
          <ac:chgData name="Vitalii Morskyi" userId="a9a28404614d818a" providerId="LiveId" clId="{E72E99CD-68A0-F549-94A9-5A15941F7E6F}" dt="2023-01-15T02:42:36.035" v="338"/>
          <ac:picMkLst>
            <pc:docMk/>
            <pc:sldMk cId="3901889016" sldId="261"/>
            <ac:picMk id="3076" creationId="{47EE2CB2-0E07-D739-6BF1-9A01D54E2D65}"/>
          </ac:picMkLst>
        </pc:picChg>
        <pc:picChg chg="add mod">
          <ac:chgData name="Vitalii Morskyi" userId="a9a28404614d818a" providerId="LiveId" clId="{E72E99CD-68A0-F549-94A9-5A15941F7E6F}" dt="2023-01-15T02:42:37.092" v="339"/>
          <ac:picMkLst>
            <pc:docMk/>
            <pc:sldMk cId="3901889016" sldId="261"/>
            <ac:picMk id="3078" creationId="{9E7AF6DA-E656-694A-37D4-21EDE0DD540B}"/>
          </ac:picMkLst>
        </pc:picChg>
      </pc:sldChg>
      <pc:sldChg chg="modSp new mod">
        <pc:chgData name="Vitalii Morskyi" userId="a9a28404614d818a" providerId="LiveId" clId="{E72E99CD-68A0-F549-94A9-5A15941F7E6F}" dt="2023-01-15T02:38:02.536" v="138" actId="20577"/>
        <pc:sldMkLst>
          <pc:docMk/>
          <pc:sldMk cId="1979473754" sldId="262"/>
        </pc:sldMkLst>
        <pc:spChg chg="mod">
          <ac:chgData name="Vitalii Morskyi" userId="a9a28404614d818a" providerId="LiveId" clId="{E72E99CD-68A0-F549-94A9-5A15941F7E6F}" dt="2023-01-15T02:37:44.051" v="76" actId="20577"/>
          <ac:spMkLst>
            <pc:docMk/>
            <pc:sldMk cId="1979473754" sldId="262"/>
            <ac:spMk id="2" creationId="{53855EBA-8BA5-E408-596C-9F1CFF7BC88A}"/>
          </ac:spMkLst>
        </pc:spChg>
        <pc:spChg chg="mod">
          <ac:chgData name="Vitalii Morskyi" userId="a9a28404614d818a" providerId="LiveId" clId="{E72E99CD-68A0-F549-94A9-5A15941F7E6F}" dt="2023-01-15T02:38:02.536" v="138" actId="20577"/>
          <ac:spMkLst>
            <pc:docMk/>
            <pc:sldMk cId="1979473754" sldId="262"/>
            <ac:spMk id="3" creationId="{DF677DF5-2CDD-1018-5B5F-DDF56CEF694E}"/>
          </ac:spMkLst>
        </pc:spChg>
      </pc:sldChg>
      <pc:sldChg chg="addSp delSp modSp new mod modClrScheme chgLayout">
        <pc:chgData name="Vitalii Morskyi" userId="a9a28404614d818a" providerId="LiveId" clId="{E72E99CD-68A0-F549-94A9-5A15941F7E6F}" dt="2023-01-15T03:05:26.568" v="1341" actId="207"/>
        <pc:sldMkLst>
          <pc:docMk/>
          <pc:sldMk cId="3032470647" sldId="263"/>
        </pc:sldMkLst>
        <pc:spChg chg="mod ord">
          <ac:chgData name="Vitalii Morskyi" userId="a9a28404614d818a" providerId="LiveId" clId="{E72E99CD-68A0-F549-94A9-5A15941F7E6F}" dt="2023-01-15T03:00:39.799" v="1298" actId="700"/>
          <ac:spMkLst>
            <pc:docMk/>
            <pc:sldMk cId="3032470647" sldId="263"/>
            <ac:spMk id="2" creationId="{13992012-BB93-6955-9724-449044A95D31}"/>
          </ac:spMkLst>
        </pc:spChg>
        <pc:spChg chg="del mod ord">
          <ac:chgData name="Vitalii Morskyi" userId="a9a28404614d818a" providerId="LiveId" clId="{E72E99CD-68A0-F549-94A9-5A15941F7E6F}" dt="2023-01-15T03:00:39.799" v="1298" actId="700"/>
          <ac:spMkLst>
            <pc:docMk/>
            <pc:sldMk cId="3032470647" sldId="263"/>
            <ac:spMk id="3" creationId="{4E6BB5D8-A4CB-6211-7C85-BF5A8E753831}"/>
          </ac:spMkLst>
        </pc:spChg>
        <pc:spChg chg="del">
          <ac:chgData name="Vitalii Morskyi" userId="a9a28404614d818a" providerId="LiveId" clId="{E72E99CD-68A0-F549-94A9-5A15941F7E6F}" dt="2023-01-15T03:00:39.799" v="1298" actId="700"/>
          <ac:spMkLst>
            <pc:docMk/>
            <pc:sldMk cId="3032470647" sldId="263"/>
            <ac:spMk id="4" creationId="{E1BD4C22-9DE5-87F1-C5A6-D2FDD8B807C2}"/>
          </ac:spMkLst>
        </pc:spChg>
        <pc:spChg chg="add mod ord">
          <ac:chgData name="Vitalii Morskyi" userId="a9a28404614d818a" providerId="LiveId" clId="{E72E99CD-68A0-F549-94A9-5A15941F7E6F}" dt="2023-01-15T03:05:26.568" v="1341" actId="207"/>
          <ac:spMkLst>
            <pc:docMk/>
            <pc:sldMk cId="3032470647" sldId="263"/>
            <ac:spMk id="5" creationId="{1AA635AC-7FB6-EF9A-DD4E-145864837067}"/>
          </ac:spMkLst>
        </pc:spChg>
      </pc:sldChg>
      <pc:sldChg chg="addSp delSp modSp new mod">
        <pc:chgData name="Vitalii Morskyi" userId="a9a28404614d818a" providerId="LiveId" clId="{E72E99CD-68A0-F549-94A9-5A15941F7E6F}" dt="2023-01-15T03:52:35.947" v="2373" actId="20577"/>
        <pc:sldMkLst>
          <pc:docMk/>
          <pc:sldMk cId="1294854855" sldId="264"/>
        </pc:sldMkLst>
        <pc:spChg chg="mod">
          <ac:chgData name="Vitalii Morskyi" userId="a9a28404614d818a" providerId="LiveId" clId="{E72E99CD-68A0-F549-94A9-5A15941F7E6F}" dt="2023-01-15T03:05:46.837" v="1369" actId="20577"/>
          <ac:spMkLst>
            <pc:docMk/>
            <pc:sldMk cId="1294854855" sldId="264"/>
            <ac:spMk id="2" creationId="{DFD78426-643F-AEF7-2BC6-AB5BBF15EEEA}"/>
          </ac:spMkLst>
        </pc:spChg>
        <pc:spChg chg="mod">
          <ac:chgData name="Vitalii Morskyi" userId="a9a28404614d818a" providerId="LiveId" clId="{E72E99CD-68A0-F549-94A9-5A15941F7E6F}" dt="2023-01-15T03:52:35.947" v="2373" actId="20577"/>
          <ac:spMkLst>
            <pc:docMk/>
            <pc:sldMk cId="1294854855" sldId="264"/>
            <ac:spMk id="3" creationId="{2D55FB2F-D365-22F6-AAE9-2DD814A02E84}"/>
          </ac:spMkLst>
        </pc:spChg>
        <pc:spChg chg="del">
          <ac:chgData name="Vitalii Morskyi" userId="a9a28404614d818a" providerId="LiveId" clId="{E72E99CD-68A0-F549-94A9-5A15941F7E6F}" dt="2023-01-15T03:39:51.744" v="1370"/>
          <ac:spMkLst>
            <pc:docMk/>
            <pc:sldMk cId="1294854855" sldId="264"/>
            <ac:spMk id="4" creationId="{7DC60203-7BAC-9B10-B4FB-A9FCD6225D25}"/>
          </ac:spMkLst>
        </pc:spChg>
        <pc:picChg chg="add mod">
          <ac:chgData name="Vitalii Morskyi" userId="a9a28404614d818a" providerId="LiveId" clId="{E72E99CD-68A0-F549-94A9-5A15941F7E6F}" dt="2023-01-15T03:48:11.278" v="1974" actId="1076"/>
          <ac:picMkLst>
            <pc:docMk/>
            <pc:sldMk cId="1294854855" sldId="264"/>
            <ac:picMk id="6" creationId="{94B457C6-13AB-4200-093E-1BD94E5C225D}"/>
          </ac:picMkLst>
        </pc:picChg>
      </pc:sldChg>
      <pc:sldChg chg="modSp new mod">
        <pc:chgData name="Vitalii Morskyi" userId="a9a28404614d818a" providerId="LiveId" clId="{E72E99CD-68A0-F549-94A9-5A15941F7E6F}" dt="2023-01-15T03:53:02.811" v="2444" actId="207"/>
        <pc:sldMkLst>
          <pc:docMk/>
          <pc:sldMk cId="4168154420" sldId="265"/>
        </pc:sldMkLst>
        <pc:spChg chg="mod">
          <ac:chgData name="Vitalii Morskyi" userId="a9a28404614d818a" providerId="LiveId" clId="{E72E99CD-68A0-F549-94A9-5A15941F7E6F}" dt="2023-01-15T03:52:10.382" v="2366" actId="20577"/>
          <ac:spMkLst>
            <pc:docMk/>
            <pc:sldMk cId="4168154420" sldId="265"/>
            <ac:spMk id="2" creationId="{D2E41445-B443-6237-F446-6A6B800AA741}"/>
          </ac:spMkLst>
        </pc:spChg>
        <pc:spChg chg="mod">
          <ac:chgData name="Vitalii Morskyi" userId="a9a28404614d818a" providerId="LiveId" clId="{E72E99CD-68A0-F549-94A9-5A15941F7E6F}" dt="2023-01-15T03:52:23.332" v="2370" actId="14100"/>
          <ac:spMkLst>
            <pc:docMk/>
            <pc:sldMk cId="4168154420" sldId="265"/>
            <ac:spMk id="3" creationId="{503998C0-E362-5D8E-F32C-F6F8A065F81E}"/>
          </ac:spMkLst>
        </pc:spChg>
        <pc:spChg chg="mod">
          <ac:chgData name="Vitalii Morskyi" userId="a9a28404614d818a" providerId="LiveId" clId="{E72E99CD-68A0-F549-94A9-5A15941F7E6F}" dt="2023-01-15T03:53:02.811" v="2444" actId="207"/>
          <ac:spMkLst>
            <pc:docMk/>
            <pc:sldMk cId="4168154420" sldId="265"/>
            <ac:spMk id="4" creationId="{2ECB68BE-991F-C821-92AF-D774F31580D1}"/>
          </ac:spMkLst>
        </pc:spChg>
      </pc:sldChg>
      <pc:sldChg chg="modSp new mod">
        <pc:chgData name="Vitalii Morskyi" userId="a9a28404614d818a" providerId="LiveId" clId="{E72E99CD-68A0-F549-94A9-5A15941F7E6F}" dt="2023-01-15T04:14:15.012" v="3596" actId="20577"/>
        <pc:sldMkLst>
          <pc:docMk/>
          <pc:sldMk cId="2963179441" sldId="266"/>
        </pc:sldMkLst>
        <pc:spChg chg="mod">
          <ac:chgData name="Vitalii Morskyi" userId="a9a28404614d818a" providerId="LiveId" clId="{E72E99CD-68A0-F549-94A9-5A15941F7E6F}" dt="2023-01-15T03:55:01.068" v="2703" actId="20577"/>
          <ac:spMkLst>
            <pc:docMk/>
            <pc:sldMk cId="2963179441" sldId="266"/>
            <ac:spMk id="2" creationId="{2F846280-AF55-9892-DD7C-66C2716C174A}"/>
          </ac:spMkLst>
        </pc:spChg>
        <pc:spChg chg="mod">
          <ac:chgData name="Vitalii Morskyi" userId="a9a28404614d818a" providerId="LiveId" clId="{E72E99CD-68A0-F549-94A9-5A15941F7E6F}" dt="2023-01-15T04:14:15.012" v="3596" actId="20577"/>
          <ac:spMkLst>
            <pc:docMk/>
            <pc:sldMk cId="2963179441" sldId="266"/>
            <ac:spMk id="3" creationId="{A2D98D80-152A-CAF2-ECDC-702A3B7C78DD}"/>
          </ac:spMkLst>
        </pc:spChg>
        <pc:spChg chg="mod">
          <ac:chgData name="Vitalii Morskyi" userId="a9a28404614d818a" providerId="LiveId" clId="{E72E99CD-68A0-F549-94A9-5A15941F7E6F}" dt="2023-01-15T04:14:02.989" v="3561" actId="27636"/>
          <ac:spMkLst>
            <pc:docMk/>
            <pc:sldMk cId="2963179441" sldId="266"/>
            <ac:spMk id="4" creationId="{5129332F-6178-C41F-A06D-ABAC6473E3FA}"/>
          </ac:spMkLst>
        </pc:spChg>
      </pc:sldChg>
      <pc:sldChg chg="modSp new mod">
        <pc:chgData name="Vitalii Morskyi" userId="a9a28404614d818a" providerId="LiveId" clId="{E72E99CD-68A0-F549-94A9-5A15941F7E6F}" dt="2023-01-15T04:15:50.016" v="3853" actId="14100"/>
        <pc:sldMkLst>
          <pc:docMk/>
          <pc:sldMk cId="2042796844" sldId="267"/>
        </pc:sldMkLst>
        <pc:spChg chg="mod">
          <ac:chgData name="Vitalii Morskyi" userId="a9a28404614d818a" providerId="LiveId" clId="{E72E99CD-68A0-F549-94A9-5A15941F7E6F}" dt="2023-01-15T04:15:50.016" v="3853" actId="14100"/>
          <ac:spMkLst>
            <pc:docMk/>
            <pc:sldMk cId="2042796844" sldId="267"/>
            <ac:spMk id="2" creationId="{29F27527-644C-B62D-EE62-7BCCCBF57642}"/>
          </ac:spMkLst>
        </pc:spChg>
        <pc:spChg chg="mod">
          <ac:chgData name="Vitalii Morskyi" userId="a9a28404614d818a" providerId="LiveId" clId="{E72E99CD-68A0-F549-94A9-5A15941F7E6F}" dt="2023-01-15T04:15:45.827" v="3852" actId="14100"/>
          <ac:spMkLst>
            <pc:docMk/>
            <pc:sldMk cId="2042796844" sldId="267"/>
            <ac:spMk id="3" creationId="{540076DB-883B-F106-5F14-62171BC7A7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4DF0-4E90-7EAD-C984-EDA315DD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541EE-44AD-67CB-1325-F04B5531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4CF7-4EE5-3620-1817-79B22C17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CA0C-96EE-E12A-C83C-4DD6C58E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F14A2-A4DB-4384-F737-E8D0CF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3919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42BB-EE77-758C-1889-24B92659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AE0DB-8A65-761B-BC8A-57B4C82F6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6C43-55F8-44C0-D21B-48A56745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766C-CFEB-1935-CB9D-2206A898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192-4D37-A0A0-53BB-C8C0A3ED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262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6CD68-63A1-EB78-BE1B-E899DF478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2E1E-7EAA-EA9E-5F53-06768D6C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D9C2-58EE-84DA-491B-9932DC05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A725-D2AA-F0BD-69B9-F745DA0F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EA53-A2B6-7396-5052-BC3406A1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610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D0D-2617-C1B3-C385-B843FAD1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E49C-C7A9-0675-7C84-3E329D5D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805-5E45-0CA3-2BEA-66D7E38E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A299-F658-B2D2-F64B-2ED021D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CD6C-0EAF-B360-C52A-AD072877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3651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A7B1-5767-E34E-E7C9-BE10B619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F23C-309E-3141-4B6C-65D3D88F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0626-A27E-85F0-0155-7AAE3E2E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A29F-43B1-4848-5E87-F9585794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089C-0255-57CA-4CB8-C7F65AD7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987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94E-FFBD-44E6-488F-CDE7360D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3689-6ADD-0884-5594-403D8765D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0CE21-BF6B-A918-1689-5E6D5400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01E1-40B6-33A9-9E09-C68711F1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44FE1-9991-CC6E-0E44-559371AC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3D55-AA57-487F-927F-188A7A7A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7201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783B-A6D8-A22C-83F3-AD9A0001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5072-5C09-0633-CAA0-942A28BF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2AE99-4D49-7138-9C07-3F9101D8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5839A-1391-633F-9596-A2F322CE0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8E85-14F5-DA9B-778A-4EAE73B1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2864F-611E-75D9-DB22-C79041BE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92E77-C4C6-C1D3-0254-67A8C46C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3E83D-492A-C21C-7E2B-3117BAC5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641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5992-499A-4305-CB84-DF6CD43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70F08-27A7-6FA8-DD8A-B53D159B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C6D3D-8F8A-FAAF-532C-CF96403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6938-D511-FB87-EC5D-661B43A9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311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94CE6-31D7-21BA-D171-1EFAE418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BD5B-4D7E-DC8B-345A-EA6FBFC5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F1B74-D4FE-B649-1EC4-F80F49B6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2522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7E18-45C0-DAC0-5AE0-F3AB364B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AE62-9CCA-90B4-36D0-A4E565DF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8BE2A-084C-1614-DA5C-8AC466B9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34187-8E53-E128-6409-F1C7A6D9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32FE1-9D7E-5939-71A4-146C2CA2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46A7-4699-228B-2BD3-58DC34AC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1641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FCD0-7DA9-6348-4B0E-2B0D64C6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8E187-2C4A-3267-9DC6-BAD2D13F3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7CEC2-AC7C-4A0A-5E23-FB9C2B679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398E3-2CBC-5941-EA47-5038EDDD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A443-CDAD-17A0-50E2-32D82AF7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F75C3-8FF5-23C9-8C14-6CC5FBDF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283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3821C-5487-7A39-38D0-6D17D8C3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3ED49-870D-B1A7-A9AD-99BC5F22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4ECE-7CAE-03C3-6ECF-99DD42840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6E86-05B2-D748-B8FD-24ABC5949510}" type="datetimeFigureOut">
              <a:rPr lang="en-PL" smtClean="0"/>
              <a:t>15/01/2023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EDC6E-EDD6-226F-0A1C-DF8D1E8A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5300-C121-AD4F-458E-52B14DEAB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0F4-ACB6-3B42-9A91-386F30D3CAA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3354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igma.com/proto/y9H9fxcogmtaL4fOuA2FQl/Marvie%E2%9C%A8-IOS-UI-Kit-Dark-theme-(Community)?node-id=34%3A4850&amp;scaling=scale-down&amp;page-id=34%3A4849&amp;starting-point-node-id=34%3A4850&amp;show-proto-sidebar=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nmlprz/BITEhack-Untitled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pdh.com/should-christmas-lights-be-on-all-night-or-turned-off-before-bed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kartuzy.info/artykul/zuzycie-pradu-w-domu/1171260" TargetMode="External"/><Relationship Id="rId4" Type="http://schemas.openxmlformats.org/officeDocument/2006/relationships/hyperlink" Target="https://www.rensmart.com/Calculators/KWH-to-CO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.pl/aktualnosci/oplata-mocowa-w-gore-w-2022-roku-ile-wiecej-trzeba-bedzie-zaplacic-za-prad-100606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marcomweb.it/en/shop-online/industrial-automation/energy-measure/qi-hsc-50-dc-and-ac-current-measurement-dettagli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open-power-system-data.org/household_data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B2EC-1553-FF2D-5267-75AB46221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 dirty="0"/>
              <a:t>Twój Eko Kącik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1B543-C7F5-CC0B-E4CC-492B9EF62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74811"/>
          </a:xfrm>
        </p:spPr>
        <p:txBody>
          <a:bodyPr>
            <a:normAutofit/>
          </a:bodyPr>
          <a:lstStyle/>
          <a:p>
            <a:r>
              <a:rPr lang="en-PL" dirty="0">
                <a:solidFill>
                  <a:schemeClr val="bg2">
                    <a:lumMod val="75000"/>
                  </a:schemeClr>
                </a:solidFill>
              </a:rPr>
              <a:t>Zespół </a:t>
            </a:r>
            <a:r>
              <a:rPr lang="en-PL" dirty="0"/>
              <a:t>Untitled.ipynb</a:t>
            </a:r>
          </a:p>
        </p:txBody>
      </p:sp>
    </p:spTree>
    <p:extLst>
      <p:ext uri="{BB962C8B-B14F-4D97-AF65-F5344CB8AC3E}">
        <p14:creationId xmlns:p14="http://schemas.microsoft.com/office/powerpoint/2010/main" val="367127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6280-AF55-9892-DD7C-66C2716C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Jak sztuczna inteligencja wyznacza urządzenie?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8D80-152A-CAF2-ECDC-702A3B7C7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L" dirty="0"/>
              <a:t>Najpierw dane wejściowe z amperomierza są dzielone na odcinki podobnego poboru mocy za pomocą algorytmu wykrywania punktu zmiany (change point detection). </a:t>
            </a:r>
          </a:p>
          <a:p>
            <a:r>
              <a:rPr lang="en-PL" dirty="0"/>
              <a:t>Zatem za pomocą algorytmu lasu losowego i danych o średnim zużyciu prądu różnego rodzaju urządzeń wyznaczamy jakie urządzenia i jak długo były włączone.</a:t>
            </a:r>
          </a:p>
          <a:p>
            <a:r>
              <a:rPr lang="en-PL" dirty="0"/>
              <a:t>Jeżeli gdzieś pomylimy się, to użytkownik będzie mógł nas poprawić przez pierwsze kilku tygodni. Z czasem algorytm potrafi prawie działać prawie bezbłędnie.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332F-6178-C41F-A06D-ABAC6473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L" dirty="0">
                <a:solidFill>
                  <a:srgbClr val="FF0000"/>
                </a:solidFill>
              </a:rPr>
              <a:t>(obrazek z podzieleniem timelinu na odcinki)</a:t>
            </a:r>
          </a:p>
        </p:txBody>
      </p:sp>
    </p:spTree>
    <p:extLst>
      <p:ext uri="{BB962C8B-B14F-4D97-AF65-F5344CB8AC3E}">
        <p14:creationId xmlns:p14="http://schemas.microsoft.com/office/powerpoint/2010/main" val="296317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2012-BB93-6955-9724-449044A9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6737350" cy="3794126"/>
          </a:xfrm>
        </p:spPr>
        <p:txBody>
          <a:bodyPr>
            <a:normAutofit/>
          </a:bodyPr>
          <a:lstStyle/>
          <a:p>
            <a:r>
              <a:rPr lang="en-PL" dirty="0"/>
              <a:t>Cały dom jak na dłoni w naszej aplikacji komórkowej!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635AC-7FB6-EF9A-DD4E-1458648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737350" cy="1500187"/>
          </a:xfrm>
        </p:spPr>
        <p:txBody>
          <a:bodyPr/>
          <a:lstStyle/>
          <a:p>
            <a:r>
              <a:rPr lang="en-PL" dirty="0"/>
              <a:t>Demo jest dostępne </a:t>
            </a:r>
            <a:r>
              <a:rPr lang="en-PL" u="sng" dirty="0">
                <a:hlinkClick r:id="rId2"/>
              </a:rPr>
              <a:t>pod linkiem</a:t>
            </a:r>
            <a:r>
              <a:rPr lang="en-PL" dirty="0"/>
              <a:t> lub za pośrednictwem QR-kodu.</a:t>
            </a:r>
            <a:endParaRPr lang="en-PL" dirty="0">
              <a:solidFill>
                <a:srgbClr val="FF0000"/>
              </a:solidFill>
            </a:endParaRPr>
          </a:p>
          <a:p>
            <a:endParaRPr lang="en-PL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2F433-0F52-0450-197A-B645AD5A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808956"/>
            <a:ext cx="353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527-644C-B62D-EE62-7BCCCBF5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30289"/>
            <a:ext cx="10515600" cy="2400868"/>
          </a:xfrm>
        </p:spPr>
        <p:txBody>
          <a:bodyPr/>
          <a:lstStyle/>
          <a:p>
            <a:r>
              <a:rPr lang="en-PL" dirty="0"/>
              <a:t>Dziękujemy za uwagę!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076DB-883B-F106-5F14-62171BC7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1157"/>
            <a:ext cx="8278283" cy="2996554"/>
          </a:xfrm>
        </p:spPr>
        <p:txBody>
          <a:bodyPr>
            <a:normAutofit fontScale="85000" lnSpcReduction="10000"/>
          </a:bodyPr>
          <a:lstStyle/>
          <a:p>
            <a:r>
              <a:rPr lang="en-PL" dirty="0"/>
              <a:t>Studenci Koła Naukowego Machine Learning Politechniki Rzeszowskiej: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L" dirty="0"/>
              <a:t>Piotr Krawiec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L" dirty="0"/>
              <a:t>Julia Makarska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L" dirty="0"/>
              <a:t>Vitalii Morskyi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L" dirty="0"/>
              <a:t>Hubert Stasiowski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L" dirty="0"/>
          </a:p>
          <a:p>
            <a:r>
              <a:rPr lang="en-PL" dirty="0"/>
              <a:t>Kod źródłowy naszego projektu jest dostępny na repozytorium naszego koła: </a:t>
            </a:r>
          </a:p>
          <a:p>
            <a:r>
              <a:rPr lang="en-GB" dirty="0">
                <a:hlinkClick r:id="rId2"/>
              </a:rPr>
              <a:t>https://github.com/knmlprz/BITEhack-Untitled.ipynb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2FBBD-E185-53FF-44AD-1702C98A2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2" y="3317101"/>
            <a:ext cx="2290233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9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D8F4-CB2F-ECC7-00AD-1F717BD5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DBB6-C608-C78A-F7A0-80CED27E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Jak często zwracamy uwagę na zużycie prądu? </a:t>
            </a:r>
          </a:p>
          <a:p>
            <a:r>
              <a:rPr lang="en-PL" dirty="0"/>
              <a:t>Pomyślnie używając energię możemy nie tylko zredukować emisję CO2, a również zminimalizować wydatki na media</a:t>
            </a:r>
          </a:p>
          <a:p>
            <a:r>
              <a:rPr lang="en-PL" dirty="0"/>
              <a:t>Jak zmniejszyć użycie energii? – Zobaczyć go</a:t>
            </a:r>
          </a:p>
          <a:p>
            <a:r>
              <a:rPr lang="en-PL" dirty="0"/>
              <a:t>Live demo przygotowanej aplikacji</a:t>
            </a:r>
          </a:p>
          <a:p>
            <a:r>
              <a:rPr lang="en-PL" dirty="0"/>
              <a:t>Konkurenci potrzebują 100 czujników, gdy my – tylko jednego!</a:t>
            </a:r>
          </a:p>
          <a:p>
            <a:r>
              <a:rPr lang="en-PL" dirty="0"/>
              <a:t>Główny pomysł i szczegóły naszego rozwiązania</a:t>
            </a:r>
          </a:p>
          <a:p>
            <a:r>
              <a:rPr lang="en-PL" dirty="0"/>
              <a:t>Cały dom jak na dłoni w naszej aplikacji komórkowej!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9090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760899-E202-7DEA-028D-06577D4B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Jak często zwracamy uwagę na zużycie energii?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4E7967-8B03-F0F9-82AF-15A2041276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L" dirty="0"/>
              <a:t>Przeciętny dom rodzinny w Polsce zużywa 3500 kWh prądu rocznie. Wiemy również, że przy produkcji jednego kWh energii w Polsce wytwarzamy 0.78 kg dłutlenku węgla. W przeliczeniu wychodzi 2.7 tonny CO2 na dom. </a:t>
            </a:r>
          </a:p>
          <a:p>
            <a:r>
              <a:rPr lang="en-PL" dirty="0"/>
              <a:t>A jak często myślimy o tym, aby zredukować emisję CO2?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AA928-B186-B3C4-CD37-4C4770CF6E1B}"/>
              </a:ext>
            </a:extLst>
          </p:cNvPr>
          <p:cNvSpPr txBox="1"/>
          <p:nvPr/>
        </p:nvSpPr>
        <p:spPr>
          <a:xfrm>
            <a:off x="6355316" y="5704745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L" sz="1000" dirty="0"/>
              <a:t>Źródło: </a:t>
            </a:r>
            <a:r>
              <a:rPr lang="en-GB" sz="1000" dirty="0">
                <a:hlinkClick r:id="rId2"/>
              </a:rPr>
              <a:t>https://wpdh.com/should-christmas-lights-be-on-all-night-or-turned-off-before-bed/</a:t>
            </a:r>
            <a:endParaRPr lang="en-GB" sz="1000" dirty="0"/>
          </a:p>
        </p:txBody>
      </p:sp>
      <p:pic>
        <p:nvPicPr>
          <p:cNvPr id="1028" name="Picture 4" descr="Should Christmas Lights Be On All Night or Turned Off Before Bed?">
            <a:extLst>
              <a:ext uri="{FF2B5EF4-FFF2-40B4-BE49-F238E27FC236}">
                <a16:creationId xmlns:a16="http://schemas.microsoft.com/office/drawing/2014/main" id="{84CB0D66-824C-5DD6-0789-9FAABC1F21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97843"/>
            <a:ext cx="5181600" cy="340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4CD565-B138-9E55-A9FC-8FCADEA50AAF}"/>
              </a:ext>
            </a:extLst>
          </p:cNvPr>
          <p:cNvSpPr txBox="1"/>
          <p:nvPr/>
        </p:nvSpPr>
        <p:spPr>
          <a:xfrm>
            <a:off x="1992362" y="5704744"/>
            <a:ext cx="384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L" sz="1000" dirty="0"/>
              <a:t>Źródła danych: </a:t>
            </a:r>
            <a:r>
              <a:rPr lang="en-GB" sz="1000" dirty="0">
                <a:hlinkClick r:id="rId4"/>
              </a:rPr>
              <a:t>https://www.rensmart.com/Calculators/KWH-to-CO2</a:t>
            </a:r>
            <a:endParaRPr lang="en-GB" sz="1000" dirty="0"/>
          </a:p>
          <a:p>
            <a:pPr algn="r"/>
            <a:r>
              <a:rPr lang="en-GB" sz="1000" dirty="0"/>
              <a:t>	</a:t>
            </a:r>
            <a:r>
              <a:rPr lang="en-GB" sz="1000" dirty="0">
                <a:hlinkClick r:id="rId5"/>
              </a:rPr>
              <a:t>https://kartuzy.info/artykul/zuzycie-pradu-w-domu/1171260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9427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478-9178-18FF-4861-C4F7E01B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L" dirty="0"/>
              <a:t>Pomyślnie używając energię możemy również zminimalizować wydatki na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B0B3-2651-DEB0-49FD-F5968F48B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L" dirty="0"/>
              <a:t>Redukując zużycie prądu, zmniejszamy również cenę mediów. Ostatni wzrost cen tylko zwiększa ważność tej zmiany.</a:t>
            </a:r>
          </a:p>
        </p:txBody>
      </p:sp>
      <p:pic>
        <p:nvPicPr>
          <p:cNvPr id="2050" name="Picture 2" descr="Opłata mocowa w górę w 2022 roku. Ile więcej trzeba będzie zapłacić za prąd  - PIT.pl">
            <a:extLst>
              <a:ext uri="{FF2B5EF4-FFF2-40B4-BE49-F238E27FC236}">
                <a16:creationId xmlns:a16="http://schemas.microsoft.com/office/drawing/2014/main" id="{B9517BDC-E164-5F32-4BF8-FC7AC1082F1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5A80CF-C3A5-7DD7-2FA0-078B273534B1}"/>
              </a:ext>
            </a:extLst>
          </p:cNvPr>
          <p:cNvSpPr txBox="1"/>
          <p:nvPr/>
        </p:nvSpPr>
        <p:spPr>
          <a:xfrm>
            <a:off x="838200" y="5930742"/>
            <a:ext cx="6830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1000" dirty="0"/>
              <a:t>Źródło: </a:t>
            </a:r>
            <a:r>
              <a:rPr lang="en-GB" sz="1000" dirty="0">
                <a:hlinkClick r:id="rId3"/>
              </a:rPr>
              <a:t>https://www.pit.pl/aktualnosci/oplata-mocowa-w-gore-w-2022-roku-ile-wiecej-trzeba-bedzie-zaplacic-za-prad-1006068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988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EE4-69EE-EB4F-1F7E-94CA6E5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Jak zmniejszyć użycie energii? – Zobaczyć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3A9C-39CC-5EE4-7653-036AE446D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L" dirty="0"/>
              <a:t>Od dawna mówią, że “lepiej jeden raz zobaczyć, niż sto razy usłyszeć”. Dlatego przygotowaliśmy rozwiązanie, które potrafi wizualnie pokazać zużycie prądu przez poszczególne podzespoły elektroniczne.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72378-7249-7110-E6F8-5915914E0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L" dirty="0">
                <a:solidFill>
                  <a:srgbClr val="FF0000"/>
                </a:solidFill>
              </a:rPr>
              <a:t>(jakiś powiększony wykres kołowy ze Streamlit z różnymi urządzeniami)</a:t>
            </a:r>
          </a:p>
        </p:txBody>
      </p:sp>
    </p:spTree>
    <p:extLst>
      <p:ext uri="{BB962C8B-B14F-4D97-AF65-F5344CB8AC3E}">
        <p14:creationId xmlns:p14="http://schemas.microsoft.com/office/powerpoint/2010/main" val="223710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5EBA-8BA5-E408-596C-9F1CFF7B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Live demo przygotowanej appki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77DF5-2CDD-1018-5B5F-DDF56CE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L" dirty="0"/>
              <a:t>Miejmy nadzieje wszystko zadziała :)</a:t>
            </a:r>
          </a:p>
        </p:txBody>
      </p:sp>
    </p:spTree>
    <p:extLst>
      <p:ext uri="{BB962C8B-B14F-4D97-AF65-F5344CB8AC3E}">
        <p14:creationId xmlns:p14="http://schemas.microsoft.com/office/powerpoint/2010/main" val="19794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BEC6-2C17-A2DB-C7AB-41972D96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Co jest pod spodem? - Tylko jeden czujnik!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BB64-ECEB-484F-1B89-7D7FEDC656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PL" dirty="0"/>
              <a:t>Użytkownik instaluje tylko jeden amperomierz na głównym wejściu prądu do budynku: niema nawet potrzeby przecinać dróty, ponieważ amperomierz ten jest “bezdotykowy”. </a:t>
            </a:r>
          </a:p>
          <a:p>
            <a:r>
              <a:rPr lang="en-PL" dirty="0"/>
              <a:t>Amperomierz przesyła dane do naszej aplikacji za pomocą sieci Wi-Fi. Sztuczna inteligencja w aplikacji sama wyznacza jakie urządzenia, kiedy oraz ile prądu pobierają.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7AF6DA-E656-694A-37D4-21EDE0DD54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718594"/>
            <a:ext cx="25654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37B7C-FB65-0FE3-A5CC-8D8135C36A4E}"/>
              </a:ext>
            </a:extLst>
          </p:cNvPr>
          <p:cNvSpPr txBox="1"/>
          <p:nvPr/>
        </p:nvSpPr>
        <p:spPr>
          <a:xfrm>
            <a:off x="4185407" y="6492875"/>
            <a:ext cx="7941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L" sz="1000" dirty="0"/>
              <a:t>Źródło: </a:t>
            </a:r>
            <a:r>
              <a:rPr lang="en-GB" sz="1000" dirty="0">
                <a:hlinkClick r:id="rId3"/>
              </a:rPr>
              <a:t>https://shop.marcomweb.it/en/shop-online/industrial-automation/energy-measure/qi-hsc-50-dc-and-ac-current-measurement-dettagli.html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0188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8426-643F-AEF7-2BC6-AB5BBF15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Główny pomysł aplikacji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FB2F-D365-22F6-AAE9-2DD814A02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38769" cy="4351338"/>
          </a:xfrm>
        </p:spPr>
        <p:txBody>
          <a:bodyPr>
            <a:normAutofit/>
          </a:bodyPr>
          <a:lstStyle/>
          <a:p>
            <a:r>
              <a:rPr lang="en-PL" dirty="0"/>
              <a:t>Zauważyliśmy, że większość urządzeń elektrycznych w domu zwykle działają z pewną okresowością. Również dość łatwo można nauczyć się rozpoznawać różne urządzenia według ich średniego pobioru mocy. </a:t>
            </a:r>
          </a:p>
        </p:txBody>
      </p:sp>
      <p:pic>
        <p:nvPicPr>
          <p:cNvPr id="6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4B457C6-13AB-4200-093E-1BD94E5C2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0498" y="1027906"/>
            <a:ext cx="4373302" cy="5354842"/>
          </a:xfrm>
        </p:spPr>
      </p:pic>
    </p:spTree>
    <p:extLst>
      <p:ext uri="{BB962C8B-B14F-4D97-AF65-F5344CB8AC3E}">
        <p14:creationId xmlns:p14="http://schemas.microsoft.com/office/powerpoint/2010/main" val="129485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1445-B443-6237-F446-6A6B800A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Dane rzeczywiste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98C0-E362-5D8E-F32C-F6F8A065F8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L" dirty="0"/>
              <a:t>Nasze spostrzerzenia potwierdziły dane rzeczywiste z następnego zbioru danych: </a:t>
            </a:r>
            <a:r>
              <a:rPr lang="en-GB" dirty="0">
                <a:hlinkClick r:id="rId2"/>
              </a:rPr>
              <a:t>https://data.open-power-system-data.org/household_data/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B68BE-991F-C821-92AF-D774F31580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L" dirty="0">
                <a:solidFill>
                  <a:srgbClr val="FF0000"/>
                </a:solidFill>
              </a:rPr>
              <a:t>(obrazek z rzeczywistego zbioru danych z różnymi urządzeniami)</a:t>
            </a:r>
          </a:p>
        </p:txBody>
      </p:sp>
    </p:spTree>
    <p:extLst>
      <p:ext uri="{BB962C8B-B14F-4D97-AF65-F5344CB8AC3E}">
        <p14:creationId xmlns:p14="http://schemas.microsoft.com/office/powerpoint/2010/main" val="416815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559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Twój Eko Kącik</vt:lpstr>
      <vt:lpstr>Agenda</vt:lpstr>
      <vt:lpstr>Jak często zwracamy uwagę na zużycie energii? </vt:lpstr>
      <vt:lpstr>Pomyślnie używając energię możemy również zminimalizować wydatki na media</vt:lpstr>
      <vt:lpstr>Jak zmniejszyć użycie energii? – Zobaczyć go</vt:lpstr>
      <vt:lpstr>Live demo przygotowanej appki</vt:lpstr>
      <vt:lpstr>Co jest pod spodem? - Tylko jeden czujnik!</vt:lpstr>
      <vt:lpstr>Główny pomysł aplikacji</vt:lpstr>
      <vt:lpstr>Dane rzeczywiste</vt:lpstr>
      <vt:lpstr>Jak sztuczna inteligencja wyznacza urządzenie?</vt:lpstr>
      <vt:lpstr>Cały dom jak na dłoni w naszej aplikacji komórkowej!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Morskyi</dc:creator>
  <cp:lastModifiedBy>Vitalii Morskyi</cp:lastModifiedBy>
  <cp:revision>3</cp:revision>
  <dcterms:created xsi:type="dcterms:W3CDTF">2023-01-15T01:04:50Z</dcterms:created>
  <dcterms:modified xsi:type="dcterms:W3CDTF">2023-01-15T04:51:17Z</dcterms:modified>
</cp:coreProperties>
</file>