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3"/>
  </p:notesMasterIdLst>
  <p:sldIdLst>
    <p:sldId id="256" r:id="rId2"/>
    <p:sldId id="257" r:id="rId3"/>
    <p:sldId id="258" r:id="rId4"/>
    <p:sldId id="259" r:id="rId5"/>
    <p:sldId id="260" r:id="rId6"/>
    <p:sldId id="261" r:id="rId7"/>
    <p:sldId id="262" r:id="rId8"/>
    <p:sldId id="265" r:id="rId9"/>
    <p:sldId id="263" r:id="rId10"/>
    <p:sldId id="264" r:id="rId11"/>
    <p:sldId id="267"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1BBEA-4A4D-1AC7-2940-1AB972E65A61}" v="3" dt="2021-06-19T17:37:01.181"/>
    <p1510:client id="{0C2C10A7-BC04-5C55-BDA8-82DACB4A4AD6}" v="1646" dt="2021-06-19T12:27:07.833"/>
    <p1510:client id="{1B0AE1F7-8FA2-70DD-7AAD-26F15C295FED}" v="2" dt="2021-06-21T07:49:08.869"/>
    <p1510:client id="{22BF2CCC-DAE1-4D9D-8689-8B8BCBE12596}" v="1432" dt="2021-06-14T09:35:19.006"/>
    <p1510:client id="{6B889502-F603-1353-6018-F1F33D554BCF}" v="60" dt="2021-06-22T13:40:32.436"/>
    <p1510:client id="{8AE48862-4DFD-61B4-C40A-7FFF1F8C1323}" v="3" dt="2021-06-19T18:18:19.639"/>
    <p1510:client id="{BBA105AF-87E3-0A4A-91D8-3737D4F95AE5}" v="35" dt="2021-06-19T17:38:26.885"/>
    <p1510:client id="{C17D2BD1-E8D4-6683-24DE-C50BB0245673}" v="30" dt="2021-06-21T07:46:47.112"/>
    <p1510:client id="{C506D186-E4A0-2F2E-8C09-1D145C6E7354}" v="15" dt="2021-06-21T15:43:48.502"/>
    <p1510:client id="{E4923930-B6FA-FBC9-5038-A1C12F3125B5}" v="31" dt="2021-06-19T10:30:00.106"/>
    <p1510:client id="{FB1FC8B1-826F-B0A1-F182-2F46516576BC}" v="6" dt="2021-06-14T15:41:29.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F8E1AD-2149-49C3-95D2-7DBBEF4843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F74835A-8DD7-4C33-A610-D40A0BEB1467}">
      <dgm:prSet/>
      <dgm:spPr/>
      <dgm:t>
        <a:bodyPr/>
        <a:lstStyle/>
        <a:p>
          <a:r>
            <a:rPr lang="pl-PL"/>
            <a:t>CERT Polska  - domeny podejrzane, zgłoszone manualnie</a:t>
          </a:r>
          <a:endParaRPr lang="en-US"/>
        </a:p>
      </dgm:t>
    </dgm:pt>
    <dgm:pt modelId="{19D06131-5249-404D-821B-C822E338FE94}" type="parTrans" cxnId="{15E1C6F9-504E-497F-9E16-751EE14DD72F}">
      <dgm:prSet/>
      <dgm:spPr/>
      <dgm:t>
        <a:bodyPr/>
        <a:lstStyle/>
        <a:p>
          <a:endParaRPr lang="en-US"/>
        </a:p>
      </dgm:t>
    </dgm:pt>
    <dgm:pt modelId="{4364139E-96CC-4CB7-8132-1D236DE25983}" type="sibTrans" cxnId="{15E1C6F9-504E-497F-9E16-751EE14DD72F}">
      <dgm:prSet/>
      <dgm:spPr/>
      <dgm:t>
        <a:bodyPr/>
        <a:lstStyle/>
        <a:p>
          <a:endParaRPr lang="en-US"/>
        </a:p>
      </dgm:t>
    </dgm:pt>
    <dgm:pt modelId="{2850EC06-E6BF-4978-B1DC-04DBD6855D37}">
      <dgm:prSet/>
      <dgm:spPr/>
      <dgm:t>
        <a:bodyPr/>
        <a:lstStyle/>
        <a:p>
          <a:r>
            <a:rPr lang="pl-PL"/>
            <a:t>Wykaz stron internetowych podmiotów publicznych – domeny rządowe, zgłaszane manualnie</a:t>
          </a:r>
          <a:endParaRPr lang="en-US"/>
        </a:p>
      </dgm:t>
    </dgm:pt>
    <dgm:pt modelId="{AEDFD27B-0833-46A0-8154-448428AE1F6C}" type="parTrans" cxnId="{AA273202-D65C-4640-A1F6-0F7121A4BEAC}">
      <dgm:prSet/>
      <dgm:spPr/>
      <dgm:t>
        <a:bodyPr/>
        <a:lstStyle/>
        <a:p>
          <a:endParaRPr lang="en-US"/>
        </a:p>
      </dgm:t>
    </dgm:pt>
    <dgm:pt modelId="{ED231CB4-7680-49C2-BC71-D79E222141DA}" type="sibTrans" cxnId="{AA273202-D65C-4640-A1F6-0F7121A4BEAC}">
      <dgm:prSet/>
      <dgm:spPr/>
      <dgm:t>
        <a:bodyPr/>
        <a:lstStyle/>
        <a:p>
          <a:endParaRPr lang="en-US"/>
        </a:p>
      </dgm:t>
    </dgm:pt>
    <dgm:pt modelId="{A1258D0B-2330-4061-89BB-FEFE52A3363A}" type="pres">
      <dgm:prSet presAssocID="{2BF8E1AD-2149-49C3-95D2-7DBBEF48433A}" presName="linear" presStyleCnt="0">
        <dgm:presLayoutVars>
          <dgm:animLvl val="lvl"/>
          <dgm:resizeHandles val="exact"/>
        </dgm:presLayoutVars>
      </dgm:prSet>
      <dgm:spPr/>
    </dgm:pt>
    <dgm:pt modelId="{E3D57715-E219-4F97-8FBD-B52306DC41BA}" type="pres">
      <dgm:prSet presAssocID="{2F74835A-8DD7-4C33-A610-D40A0BEB1467}" presName="parentText" presStyleLbl="node1" presStyleIdx="0" presStyleCnt="2">
        <dgm:presLayoutVars>
          <dgm:chMax val="0"/>
          <dgm:bulletEnabled val="1"/>
        </dgm:presLayoutVars>
      </dgm:prSet>
      <dgm:spPr/>
    </dgm:pt>
    <dgm:pt modelId="{97200B97-430E-4548-83D5-35D33DECFD2D}" type="pres">
      <dgm:prSet presAssocID="{4364139E-96CC-4CB7-8132-1D236DE25983}" presName="spacer" presStyleCnt="0"/>
      <dgm:spPr/>
    </dgm:pt>
    <dgm:pt modelId="{3FF17819-4B68-4184-838F-E8025A86C877}" type="pres">
      <dgm:prSet presAssocID="{2850EC06-E6BF-4978-B1DC-04DBD6855D37}" presName="parentText" presStyleLbl="node1" presStyleIdx="1" presStyleCnt="2">
        <dgm:presLayoutVars>
          <dgm:chMax val="0"/>
          <dgm:bulletEnabled val="1"/>
        </dgm:presLayoutVars>
      </dgm:prSet>
      <dgm:spPr/>
    </dgm:pt>
  </dgm:ptLst>
  <dgm:cxnLst>
    <dgm:cxn modelId="{AA273202-D65C-4640-A1F6-0F7121A4BEAC}" srcId="{2BF8E1AD-2149-49C3-95D2-7DBBEF48433A}" destId="{2850EC06-E6BF-4978-B1DC-04DBD6855D37}" srcOrd="1" destOrd="0" parTransId="{AEDFD27B-0833-46A0-8154-448428AE1F6C}" sibTransId="{ED231CB4-7680-49C2-BC71-D79E222141DA}"/>
    <dgm:cxn modelId="{4C4BAE0A-E4CD-40DC-8168-85DCFD60EC2E}" type="presOf" srcId="{2850EC06-E6BF-4978-B1DC-04DBD6855D37}" destId="{3FF17819-4B68-4184-838F-E8025A86C877}" srcOrd="0" destOrd="0" presId="urn:microsoft.com/office/officeart/2005/8/layout/vList2"/>
    <dgm:cxn modelId="{BA20CD8D-CE29-4405-BE73-220941186629}" type="presOf" srcId="{2BF8E1AD-2149-49C3-95D2-7DBBEF48433A}" destId="{A1258D0B-2330-4061-89BB-FEFE52A3363A}" srcOrd="0" destOrd="0" presId="urn:microsoft.com/office/officeart/2005/8/layout/vList2"/>
    <dgm:cxn modelId="{C83663B6-F065-42EC-A307-65C5EA3FE30E}" type="presOf" srcId="{2F74835A-8DD7-4C33-A610-D40A0BEB1467}" destId="{E3D57715-E219-4F97-8FBD-B52306DC41BA}" srcOrd="0" destOrd="0" presId="urn:microsoft.com/office/officeart/2005/8/layout/vList2"/>
    <dgm:cxn modelId="{15E1C6F9-504E-497F-9E16-751EE14DD72F}" srcId="{2BF8E1AD-2149-49C3-95D2-7DBBEF48433A}" destId="{2F74835A-8DD7-4C33-A610-D40A0BEB1467}" srcOrd="0" destOrd="0" parTransId="{19D06131-5249-404D-821B-C822E338FE94}" sibTransId="{4364139E-96CC-4CB7-8132-1D236DE25983}"/>
    <dgm:cxn modelId="{AB309C94-DC86-4A07-9BA8-9FF54308579A}" type="presParOf" srcId="{A1258D0B-2330-4061-89BB-FEFE52A3363A}" destId="{E3D57715-E219-4F97-8FBD-B52306DC41BA}" srcOrd="0" destOrd="0" presId="urn:microsoft.com/office/officeart/2005/8/layout/vList2"/>
    <dgm:cxn modelId="{C00287A4-C303-46DF-8B19-6CE973B9F6E0}" type="presParOf" srcId="{A1258D0B-2330-4061-89BB-FEFE52A3363A}" destId="{97200B97-430E-4548-83D5-35D33DECFD2D}" srcOrd="1" destOrd="0" presId="urn:microsoft.com/office/officeart/2005/8/layout/vList2"/>
    <dgm:cxn modelId="{42B16857-2FA8-4233-8D51-3046E8716161}" type="presParOf" srcId="{A1258D0B-2330-4061-89BB-FEFE52A3363A}" destId="{3FF17819-4B68-4184-838F-E8025A86C87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11698-7F68-492F-A9F1-8937042EAB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595CCA-93A8-48B7-8D1C-4052FC273F5F}">
      <dgm:prSet/>
      <dgm:spPr/>
      <dgm:t>
        <a:bodyPr/>
        <a:lstStyle/>
        <a:p>
          <a:pPr rtl="0"/>
          <a:r>
            <a:rPr lang="pl-PL"/>
            <a:t>Wyboru metryk dokonaliśmy </a:t>
          </a:r>
          <a:r>
            <a:rPr lang="pl-PL">
              <a:latin typeface="Gill Sans Nova"/>
            </a:rPr>
            <a:t>na</a:t>
          </a:r>
          <a:r>
            <a:rPr lang="pl-PL"/>
            <a:t> podstawie kilku prac naukowych napisanych na ten temat. Silną metryką okazała się długość części hosta, ilość znaków specjalnych takich jak `-` szczególnie w ostatniej subdomenie. Obliczyliśmy metryki takie jak:</a:t>
          </a:r>
        </a:p>
      </dgm:t>
    </dgm:pt>
    <dgm:pt modelId="{3CF9E09F-1221-4352-89C8-6548EE76740B}" type="parTrans" cxnId="{595BF410-738C-48C2-BC11-B841DC996877}">
      <dgm:prSet/>
      <dgm:spPr/>
      <dgm:t>
        <a:bodyPr/>
        <a:lstStyle/>
        <a:p>
          <a:endParaRPr lang="en-US"/>
        </a:p>
      </dgm:t>
    </dgm:pt>
    <dgm:pt modelId="{0670F156-287D-4E27-AC83-FF3F99C2B58F}" type="sibTrans" cxnId="{595BF410-738C-48C2-BC11-B841DC996877}">
      <dgm:prSet/>
      <dgm:spPr/>
      <dgm:t>
        <a:bodyPr/>
        <a:lstStyle/>
        <a:p>
          <a:endParaRPr lang="en-US"/>
        </a:p>
      </dgm:t>
    </dgm:pt>
    <dgm:pt modelId="{7B5C7B60-9CBA-4F83-B14D-364A20F22179}">
      <dgm:prSet/>
      <dgm:spPr/>
      <dgm:t>
        <a:bodyPr/>
        <a:lstStyle/>
        <a:p>
          <a:r>
            <a:rPr lang="pl-PL"/>
            <a:t>ilość subdomen</a:t>
          </a:r>
          <a:endParaRPr lang="en-US"/>
        </a:p>
      </dgm:t>
    </dgm:pt>
    <dgm:pt modelId="{28C4684D-4725-45E7-BC01-FB323DBB6197}" type="parTrans" cxnId="{EAB78B26-FB69-4880-B7BA-19BE3B91ABEE}">
      <dgm:prSet/>
      <dgm:spPr/>
      <dgm:t>
        <a:bodyPr/>
        <a:lstStyle/>
        <a:p>
          <a:endParaRPr lang="en-US"/>
        </a:p>
      </dgm:t>
    </dgm:pt>
    <dgm:pt modelId="{D9FF77DF-8C26-498C-ADA9-C4FE712616D5}" type="sibTrans" cxnId="{EAB78B26-FB69-4880-B7BA-19BE3B91ABEE}">
      <dgm:prSet/>
      <dgm:spPr/>
      <dgm:t>
        <a:bodyPr/>
        <a:lstStyle/>
        <a:p>
          <a:endParaRPr lang="en-US"/>
        </a:p>
      </dgm:t>
    </dgm:pt>
    <dgm:pt modelId="{1A0B33BC-662B-425B-9958-EF103EF1BC85}">
      <dgm:prSet/>
      <dgm:spPr/>
      <dgm:t>
        <a:bodyPr/>
        <a:lstStyle/>
        <a:p>
          <a:r>
            <a:rPr lang="pl-PL"/>
            <a:t>średnia długość subdomen</a:t>
          </a:r>
          <a:endParaRPr lang="en-US"/>
        </a:p>
      </dgm:t>
    </dgm:pt>
    <dgm:pt modelId="{930790A0-B61A-48AD-B61A-798178D57E3D}" type="parTrans" cxnId="{9C95A6A2-72E3-4EF5-8F60-1CE1A33E01C1}">
      <dgm:prSet/>
      <dgm:spPr/>
      <dgm:t>
        <a:bodyPr/>
        <a:lstStyle/>
        <a:p>
          <a:endParaRPr lang="en-US"/>
        </a:p>
      </dgm:t>
    </dgm:pt>
    <dgm:pt modelId="{8EAE17DD-6A31-4188-A7BA-101021D4F23F}" type="sibTrans" cxnId="{9C95A6A2-72E3-4EF5-8F60-1CE1A33E01C1}">
      <dgm:prSet/>
      <dgm:spPr/>
      <dgm:t>
        <a:bodyPr/>
        <a:lstStyle/>
        <a:p>
          <a:endParaRPr lang="en-US"/>
        </a:p>
      </dgm:t>
    </dgm:pt>
    <dgm:pt modelId="{D66CAE47-6661-4928-A85A-FEFC967D9833}">
      <dgm:prSet/>
      <dgm:spPr/>
      <dgm:t>
        <a:bodyPr/>
        <a:lstStyle/>
        <a:p>
          <a:r>
            <a:rPr lang="pl-PL"/>
            <a:t>ilość cyfr w hoście</a:t>
          </a:r>
          <a:endParaRPr lang="en-US"/>
        </a:p>
      </dgm:t>
    </dgm:pt>
    <dgm:pt modelId="{3AA01B08-39AE-49E7-BBAA-9CF5F3C60BFE}" type="parTrans" cxnId="{7A010166-9D34-40D7-97A1-95341C1D6077}">
      <dgm:prSet/>
      <dgm:spPr/>
      <dgm:t>
        <a:bodyPr/>
        <a:lstStyle/>
        <a:p>
          <a:endParaRPr lang="en-US"/>
        </a:p>
      </dgm:t>
    </dgm:pt>
    <dgm:pt modelId="{A0DC4FFA-9DDD-4631-86FD-0E3EC7BE9EDB}" type="sibTrans" cxnId="{7A010166-9D34-40D7-97A1-95341C1D6077}">
      <dgm:prSet/>
      <dgm:spPr/>
      <dgm:t>
        <a:bodyPr/>
        <a:lstStyle/>
        <a:p>
          <a:endParaRPr lang="en-US"/>
        </a:p>
      </dgm:t>
    </dgm:pt>
    <dgm:pt modelId="{95D429C6-2ACD-40E3-84CA-763FF8D70A6F}">
      <dgm:prSet/>
      <dgm:spPr/>
      <dgm:t>
        <a:bodyPr/>
        <a:lstStyle/>
        <a:p>
          <a:r>
            <a:rPr lang="pl-PL"/>
            <a:t>ilość znaków specjalnych w hoście</a:t>
          </a:r>
          <a:endParaRPr lang="en-US"/>
        </a:p>
      </dgm:t>
    </dgm:pt>
    <dgm:pt modelId="{38977C4E-46EC-456D-B694-A89A07A20C8B}" type="parTrans" cxnId="{82DDA281-B292-4250-91A4-71FAE23E8A9D}">
      <dgm:prSet/>
      <dgm:spPr/>
      <dgm:t>
        <a:bodyPr/>
        <a:lstStyle/>
        <a:p>
          <a:endParaRPr lang="en-US"/>
        </a:p>
      </dgm:t>
    </dgm:pt>
    <dgm:pt modelId="{04DC199A-E78F-424E-BF9D-54D2CC241FD6}" type="sibTrans" cxnId="{82DDA281-B292-4250-91A4-71FAE23E8A9D}">
      <dgm:prSet/>
      <dgm:spPr/>
      <dgm:t>
        <a:bodyPr/>
        <a:lstStyle/>
        <a:p>
          <a:endParaRPr lang="en-US"/>
        </a:p>
      </dgm:t>
    </dgm:pt>
    <dgm:pt modelId="{2E52E6D0-E1A2-445D-8DA6-4DC85F4AF2CD}">
      <dgm:prSet/>
      <dgm:spPr/>
      <dgm:t>
        <a:bodyPr/>
        <a:lstStyle/>
        <a:p>
          <a:r>
            <a:rPr lang="pl-PL"/>
            <a:t>długość adresu hosta do pierwszej `.`</a:t>
          </a:r>
          <a:endParaRPr lang="en-US"/>
        </a:p>
      </dgm:t>
    </dgm:pt>
    <dgm:pt modelId="{368F05B6-2C1E-4198-B388-CB88CAC080E7}" type="parTrans" cxnId="{2CB47AD8-89C7-4B24-A090-6490736B0CD0}">
      <dgm:prSet/>
      <dgm:spPr/>
      <dgm:t>
        <a:bodyPr/>
        <a:lstStyle/>
        <a:p>
          <a:endParaRPr lang="en-US"/>
        </a:p>
      </dgm:t>
    </dgm:pt>
    <dgm:pt modelId="{042DFECE-CBC5-41B4-A16D-DEB1E20F32E9}" type="sibTrans" cxnId="{2CB47AD8-89C7-4B24-A090-6490736B0CD0}">
      <dgm:prSet/>
      <dgm:spPr/>
      <dgm:t>
        <a:bodyPr/>
        <a:lstStyle/>
        <a:p>
          <a:endParaRPr lang="en-US"/>
        </a:p>
      </dgm:t>
    </dgm:pt>
    <dgm:pt modelId="{C3C25E7D-F615-4FC2-98E4-A1791321A08D}">
      <dgm:prSet/>
      <dgm:spPr/>
      <dgm:t>
        <a:bodyPr/>
        <a:lstStyle/>
        <a:p>
          <a:r>
            <a:rPr lang="pl-PL"/>
            <a:t>ilość kombinacji litera-cyfra</a:t>
          </a:r>
          <a:endParaRPr lang="en-US"/>
        </a:p>
      </dgm:t>
    </dgm:pt>
    <dgm:pt modelId="{04905142-D0B9-433D-806F-1DE7D0207925}" type="parTrans" cxnId="{40819ED2-AC7D-400B-BAB7-9A8C42239F03}">
      <dgm:prSet/>
      <dgm:spPr/>
      <dgm:t>
        <a:bodyPr/>
        <a:lstStyle/>
        <a:p>
          <a:endParaRPr lang="en-US"/>
        </a:p>
      </dgm:t>
    </dgm:pt>
    <dgm:pt modelId="{F8632795-3D2C-4151-9892-5089FE29F8FE}" type="sibTrans" cxnId="{40819ED2-AC7D-400B-BAB7-9A8C42239F03}">
      <dgm:prSet/>
      <dgm:spPr/>
      <dgm:t>
        <a:bodyPr/>
        <a:lstStyle/>
        <a:p>
          <a:endParaRPr lang="en-US"/>
        </a:p>
      </dgm:t>
    </dgm:pt>
    <dgm:pt modelId="{04C625C1-4456-469A-B798-FB576D2FF8AA}">
      <dgm:prSet/>
      <dgm:spPr/>
      <dgm:t>
        <a:bodyPr/>
        <a:lstStyle/>
        <a:p>
          <a:r>
            <a:rPr lang="pl-PL"/>
            <a:t>ilość symboli `@`</a:t>
          </a:r>
          <a:endParaRPr lang="en-US"/>
        </a:p>
      </dgm:t>
    </dgm:pt>
    <dgm:pt modelId="{07FF98C9-3509-4528-86C0-044240AA395F}" type="parTrans" cxnId="{81C4F98D-0025-476F-AED8-5BA8C22D3C5D}">
      <dgm:prSet/>
      <dgm:spPr/>
      <dgm:t>
        <a:bodyPr/>
        <a:lstStyle/>
        <a:p>
          <a:endParaRPr lang="en-US"/>
        </a:p>
      </dgm:t>
    </dgm:pt>
    <dgm:pt modelId="{BEB1CBC7-5154-402D-B82F-BBD41858BEFB}" type="sibTrans" cxnId="{81C4F98D-0025-476F-AED8-5BA8C22D3C5D}">
      <dgm:prSet/>
      <dgm:spPr/>
      <dgm:t>
        <a:bodyPr/>
        <a:lstStyle/>
        <a:p>
          <a:endParaRPr lang="en-US"/>
        </a:p>
      </dgm:t>
    </dgm:pt>
    <dgm:pt modelId="{AC1F8A70-85E7-48D0-9C99-3E1DAF274CD0}">
      <dgm:prSet/>
      <dgm:spPr/>
      <dgm:t>
        <a:bodyPr/>
        <a:lstStyle/>
        <a:p>
          <a:r>
            <a:rPr lang="pl-PL"/>
            <a:t>czy host jest adresem IPv4 lub IPv6</a:t>
          </a:r>
          <a:endParaRPr lang="en-US"/>
        </a:p>
      </dgm:t>
    </dgm:pt>
    <dgm:pt modelId="{EE44340A-9F39-4C4C-82AE-A8897D954632}" type="parTrans" cxnId="{3D2B5FD2-EB3E-496C-9736-3A6E1222F5C4}">
      <dgm:prSet/>
      <dgm:spPr/>
      <dgm:t>
        <a:bodyPr/>
        <a:lstStyle/>
        <a:p>
          <a:endParaRPr lang="en-US"/>
        </a:p>
      </dgm:t>
    </dgm:pt>
    <dgm:pt modelId="{119E16A4-8C2C-4A07-B238-23E97619A233}" type="sibTrans" cxnId="{3D2B5FD2-EB3E-496C-9736-3A6E1222F5C4}">
      <dgm:prSet/>
      <dgm:spPr/>
      <dgm:t>
        <a:bodyPr/>
        <a:lstStyle/>
        <a:p>
          <a:endParaRPr lang="en-US"/>
        </a:p>
      </dgm:t>
    </dgm:pt>
    <dgm:pt modelId="{D32469D2-C34C-4161-9AF6-496CD487DE25}">
      <dgm:prSet/>
      <dgm:spPr/>
      <dgm:t>
        <a:bodyPr/>
        <a:lstStyle/>
        <a:p>
          <a:r>
            <a:rPr lang="pl-PL"/>
            <a:t>długość wyrazów pomiędzy `-` tj. długość wyrazów dla: `wyraz1-wyraz2`</a:t>
          </a:r>
          <a:endParaRPr lang="en-US"/>
        </a:p>
      </dgm:t>
    </dgm:pt>
    <dgm:pt modelId="{9547B267-0192-41C5-8FA4-4A9DFC323522}" type="parTrans" cxnId="{D3127F3C-59D1-453C-9D2B-9C6DF16267B2}">
      <dgm:prSet/>
      <dgm:spPr/>
      <dgm:t>
        <a:bodyPr/>
        <a:lstStyle/>
        <a:p>
          <a:endParaRPr lang="en-US"/>
        </a:p>
      </dgm:t>
    </dgm:pt>
    <dgm:pt modelId="{F9B1FFCF-C9E9-47E8-B100-AE2ACEE48032}" type="sibTrans" cxnId="{D3127F3C-59D1-453C-9D2B-9C6DF16267B2}">
      <dgm:prSet/>
      <dgm:spPr/>
      <dgm:t>
        <a:bodyPr/>
        <a:lstStyle/>
        <a:p>
          <a:endParaRPr lang="en-US"/>
        </a:p>
      </dgm:t>
    </dgm:pt>
    <dgm:pt modelId="{2485591E-199A-493B-8D3F-F0D6CAEC1DC4}">
      <dgm:prSet phldr="0"/>
      <dgm:spPr/>
      <dgm:t>
        <a:bodyPr/>
        <a:lstStyle/>
        <a:p>
          <a:pPr rtl="0"/>
          <a:endParaRPr lang="pl-PL">
            <a:latin typeface="Gill Sans Nova"/>
          </a:endParaRPr>
        </a:p>
      </dgm:t>
    </dgm:pt>
    <dgm:pt modelId="{3F772099-B18D-4610-9810-48EE53454697}" type="parTrans" cxnId="{E941F379-85CC-4F69-876B-0905E93B0F89}">
      <dgm:prSet/>
      <dgm:spPr/>
    </dgm:pt>
    <dgm:pt modelId="{74E441A8-F7D1-448E-B4B7-5D74C5E4FFAD}" type="sibTrans" cxnId="{E941F379-85CC-4F69-876B-0905E93B0F89}">
      <dgm:prSet/>
      <dgm:spPr/>
    </dgm:pt>
    <dgm:pt modelId="{635AB4D6-50DE-45E6-B28A-5945C620E36E}" type="pres">
      <dgm:prSet presAssocID="{E7311698-7F68-492F-A9F1-8937042EABB4}" presName="linear" presStyleCnt="0">
        <dgm:presLayoutVars>
          <dgm:animLvl val="lvl"/>
          <dgm:resizeHandles val="exact"/>
        </dgm:presLayoutVars>
      </dgm:prSet>
      <dgm:spPr/>
    </dgm:pt>
    <dgm:pt modelId="{C343C2F5-B7FF-4E48-897B-DD95D3E4F5FC}" type="pres">
      <dgm:prSet presAssocID="{05595CCA-93A8-48B7-8D1C-4052FC273F5F}" presName="parentText" presStyleLbl="node1" presStyleIdx="0" presStyleCnt="1">
        <dgm:presLayoutVars>
          <dgm:chMax val="0"/>
          <dgm:bulletEnabled val="1"/>
        </dgm:presLayoutVars>
      </dgm:prSet>
      <dgm:spPr/>
    </dgm:pt>
    <dgm:pt modelId="{F0489B6F-08D1-47B0-9C5B-F3ACF05F976F}" type="pres">
      <dgm:prSet presAssocID="{05595CCA-93A8-48B7-8D1C-4052FC273F5F}" presName="childText" presStyleLbl="revTx" presStyleIdx="0" presStyleCnt="1">
        <dgm:presLayoutVars>
          <dgm:bulletEnabled val="1"/>
        </dgm:presLayoutVars>
      </dgm:prSet>
      <dgm:spPr/>
    </dgm:pt>
  </dgm:ptLst>
  <dgm:cxnLst>
    <dgm:cxn modelId="{595BF410-738C-48C2-BC11-B841DC996877}" srcId="{E7311698-7F68-492F-A9F1-8937042EABB4}" destId="{05595CCA-93A8-48B7-8D1C-4052FC273F5F}" srcOrd="0" destOrd="0" parTransId="{3CF9E09F-1221-4352-89C8-6548EE76740B}" sibTransId="{0670F156-287D-4E27-AC83-FF3F99C2B58F}"/>
    <dgm:cxn modelId="{EAB78B26-FB69-4880-B7BA-19BE3B91ABEE}" srcId="{05595CCA-93A8-48B7-8D1C-4052FC273F5F}" destId="{7B5C7B60-9CBA-4F83-B14D-364A20F22179}" srcOrd="1" destOrd="0" parTransId="{28C4684D-4725-45E7-BC01-FB323DBB6197}" sibTransId="{D9FF77DF-8C26-498C-ADA9-C4FE712616D5}"/>
    <dgm:cxn modelId="{D3127F3C-59D1-453C-9D2B-9C6DF16267B2}" srcId="{05595CCA-93A8-48B7-8D1C-4052FC273F5F}" destId="{D32469D2-C34C-4161-9AF6-496CD487DE25}" srcOrd="9" destOrd="0" parTransId="{9547B267-0192-41C5-8FA4-4A9DFC323522}" sibTransId="{F9B1FFCF-C9E9-47E8-B100-AE2ACEE48032}"/>
    <dgm:cxn modelId="{5EBD3F3F-7BF0-4B3F-94F3-B5488D9A0DC1}" type="presOf" srcId="{AC1F8A70-85E7-48D0-9C99-3E1DAF274CD0}" destId="{F0489B6F-08D1-47B0-9C5B-F3ACF05F976F}" srcOrd="0" destOrd="8" presId="urn:microsoft.com/office/officeart/2005/8/layout/vList2"/>
    <dgm:cxn modelId="{09328D5D-5F04-47E2-93E9-EB7E95A35E6A}" type="presOf" srcId="{95D429C6-2ACD-40E3-84CA-763FF8D70A6F}" destId="{F0489B6F-08D1-47B0-9C5B-F3ACF05F976F}" srcOrd="0" destOrd="4" presId="urn:microsoft.com/office/officeart/2005/8/layout/vList2"/>
    <dgm:cxn modelId="{7A010166-9D34-40D7-97A1-95341C1D6077}" srcId="{05595CCA-93A8-48B7-8D1C-4052FC273F5F}" destId="{D66CAE47-6661-4928-A85A-FEFC967D9833}" srcOrd="3" destOrd="0" parTransId="{3AA01B08-39AE-49E7-BBAA-9CF5F3C60BFE}" sibTransId="{A0DC4FFA-9DDD-4631-86FD-0E3EC7BE9EDB}"/>
    <dgm:cxn modelId="{0502516F-DCBC-4897-8B36-0ABAB3CF82E4}" type="presOf" srcId="{05595CCA-93A8-48B7-8D1C-4052FC273F5F}" destId="{C343C2F5-B7FF-4E48-897B-DD95D3E4F5FC}" srcOrd="0" destOrd="0" presId="urn:microsoft.com/office/officeart/2005/8/layout/vList2"/>
    <dgm:cxn modelId="{30EFD758-7C93-4ED5-A0E2-1CAEDB2841DC}" type="presOf" srcId="{C3C25E7D-F615-4FC2-98E4-A1791321A08D}" destId="{F0489B6F-08D1-47B0-9C5B-F3ACF05F976F}" srcOrd="0" destOrd="6" presId="urn:microsoft.com/office/officeart/2005/8/layout/vList2"/>
    <dgm:cxn modelId="{E941F379-85CC-4F69-876B-0905E93B0F89}" srcId="{05595CCA-93A8-48B7-8D1C-4052FC273F5F}" destId="{2485591E-199A-493B-8D3F-F0D6CAEC1DC4}" srcOrd="0" destOrd="0" parTransId="{3F772099-B18D-4610-9810-48EE53454697}" sibTransId="{74E441A8-F7D1-448E-B4B7-5D74C5E4FFAD}"/>
    <dgm:cxn modelId="{82DDA281-B292-4250-91A4-71FAE23E8A9D}" srcId="{05595CCA-93A8-48B7-8D1C-4052FC273F5F}" destId="{95D429C6-2ACD-40E3-84CA-763FF8D70A6F}" srcOrd="4" destOrd="0" parTransId="{38977C4E-46EC-456D-B694-A89A07A20C8B}" sibTransId="{04DC199A-E78F-424E-BF9D-54D2CC241FD6}"/>
    <dgm:cxn modelId="{81C4F98D-0025-476F-AED8-5BA8C22D3C5D}" srcId="{05595CCA-93A8-48B7-8D1C-4052FC273F5F}" destId="{04C625C1-4456-469A-B798-FB576D2FF8AA}" srcOrd="7" destOrd="0" parTransId="{07FF98C9-3509-4528-86C0-044240AA395F}" sibTransId="{BEB1CBC7-5154-402D-B82F-BBD41858BEFB}"/>
    <dgm:cxn modelId="{87C2008F-65E5-43D7-B06D-4FEC2C5B1188}" type="presOf" srcId="{1A0B33BC-662B-425B-9958-EF103EF1BC85}" destId="{F0489B6F-08D1-47B0-9C5B-F3ACF05F976F}" srcOrd="0" destOrd="2" presId="urn:microsoft.com/office/officeart/2005/8/layout/vList2"/>
    <dgm:cxn modelId="{7EE6B990-70E0-43C2-9291-2CC0BB2A86D3}" type="presOf" srcId="{7B5C7B60-9CBA-4F83-B14D-364A20F22179}" destId="{F0489B6F-08D1-47B0-9C5B-F3ACF05F976F}" srcOrd="0" destOrd="1" presId="urn:microsoft.com/office/officeart/2005/8/layout/vList2"/>
    <dgm:cxn modelId="{9C95A6A2-72E3-4EF5-8F60-1CE1A33E01C1}" srcId="{05595CCA-93A8-48B7-8D1C-4052FC273F5F}" destId="{1A0B33BC-662B-425B-9958-EF103EF1BC85}" srcOrd="2" destOrd="0" parTransId="{930790A0-B61A-48AD-B61A-798178D57E3D}" sibTransId="{8EAE17DD-6A31-4188-A7BA-101021D4F23F}"/>
    <dgm:cxn modelId="{11584DA3-A063-4F90-96B2-467D96A9AC5C}" type="presOf" srcId="{D66CAE47-6661-4928-A85A-FEFC967D9833}" destId="{F0489B6F-08D1-47B0-9C5B-F3ACF05F976F}" srcOrd="0" destOrd="3" presId="urn:microsoft.com/office/officeart/2005/8/layout/vList2"/>
    <dgm:cxn modelId="{EA2CABB2-9BA8-41C2-B4EB-A91CB39EFAD7}" type="presOf" srcId="{E7311698-7F68-492F-A9F1-8937042EABB4}" destId="{635AB4D6-50DE-45E6-B28A-5945C620E36E}" srcOrd="0" destOrd="0" presId="urn:microsoft.com/office/officeart/2005/8/layout/vList2"/>
    <dgm:cxn modelId="{D4E946C4-13B6-41C0-BB44-F6D169BF25E6}" type="presOf" srcId="{04C625C1-4456-469A-B798-FB576D2FF8AA}" destId="{F0489B6F-08D1-47B0-9C5B-F3ACF05F976F}" srcOrd="0" destOrd="7" presId="urn:microsoft.com/office/officeart/2005/8/layout/vList2"/>
    <dgm:cxn modelId="{16DFAEC6-9591-4C08-BE5B-E4BDD84B214F}" type="presOf" srcId="{2E52E6D0-E1A2-445D-8DA6-4DC85F4AF2CD}" destId="{F0489B6F-08D1-47B0-9C5B-F3ACF05F976F}" srcOrd="0" destOrd="5" presId="urn:microsoft.com/office/officeart/2005/8/layout/vList2"/>
    <dgm:cxn modelId="{3D2B5FD2-EB3E-496C-9736-3A6E1222F5C4}" srcId="{05595CCA-93A8-48B7-8D1C-4052FC273F5F}" destId="{AC1F8A70-85E7-48D0-9C99-3E1DAF274CD0}" srcOrd="8" destOrd="0" parTransId="{EE44340A-9F39-4C4C-82AE-A8897D954632}" sibTransId="{119E16A4-8C2C-4A07-B238-23E97619A233}"/>
    <dgm:cxn modelId="{40819ED2-AC7D-400B-BAB7-9A8C42239F03}" srcId="{05595CCA-93A8-48B7-8D1C-4052FC273F5F}" destId="{C3C25E7D-F615-4FC2-98E4-A1791321A08D}" srcOrd="6" destOrd="0" parTransId="{04905142-D0B9-433D-806F-1DE7D0207925}" sibTransId="{F8632795-3D2C-4151-9892-5089FE29F8FE}"/>
    <dgm:cxn modelId="{2CB47AD8-89C7-4B24-A090-6490736B0CD0}" srcId="{05595CCA-93A8-48B7-8D1C-4052FC273F5F}" destId="{2E52E6D0-E1A2-445D-8DA6-4DC85F4AF2CD}" srcOrd="5" destOrd="0" parTransId="{368F05B6-2C1E-4198-B388-CB88CAC080E7}" sibTransId="{042DFECE-CBC5-41B4-A16D-DEB1E20F32E9}"/>
    <dgm:cxn modelId="{7E0020E4-BD5D-493B-BF9C-858DA914A1F6}" type="presOf" srcId="{2485591E-199A-493B-8D3F-F0D6CAEC1DC4}" destId="{F0489B6F-08D1-47B0-9C5B-F3ACF05F976F}" srcOrd="0" destOrd="0" presId="urn:microsoft.com/office/officeart/2005/8/layout/vList2"/>
    <dgm:cxn modelId="{FC3641F9-2974-401D-8447-44B060E59431}" type="presOf" srcId="{D32469D2-C34C-4161-9AF6-496CD487DE25}" destId="{F0489B6F-08D1-47B0-9C5B-F3ACF05F976F}" srcOrd="0" destOrd="9" presId="urn:microsoft.com/office/officeart/2005/8/layout/vList2"/>
    <dgm:cxn modelId="{B865A0D4-F9B3-45C0-A48F-D756D5EB7D33}" type="presParOf" srcId="{635AB4D6-50DE-45E6-B28A-5945C620E36E}" destId="{C343C2F5-B7FF-4E48-897B-DD95D3E4F5FC}" srcOrd="0" destOrd="0" presId="urn:microsoft.com/office/officeart/2005/8/layout/vList2"/>
    <dgm:cxn modelId="{72982B8A-E01B-4F43-B025-3EACE1E25668}" type="presParOf" srcId="{635AB4D6-50DE-45E6-B28A-5945C620E36E}" destId="{F0489B6F-08D1-47B0-9C5B-F3ACF05F976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F1B382-79A6-4027-959B-BAB890C74801}"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4B061DC-6DBC-42F8-97F5-196E290D732D}">
      <dgm:prSet/>
      <dgm:spPr/>
      <dgm:t>
        <a:bodyPr/>
        <a:lstStyle/>
        <a:p>
          <a:r>
            <a:rPr lang="pl-PL"/>
            <a:t>Dodanie nowych metryk wykorzystujących przetwarzanie języka</a:t>
          </a:r>
          <a:endParaRPr lang="en-US"/>
        </a:p>
      </dgm:t>
    </dgm:pt>
    <dgm:pt modelId="{BB505AEB-83B3-4791-A570-39CE9B3D9FF0}" type="parTrans" cxnId="{123069B4-49AB-4C21-BD19-395C74CF66A1}">
      <dgm:prSet/>
      <dgm:spPr/>
      <dgm:t>
        <a:bodyPr/>
        <a:lstStyle/>
        <a:p>
          <a:endParaRPr lang="en-US"/>
        </a:p>
      </dgm:t>
    </dgm:pt>
    <dgm:pt modelId="{46D18227-25CD-4E02-AEC1-31AAC2C57699}" type="sibTrans" cxnId="{123069B4-49AB-4C21-BD19-395C74CF66A1}">
      <dgm:prSet/>
      <dgm:spPr/>
      <dgm:t>
        <a:bodyPr/>
        <a:lstStyle/>
        <a:p>
          <a:endParaRPr lang="en-US"/>
        </a:p>
      </dgm:t>
    </dgm:pt>
    <dgm:pt modelId="{A5A0F2E2-CF1C-466E-BBA7-F8412E1C5EA7}">
      <dgm:prSet/>
      <dgm:spPr/>
      <dgm:t>
        <a:bodyPr/>
        <a:lstStyle/>
        <a:p>
          <a:r>
            <a:rPr lang="pl-PL"/>
            <a:t>Obliczanie metryk związanych z dystansem do dobrych domen (bardzo czasochłonne)</a:t>
          </a:r>
          <a:endParaRPr lang="en-US"/>
        </a:p>
      </dgm:t>
    </dgm:pt>
    <dgm:pt modelId="{A81FABE3-FC92-4908-BF48-F39A8C0F974C}" type="parTrans" cxnId="{D5AF966A-DDB5-4638-B830-F99C7B83C04E}">
      <dgm:prSet/>
      <dgm:spPr/>
      <dgm:t>
        <a:bodyPr/>
        <a:lstStyle/>
        <a:p>
          <a:endParaRPr lang="en-US"/>
        </a:p>
      </dgm:t>
    </dgm:pt>
    <dgm:pt modelId="{D8B492EF-F423-4210-958B-30D03DEE206E}" type="sibTrans" cxnId="{D5AF966A-DDB5-4638-B830-F99C7B83C04E}">
      <dgm:prSet/>
      <dgm:spPr/>
      <dgm:t>
        <a:bodyPr/>
        <a:lstStyle/>
        <a:p>
          <a:endParaRPr lang="en-US"/>
        </a:p>
      </dgm:t>
    </dgm:pt>
    <dgm:pt modelId="{AFAB26E5-7365-42DD-8722-F71628C083FD}">
      <dgm:prSet/>
      <dgm:spPr/>
      <dgm:t>
        <a:bodyPr/>
        <a:lstStyle/>
        <a:p>
          <a:r>
            <a:rPr lang="pl-PL"/>
            <a:t>Dodanie metryk wykorzystujących słowniki, sprawdzających czy na przykład słowa w domenie nie są markami</a:t>
          </a:r>
          <a:endParaRPr lang="en-US"/>
        </a:p>
      </dgm:t>
    </dgm:pt>
    <dgm:pt modelId="{CAC5CF7F-ECDA-4A42-B917-D286F849B1DE}" type="parTrans" cxnId="{F4ABC46F-B323-41E6-8497-B805E6C7E23F}">
      <dgm:prSet/>
      <dgm:spPr/>
      <dgm:t>
        <a:bodyPr/>
        <a:lstStyle/>
        <a:p>
          <a:endParaRPr lang="en-US"/>
        </a:p>
      </dgm:t>
    </dgm:pt>
    <dgm:pt modelId="{1F25CCED-6582-49B7-9957-C023AAC00E1A}" type="sibTrans" cxnId="{F4ABC46F-B323-41E6-8497-B805E6C7E23F}">
      <dgm:prSet/>
      <dgm:spPr/>
      <dgm:t>
        <a:bodyPr/>
        <a:lstStyle/>
        <a:p>
          <a:endParaRPr lang="en-US"/>
        </a:p>
      </dgm:t>
    </dgm:pt>
    <dgm:pt modelId="{71AE2C07-DA1A-4825-A4DE-84148C26A8C8}">
      <dgm:prSet/>
      <dgm:spPr/>
      <dgm:t>
        <a:bodyPr/>
        <a:lstStyle/>
        <a:p>
          <a:r>
            <a:rPr lang="pl-PL"/>
            <a:t>Porównywanie i wyszukiwanie podobnych stron na podstawie zdjęcia (pobranych z </a:t>
          </a:r>
          <a:r>
            <a:rPr lang="pl-PL" err="1"/>
            <a:t>Selenium</a:t>
          </a:r>
          <a:r>
            <a:rPr lang="pl-PL"/>
            <a:t>)</a:t>
          </a:r>
          <a:endParaRPr lang="en-US"/>
        </a:p>
      </dgm:t>
    </dgm:pt>
    <dgm:pt modelId="{00245D87-2568-4C66-AB04-6309C18F001D}" type="parTrans" cxnId="{DF958707-BBAA-49AE-BC4F-CB0F0C99D1F9}">
      <dgm:prSet/>
      <dgm:spPr/>
      <dgm:t>
        <a:bodyPr/>
        <a:lstStyle/>
        <a:p>
          <a:endParaRPr lang="en-US"/>
        </a:p>
      </dgm:t>
    </dgm:pt>
    <dgm:pt modelId="{C21462A8-575C-4BD9-91A0-DFA5F3114225}" type="sibTrans" cxnId="{DF958707-BBAA-49AE-BC4F-CB0F0C99D1F9}">
      <dgm:prSet/>
      <dgm:spPr/>
      <dgm:t>
        <a:bodyPr/>
        <a:lstStyle/>
        <a:p>
          <a:endParaRPr lang="en-US"/>
        </a:p>
      </dgm:t>
    </dgm:pt>
    <dgm:pt modelId="{BA1B2CCD-4E6A-40B3-8DF4-6BA7703F16EF}">
      <dgm:prSet/>
      <dgm:spPr/>
      <dgm:t>
        <a:bodyPr/>
        <a:lstStyle/>
        <a:p>
          <a:r>
            <a:rPr lang="pl-PL"/>
            <a:t>Algorytm przeszukujący potencjalnie złe domeny na podstawie permutacji i podmian istniejących już marek</a:t>
          </a:r>
          <a:endParaRPr lang="en-US"/>
        </a:p>
      </dgm:t>
    </dgm:pt>
    <dgm:pt modelId="{C04ACF8F-EA54-4107-B3AE-AA74947C978D}" type="parTrans" cxnId="{BF375F5A-D6FB-4858-AD40-CFFED4AA9AA4}">
      <dgm:prSet/>
      <dgm:spPr/>
      <dgm:t>
        <a:bodyPr/>
        <a:lstStyle/>
        <a:p>
          <a:endParaRPr lang="en-US"/>
        </a:p>
      </dgm:t>
    </dgm:pt>
    <dgm:pt modelId="{3BB5C38B-23DD-4D1A-9CC8-908CC98F3EC1}" type="sibTrans" cxnId="{BF375F5A-D6FB-4858-AD40-CFFED4AA9AA4}">
      <dgm:prSet/>
      <dgm:spPr/>
      <dgm:t>
        <a:bodyPr/>
        <a:lstStyle/>
        <a:p>
          <a:endParaRPr lang="en-US"/>
        </a:p>
      </dgm:t>
    </dgm:pt>
    <dgm:pt modelId="{79690475-C275-40B7-9C73-BA691DB3D271}">
      <dgm:prSet/>
      <dgm:spPr/>
      <dgm:t>
        <a:bodyPr/>
        <a:lstStyle/>
        <a:p>
          <a:r>
            <a:rPr lang="pl-PL"/>
            <a:t>Dodanie bazy dla dobrych i  złych domen, jako ostateczne źródło prawdy</a:t>
          </a:r>
          <a:endParaRPr lang="en-US"/>
        </a:p>
      </dgm:t>
    </dgm:pt>
    <dgm:pt modelId="{D4D82FE7-0BD0-44EB-A51E-59440F211AA6}" type="parTrans" cxnId="{6717E931-6AC3-4226-BBB3-F3E4C8FA8204}">
      <dgm:prSet/>
      <dgm:spPr/>
      <dgm:t>
        <a:bodyPr/>
        <a:lstStyle/>
        <a:p>
          <a:endParaRPr lang="en-US"/>
        </a:p>
      </dgm:t>
    </dgm:pt>
    <dgm:pt modelId="{D82D6E0C-2366-4539-A2B4-3AC8D446DE12}" type="sibTrans" cxnId="{6717E931-6AC3-4226-BBB3-F3E4C8FA8204}">
      <dgm:prSet/>
      <dgm:spPr/>
      <dgm:t>
        <a:bodyPr/>
        <a:lstStyle/>
        <a:p>
          <a:endParaRPr lang="en-US"/>
        </a:p>
      </dgm:t>
    </dgm:pt>
    <dgm:pt modelId="{884EDB45-91A2-4F25-BAB1-55ED356BE97A}">
      <dgm:prSet phldr="0"/>
      <dgm:spPr/>
      <dgm:t>
        <a:bodyPr/>
        <a:lstStyle/>
        <a:p>
          <a:pPr rtl="0"/>
          <a:r>
            <a:rPr lang="pl-PL">
              <a:latin typeface="Gill Sans Nova"/>
            </a:rPr>
            <a:t> Metryki bazujące na cenach domen</a:t>
          </a:r>
        </a:p>
      </dgm:t>
    </dgm:pt>
    <dgm:pt modelId="{B25C0763-579F-4661-A1B9-21B8353E5997}" type="parTrans" cxnId="{11264F2B-3BDA-430E-B9FE-796491F3E71F}">
      <dgm:prSet/>
      <dgm:spPr/>
    </dgm:pt>
    <dgm:pt modelId="{6308E8DB-8E21-4D91-B72A-8C44A25CD5B0}" type="sibTrans" cxnId="{11264F2B-3BDA-430E-B9FE-796491F3E71F}">
      <dgm:prSet/>
      <dgm:spPr/>
    </dgm:pt>
    <dgm:pt modelId="{DA23AA94-BB71-4238-90B5-09D200C63147}" type="pres">
      <dgm:prSet presAssocID="{3FF1B382-79A6-4027-959B-BAB890C74801}" presName="diagram" presStyleCnt="0">
        <dgm:presLayoutVars>
          <dgm:dir/>
          <dgm:resizeHandles val="exact"/>
        </dgm:presLayoutVars>
      </dgm:prSet>
      <dgm:spPr/>
    </dgm:pt>
    <dgm:pt modelId="{92428002-6DFA-4E53-8073-2A589BA46655}" type="pres">
      <dgm:prSet presAssocID="{C4B061DC-6DBC-42F8-97F5-196E290D732D}" presName="node" presStyleLbl="node1" presStyleIdx="0" presStyleCnt="7">
        <dgm:presLayoutVars>
          <dgm:bulletEnabled val="1"/>
        </dgm:presLayoutVars>
      </dgm:prSet>
      <dgm:spPr/>
    </dgm:pt>
    <dgm:pt modelId="{F1162570-2339-4BA4-B477-DFE4C6823151}" type="pres">
      <dgm:prSet presAssocID="{46D18227-25CD-4E02-AEC1-31AAC2C57699}" presName="sibTrans" presStyleCnt="0"/>
      <dgm:spPr/>
    </dgm:pt>
    <dgm:pt modelId="{42141623-4A27-4714-920A-4F0191A134AB}" type="pres">
      <dgm:prSet presAssocID="{A5A0F2E2-CF1C-466E-BBA7-F8412E1C5EA7}" presName="node" presStyleLbl="node1" presStyleIdx="1" presStyleCnt="7">
        <dgm:presLayoutVars>
          <dgm:bulletEnabled val="1"/>
        </dgm:presLayoutVars>
      </dgm:prSet>
      <dgm:spPr/>
    </dgm:pt>
    <dgm:pt modelId="{AAA458B2-24A2-4A1C-8965-628E3FA5D533}" type="pres">
      <dgm:prSet presAssocID="{D8B492EF-F423-4210-958B-30D03DEE206E}" presName="sibTrans" presStyleCnt="0"/>
      <dgm:spPr/>
    </dgm:pt>
    <dgm:pt modelId="{C6E5AA73-69E8-4793-9A61-901D6E73E817}" type="pres">
      <dgm:prSet presAssocID="{AFAB26E5-7365-42DD-8722-F71628C083FD}" presName="node" presStyleLbl="node1" presStyleIdx="2" presStyleCnt="7">
        <dgm:presLayoutVars>
          <dgm:bulletEnabled val="1"/>
        </dgm:presLayoutVars>
      </dgm:prSet>
      <dgm:spPr/>
    </dgm:pt>
    <dgm:pt modelId="{0B2D4937-E2AB-415D-BA0B-E8C0D61A4920}" type="pres">
      <dgm:prSet presAssocID="{1F25CCED-6582-49B7-9957-C023AAC00E1A}" presName="sibTrans" presStyleCnt="0"/>
      <dgm:spPr/>
    </dgm:pt>
    <dgm:pt modelId="{1FD9F9C8-169D-46C0-AAB7-BF4282D31D50}" type="pres">
      <dgm:prSet presAssocID="{71AE2C07-DA1A-4825-A4DE-84148C26A8C8}" presName="node" presStyleLbl="node1" presStyleIdx="3" presStyleCnt="7">
        <dgm:presLayoutVars>
          <dgm:bulletEnabled val="1"/>
        </dgm:presLayoutVars>
      </dgm:prSet>
      <dgm:spPr/>
    </dgm:pt>
    <dgm:pt modelId="{5697A5DC-3CE5-4D1A-9208-E7FC3CC8F8FA}" type="pres">
      <dgm:prSet presAssocID="{C21462A8-575C-4BD9-91A0-DFA5F3114225}" presName="sibTrans" presStyleCnt="0"/>
      <dgm:spPr/>
    </dgm:pt>
    <dgm:pt modelId="{72183675-D70D-4C95-937F-87103653D4E7}" type="pres">
      <dgm:prSet presAssocID="{BA1B2CCD-4E6A-40B3-8DF4-6BA7703F16EF}" presName="node" presStyleLbl="node1" presStyleIdx="4" presStyleCnt="7">
        <dgm:presLayoutVars>
          <dgm:bulletEnabled val="1"/>
        </dgm:presLayoutVars>
      </dgm:prSet>
      <dgm:spPr/>
    </dgm:pt>
    <dgm:pt modelId="{C38D9021-F2A1-47A9-884F-E7EC5907F055}" type="pres">
      <dgm:prSet presAssocID="{3BB5C38B-23DD-4D1A-9CC8-908CC98F3EC1}" presName="sibTrans" presStyleCnt="0"/>
      <dgm:spPr/>
    </dgm:pt>
    <dgm:pt modelId="{5BC504E1-3D29-422C-8023-9F4274050AC0}" type="pres">
      <dgm:prSet presAssocID="{79690475-C275-40B7-9C73-BA691DB3D271}" presName="node" presStyleLbl="node1" presStyleIdx="5" presStyleCnt="7">
        <dgm:presLayoutVars>
          <dgm:bulletEnabled val="1"/>
        </dgm:presLayoutVars>
      </dgm:prSet>
      <dgm:spPr/>
    </dgm:pt>
    <dgm:pt modelId="{7595876C-83EF-4952-9A00-CF632639F288}" type="pres">
      <dgm:prSet presAssocID="{D82D6E0C-2366-4539-A2B4-3AC8D446DE12}" presName="sibTrans" presStyleCnt="0"/>
      <dgm:spPr/>
    </dgm:pt>
    <dgm:pt modelId="{F7982902-1300-4F20-B0E4-F2FE9556F3AE}" type="pres">
      <dgm:prSet presAssocID="{884EDB45-91A2-4F25-BAB1-55ED356BE97A}" presName="node" presStyleLbl="node1" presStyleIdx="6" presStyleCnt="7">
        <dgm:presLayoutVars>
          <dgm:bulletEnabled val="1"/>
        </dgm:presLayoutVars>
      </dgm:prSet>
      <dgm:spPr/>
    </dgm:pt>
  </dgm:ptLst>
  <dgm:cxnLst>
    <dgm:cxn modelId="{DF958707-BBAA-49AE-BC4F-CB0F0C99D1F9}" srcId="{3FF1B382-79A6-4027-959B-BAB890C74801}" destId="{71AE2C07-DA1A-4825-A4DE-84148C26A8C8}" srcOrd="3" destOrd="0" parTransId="{00245D87-2568-4C66-AB04-6309C18F001D}" sibTransId="{C21462A8-575C-4BD9-91A0-DFA5F3114225}"/>
    <dgm:cxn modelId="{11264F2B-3BDA-430E-B9FE-796491F3E71F}" srcId="{3FF1B382-79A6-4027-959B-BAB890C74801}" destId="{884EDB45-91A2-4F25-BAB1-55ED356BE97A}" srcOrd="6" destOrd="0" parTransId="{B25C0763-579F-4661-A1B9-21B8353E5997}" sibTransId="{6308E8DB-8E21-4D91-B72A-8C44A25CD5B0}"/>
    <dgm:cxn modelId="{AA7DDE2C-ACD3-4000-B247-4253B1619E64}" type="presOf" srcId="{71AE2C07-DA1A-4825-A4DE-84148C26A8C8}" destId="{1FD9F9C8-169D-46C0-AAB7-BF4282D31D50}" srcOrd="0" destOrd="0" presId="urn:microsoft.com/office/officeart/2005/8/layout/default"/>
    <dgm:cxn modelId="{6717E931-6AC3-4226-BBB3-F3E4C8FA8204}" srcId="{3FF1B382-79A6-4027-959B-BAB890C74801}" destId="{79690475-C275-40B7-9C73-BA691DB3D271}" srcOrd="5" destOrd="0" parTransId="{D4D82FE7-0BD0-44EB-A51E-59440F211AA6}" sibTransId="{D82D6E0C-2366-4539-A2B4-3AC8D446DE12}"/>
    <dgm:cxn modelId="{996AEA5D-D312-4528-98CE-288D834E2720}" type="presOf" srcId="{A5A0F2E2-CF1C-466E-BBA7-F8412E1C5EA7}" destId="{42141623-4A27-4714-920A-4F0191A134AB}" srcOrd="0" destOrd="0" presId="urn:microsoft.com/office/officeart/2005/8/layout/default"/>
    <dgm:cxn modelId="{52121F4A-2CD5-4B81-99A8-8E9B4F5668B4}" type="presOf" srcId="{C4B061DC-6DBC-42F8-97F5-196E290D732D}" destId="{92428002-6DFA-4E53-8073-2A589BA46655}" srcOrd="0" destOrd="0" presId="urn:microsoft.com/office/officeart/2005/8/layout/default"/>
    <dgm:cxn modelId="{D5AF966A-DDB5-4638-B830-F99C7B83C04E}" srcId="{3FF1B382-79A6-4027-959B-BAB890C74801}" destId="{A5A0F2E2-CF1C-466E-BBA7-F8412E1C5EA7}" srcOrd="1" destOrd="0" parTransId="{A81FABE3-FC92-4908-BF48-F39A8C0F974C}" sibTransId="{D8B492EF-F423-4210-958B-30D03DEE206E}"/>
    <dgm:cxn modelId="{F4ABC46F-B323-41E6-8497-B805E6C7E23F}" srcId="{3FF1B382-79A6-4027-959B-BAB890C74801}" destId="{AFAB26E5-7365-42DD-8722-F71628C083FD}" srcOrd="2" destOrd="0" parTransId="{CAC5CF7F-ECDA-4A42-B917-D286F849B1DE}" sibTransId="{1F25CCED-6582-49B7-9957-C023AAC00E1A}"/>
    <dgm:cxn modelId="{F58F4D72-9A6D-484C-BBA3-0CF99E6723F7}" type="presOf" srcId="{884EDB45-91A2-4F25-BAB1-55ED356BE97A}" destId="{F7982902-1300-4F20-B0E4-F2FE9556F3AE}" srcOrd="0" destOrd="0" presId="urn:microsoft.com/office/officeart/2005/8/layout/default"/>
    <dgm:cxn modelId="{BF375F5A-D6FB-4858-AD40-CFFED4AA9AA4}" srcId="{3FF1B382-79A6-4027-959B-BAB890C74801}" destId="{BA1B2CCD-4E6A-40B3-8DF4-6BA7703F16EF}" srcOrd="4" destOrd="0" parTransId="{C04ACF8F-EA54-4107-B3AE-AA74947C978D}" sibTransId="{3BB5C38B-23DD-4D1A-9CC8-908CC98F3EC1}"/>
    <dgm:cxn modelId="{2069E897-CFA9-473E-AA01-46157D203BA4}" type="presOf" srcId="{79690475-C275-40B7-9C73-BA691DB3D271}" destId="{5BC504E1-3D29-422C-8023-9F4274050AC0}" srcOrd="0" destOrd="0" presId="urn:microsoft.com/office/officeart/2005/8/layout/default"/>
    <dgm:cxn modelId="{4590C89A-260B-49A9-BFF3-DB4B1025DA7A}" type="presOf" srcId="{BA1B2CCD-4E6A-40B3-8DF4-6BA7703F16EF}" destId="{72183675-D70D-4C95-937F-87103653D4E7}" srcOrd="0" destOrd="0" presId="urn:microsoft.com/office/officeart/2005/8/layout/default"/>
    <dgm:cxn modelId="{123069B4-49AB-4C21-BD19-395C74CF66A1}" srcId="{3FF1B382-79A6-4027-959B-BAB890C74801}" destId="{C4B061DC-6DBC-42F8-97F5-196E290D732D}" srcOrd="0" destOrd="0" parTransId="{BB505AEB-83B3-4791-A570-39CE9B3D9FF0}" sibTransId="{46D18227-25CD-4E02-AEC1-31AAC2C57699}"/>
    <dgm:cxn modelId="{7E1FEBD5-D1BC-42B3-856B-533E03298BA6}" type="presOf" srcId="{AFAB26E5-7365-42DD-8722-F71628C083FD}" destId="{C6E5AA73-69E8-4793-9A61-901D6E73E817}" srcOrd="0" destOrd="0" presId="urn:microsoft.com/office/officeart/2005/8/layout/default"/>
    <dgm:cxn modelId="{EBBC46F0-812E-45B6-A5EC-C3EEFAA8F12A}" type="presOf" srcId="{3FF1B382-79A6-4027-959B-BAB890C74801}" destId="{DA23AA94-BB71-4238-90B5-09D200C63147}" srcOrd="0" destOrd="0" presId="urn:microsoft.com/office/officeart/2005/8/layout/default"/>
    <dgm:cxn modelId="{F39E477E-CBCE-45EB-8CA5-876ADE466142}" type="presParOf" srcId="{DA23AA94-BB71-4238-90B5-09D200C63147}" destId="{92428002-6DFA-4E53-8073-2A589BA46655}" srcOrd="0" destOrd="0" presId="urn:microsoft.com/office/officeart/2005/8/layout/default"/>
    <dgm:cxn modelId="{17EA4E3C-D323-4E58-9091-13AC443ECDC8}" type="presParOf" srcId="{DA23AA94-BB71-4238-90B5-09D200C63147}" destId="{F1162570-2339-4BA4-B477-DFE4C6823151}" srcOrd="1" destOrd="0" presId="urn:microsoft.com/office/officeart/2005/8/layout/default"/>
    <dgm:cxn modelId="{4B831134-45B2-4FE7-9067-2975422BFA61}" type="presParOf" srcId="{DA23AA94-BB71-4238-90B5-09D200C63147}" destId="{42141623-4A27-4714-920A-4F0191A134AB}" srcOrd="2" destOrd="0" presId="urn:microsoft.com/office/officeart/2005/8/layout/default"/>
    <dgm:cxn modelId="{F0B95DF2-B3B5-45C7-827E-ADC721DB24D6}" type="presParOf" srcId="{DA23AA94-BB71-4238-90B5-09D200C63147}" destId="{AAA458B2-24A2-4A1C-8965-628E3FA5D533}" srcOrd="3" destOrd="0" presId="urn:microsoft.com/office/officeart/2005/8/layout/default"/>
    <dgm:cxn modelId="{C23DE71F-607C-416D-80D1-B2AB8015C2DE}" type="presParOf" srcId="{DA23AA94-BB71-4238-90B5-09D200C63147}" destId="{C6E5AA73-69E8-4793-9A61-901D6E73E817}" srcOrd="4" destOrd="0" presId="urn:microsoft.com/office/officeart/2005/8/layout/default"/>
    <dgm:cxn modelId="{11CF8CE7-814B-407D-B29E-AA3EF91C71AA}" type="presParOf" srcId="{DA23AA94-BB71-4238-90B5-09D200C63147}" destId="{0B2D4937-E2AB-415D-BA0B-E8C0D61A4920}" srcOrd="5" destOrd="0" presId="urn:microsoft.com/office/officeart/2005/8/layout/default"/>
    <dgm:cxn modelId="{31FEF61B-3DFC-44C6-B170-84CFFBAF6243}" type="presParOf" srcId="{DA23AA94-BB71-4238-90B5-09D200C63147}" destId="{1FD9F9C8-169D-46C0-AAB7-BF4282D31D50}" srcOrd="6" destOrd="0" presId="urn:microsoft.com/office/officeart/2005/8/layout/default"/>
    <dgm:cxn modelId="{2DC53D8E-999F-4523-AAC9-6F5026E6CACF}" type="presParOf" srcId="{DA23AA94-BB71-4238-90B5-09D200C63147}" destId="{5697A5DC-3CE5-4D1A-9208-E7FC3CC8F8FA}" srcOrd="7" destOrd="0" presId="urn:microsoft.com/office/officeart/2005/8/layout/default"/>
    <dgm:cxn modelId="{BED613A2-2A4E-4C4D-B672-2B97B2B1554A}" type="presParOf" srcId="{DA23AA94-BB71-4238-90B5-09D200C63147}" destId="{72183675-D70D-4C95-937F-87103653D4E7}" srcOrd="8" destOrd="0" presId="urn:microsoft.com/office/officeart/2005/8/layout/default"/>
    <dgm:cxn modelId="{10E0710E-8F96-40D1-8BE8-281BD710C3B7}" type="presParOf" srcId="{DA23AA94-BB71-4238-90B5-09D200C63147}" destId="{C38D9021-F2A1-47A9-884F-E7EC5907F055}" srcOrd="9" destOrd="0" presId="urn:microsoft.com/office/officeart/2005/8/layout/default"/>
    <dgm:cxn modelId="{BE91E543-C716-47F1-94E8-65AF9A3E2B94}" type="presParOf" srcId="{DA23AA94-BB71-4238-90B5-09D200C63147}" destId="{5BC504E1-3D29-422C-8023-9F4274050AC0}" srcOrd="10" destOrd="0" presId="urn:microsoft.com/office/officeart/2005/8/layout/default"/>
    <dgm:cxn modelId="{03B68F39-562B-4B6A-9B34-72B443965B2B}" type="presParOf" srcId="{DA23AA94-BB71-4238-90B5-09D200C63147}" destId="{7595876C-83EF-4952-9A00-CF632639F288}" srcOrd="11" destOrd="0" presId="urn:microsoft.com/office/officeart/2005/8/layout/default"/>
    <dgm:cxn modelId="{241CCFF9-E720-4013-B24D-40F2D4DF005B}" type="presParOf" srcId="{DA23AA94-BB71-4238-90B5-09D200C63147}" destId="{F7982902-1300-4F20-B0E4-F2FE9556F3A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AC8963-9D42-4E5C-9F93-2FF153B167D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5E71F85-2ED0-4C69-B67A-B79C2B820589}">
      <dgm:prSet/>
      <dgm:spPr/>
      <dgm:t>
        <a:bodyPr/>
        <a:lstStyle/>
        <a:p>
          <a:r>
            <a:rPr lang="pl-PL"/>
            <a:t>Wtyczka do klientów pocztowych</a:t>
          </a:r>
          <a:endParaRPr lang="en-US"/>
        </a:p>
      </dgm:t>
    </dgm:pt>
    <dgm:pt modelId="{85173FD4-5BBA-4B3E-BEE6-3A483E106990}" type="parTrans" cxnId="{95865C76-2EE7-4498-966F-6E206E07939E}">
      <dgm:prSet/>
      <dgm:spPr/>
      <dgm:t>
        <a:bodyPr/>
        <a:lstStyle/>
        <a:p>
          <a:endParaRPr lang="en-US"/>
        </a:p>
      </dgm:t>
    </dgm:pt>
    <dgm:pt modelId="{A44E83E3-6C2D-4BBF-9551-C0E49518821F}" type="sibTrans" cxnId="{95865C76-2EE7-4498-966F-6E206E07939E}">
      <dgm:prSet/>
      <dgm:spPr/>
      <dgm:t>
        <a:bodyPr/>
        <a:lstStyle/>
        <a:p>
          <a:endParaRPr lang="en-US"/>
        </a:p>
      </dgm:t>
    </dgm:pt>
    <dgm:pt modelId="{97D8B51F-12F0-4794-9F39-CCC00E907938}">
      <dgm:prSet/>
      <dgm:spPr/>
      <dgm:t>
        <a:bodyPr/>
        <a:lstStyle/>
        <a:p>
          <a:r>
            <a:rPr lang="pl-PL"/>
            <a:t>Własny kontener </a:t>
          </a:r>
          <a:r>
            <a:rPr lang="pl-PL" err="1"/>
            <a:t>dockera</a:t>
          </a:r>
          <a:r>
            <a:rPr lang="pl-PL"/>
            <a:t>, </a:t>
          </a:r>
          <a:r>
            <a:rPr lang="pl-PL" err="1"/>
            <a:t>self-hosted</a:t>
          </a:r>
          <a:r>
            <a:rPr lang="pl-PL"/>
            <a:t> API</a:t>
          </a:r>
          <a:endParaRPr lang="en-US"/>
        </a:p>
      </dgm:t>
    </dgm:pt>
    <dgm:pt modelId="{9C1B632B-0A00-4B44-9EE1-EEC7F6F739B4}" type="parTrans" cxnId="{9487A45B-C88D-47EE-821B-A1F2605A2A02}">
      <dgm:prSet/>
      <dgm:spPr/>
      <dgm:t>
        <a:bodyPr/>
        <a:lstStyle/>
        <a:p>
          <a:endParaRPr lang="en-US"/>
        </a:p>
      </dgm:t>
    </dgm:pt>
    <dgm:pt modelId="{A8C1B60D-DD7C-4519-8D19-D710525F2F5E}" type="sibTrans" cxnId="{9487A45B-C88D-47EE-821B-A1F2605A2A02}">
      <dgm:prSet/>
      <dgm:spPr/>
      <dgm:t>
        <a:bodyPr/>
        <a:lstStyle/>
        <a:p>
          <a:endParaRPr lang="en-US"/>
        </a:p>
      </dgm:t>
    </dgm:pt>
    <dgm:pt modelId="{10500B26-354A-4567-9B35-75235D8E9B98}">
      <dgm:prSet/>
      <dgm:spPr/>
      <dgm:t>
        <a:bodyPr/>
        <a:lstStyle/>
        <a:p>
          <a:r>
            <a:rPr lang="pl-PL"/>
            <a:t>Komercyjna wersja bazy dobrych i złych linków</a:t>
          </a:r>
          <a:endParaRPr lang="en-US"/>
        </a:p>
      </dgm:t>
    </dgm:pt>
    <dgm:pt modelId="{C04E8CEB-57CC-42E7-8810-D0329819C1F2}" type="parTrans" cxnId="{C67EA456-037A-447E-B285-B16E2C0FFB4A}">
      <dgm:prSet/>
      <dgm:spPr/>
      <dgm:t>
        <a:bodyPr/>
        <a:lstStyle/>
        <a:p>
          <a:endParaRPr lang="en-US"/>
        </a:p>
      </dgm:t>
    </dgm:pt>
    <dgm:pt modelId="{AD8462B7-8A14-4506-B78A-E1CE5F3D5FBF}" type="sibTrans" cxnId="{C67EA456-037A-447E-B285-B16E2C0FFB4A}">
      <dgm:prSet/>
      <dgm:spPr/>
      <dgm:t>
        <a:bodyPr/>
        <a:lstStyle/>
        <a:p>
          <a:endParaRPr lang="en-US"/>
        </a:p>
      </dgm:t>
    </dgm:pt>
    <dgm:pt modelId="{9EFE4D93-0732-4D0D-A152-0D00AECB8C7A}">
      <dgm:prSet/>
      <dgm:spPr/>
      <dgm:t>
        <a:bodyPr/>
        <a:lstStyle/>
        <a:p>
          <a:pPr rtl="0"/>
          <a:r>
            <a:rPr lang="pl-PL"/>
            <a:t>Wczesny dostęp </a:t>
          </a:r>
          <a:r>
            <a:rPr lang="pl-PL">
              <a:latin typeface="Gill Sans Nova"/>
            </a:rPr>
            <a:t>do ulepszonej wersji modelu</a:t>
          </a:r>
          <a:endParaRPr lang="en-US"/>
        </a:p>
      </dgm:t>
    </dgm:pt>
    <dgm:pt modelId="{771FA5AD-7771-46A5-9F3F-5484BBB9F8CB}" type="parTrans" cxnId="{F2F63814-DD7D-4B47-AAA2-B98CB9D62DB5}">
      <dgm:prSet/>
      <dgm:spPr/>
      <dgm:t>
        <a:bodyPr/>
        <a:lstStyle/>
        <a:p>
          <a:endParaRPr lang="en-US"/>
        </a:p>
      </dgm:t>
    </dgm:pt>
    <dgm:pt modelId="{3D8F9CC0-9BA3-4B00-BCC8-F6B1450B8CBC}" type="sibTrans" cxnId="{F2F63814-DD7D-4B47-AAA2-B98CB9D62DB5}">
      <dgm:prSet/>
      <dgm:spPr/>
      <dgm:t>
        <a:bodyPr/>
        <a:lstStyle/>
        <a:p>
          <a:endParaRPr lang="en-US"/>
        </a:p>
      </dgm:t>
    </dgm:pt>
    <dgm:pt modelId="{2A22A367-FD2D-47B0-9811-FBB55CE6FF5B}" type="pres">
      <dgm:prSet presAssocID="{F5AC8963-9D42-4E5C-9F93-2FF153B167D1}" presName="root" presStyleCnt="0">
        <dgm:presLayoutVars>
          <dgm:dir/>
          <dgm:resizeHandles val="exact"/>
        </dgm:presLayoutVars>
      </dgm:prSet>
      <dgm:spPr/>
    </dgm:pt>
    <dgm:pt modelId="{5FB75939-171D-4669-93F1-F58FABE107DA}" type="pres">
      <dgm:prSet presAssocID="{65E71F85-2ED0-4C69-B67A-B79C2B820589}" presName="compNode" presStyleCnt="0"/>
      <dgm:spPr/>
    </dgm:pt>
    <dgm:pt modelId="{3F0132EE-F788-43F8-8EDB-003C090B123A}" type="pres">
      <dgm:prSet presAssocID="{65E71F85-2ED0-4C69-B67A-B79C2B82058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operta"/>
        </a:ext>
      </dgm:extLst>
    </dgm:pt>
    <dgm:pt modelId="{BD7B61F5-1ECF-4444-A04E-CBC50C615150}" type="pres">
      <dgm:prSet presAssocID="{65E71F85-2ED0-4C69-B67A-B79C2B820589}" presName="spaceRect" presStyleCnt="0"/>
      <dgm:spPr/>
    </dgm:pt>
    <dgm:pt modelId="{890F5262-A9E6-4978-91A2-45D8EC83A17E}" type="pres">
      <dgm:prSet presAssocID="{65E71F85-2ED0-4C69-B67A-B79C2B820589}" presName="textRect" presStyleLbl="revTx" presStyleIdx="0" presStyleCnt="4">
        <dgm:presLayoutVars>
          <dgm:chMax val="1"/>
          <dgm:chPref val="1"/>
        </dgm:presLayoutVars>
      </dgm:prSet>
      <dgm:spPr/>
    </dgm:pt>
    <dgm:pt modelId="{285D4270-5C02-4494-B69F-9642DBACE18D}" type="pres">
      <dgm:prSet presAssocID="{A44E83E3-6C2D-4BBF-9551-C0E49518821F}" presName="sibTrans" presStyleCnt="0"/>
      <dgm:spPr/>
    </dgm:pt>
    <dgm:pt modelId="{0C3277C9-171D-4671-A4AB-5F5FA9457737}" type="pres">
      <dgm:prSet presAssocID="{97D8B51F-12F0-4794-9F39-CCC00E907938}" presName="compNode" presStyleCnt="0"/>
      <dgm:spPr/>
    </dgm:pt>
    <dgm:pt modelId="{96D2A757-B5EC-4B3D-B11E-08A7AF378109}" type="pres">
      <dgm:prSet presAssocID="{97D8B51F-12F0-4794-9F39-CCC00E9079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a danych"/>
        </a:ext>
      </dgm:extLst>
    </dgm:pt>
    <dgm:pt modelId="{8EC9C8AA-C9A7-4D53-83CF-551612F80E01}" type="pres">
      <dgm:prSet presAssocID="{97D8B51F-12F0-4794-9F39-CCC00E907938}" presName="spaceRect" presStyleCnt="0"/>
      <dgm:spPr/>
    </dgm:pt>
    <dgm:pt modelId="{24934D7C-1CCC-46E7-85CE-8DA540882306}" type="pres">
      <dgm:prSet presAssocID="{97D8B51F-12F0-4794-9F39-CCC00E907938}" presName="textRect" presStyleLbl="revTx" presStyleIdx="1" presStyleCnt="4">
        <dgm:presLayoutVars>
          <dgm:chMax val="1"/>
          <dgm:chPref val="1"/>
        </dgm:presLayoutVars>
      </dgm:prSet>
      <dgm:spPr/>
    </dgm:pt>
    <dgm:pt modelId="{AAB3120E-7C2D-4E15-B3DC-6E9D253170DD}" type="pres">
      <dgm:prSet presAssocID="{A8C1B60D-DD7C-4519-8D19-D710525F2F5E}" presName="sibTrans" presStyleCnt="0"/>
      <dgm:spPr/>
    </dgm:pt>
    <dgm:pt modelId="{1D8B7A99-411C-4746-BC22-B114B10E68DE}" type="pres">
      <dgm:prSet presAssocID="{10500B26-354A-4567-9B35-75235D8E9B98}" presName="compNode" presStyleCnt="0"/>
      <dgm:spPr/>
    </dgm:pt>
    <dgm:pt modelId="{86ED0083-6EB6-49E7-8031-7B49E8038226}" type="pres">
      <dgm:prSet presAssocID="{10500B26-354A-4567-9B35-75235D8E9B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Łącze"/>
        </a:ext>
      </dgm:extLst>
    </dgm:pt>
    <dgm:pt modelId="{5C908131-F97D-4656-B39C-25C4ED89B553}" type="pres">
      <dgm:prSet presAssocID="{10500B26-354A-4567-9B35-75235D8E9B98}" presName="spaceRect" presStyleCnt="0"/>
      <dgm:spPr/>
    </dgm:pt>
    <dgm:pt modelId="{4AA03BDA-D4EA-4F8C-B247-D0900051356E}" type="pres">
      <dgm:prSet presAssocID="{10500B26-354A-4567-9B35-75235D8E9B98}" presName="textRect" presStyleLbl="revTx" presStyleIdx="2" presStyleCnt="4">
        <dgm:presLayoutVars>
          <dgm:chMax val="1"/>
          <dgm:chPref val="1"/>
        </dgm:presLayoutVars>
      </dgm:prSet>
      <dgm:spPr/>
    </dgm:pt>
    <dgm:pt modelId="{DBBDE789-B115-4E07-927F-2D8EA592407A}" type="pres">
      <dgm:prSet presAssocID="{AD8462B7-8A14-4506-B78A-E1CE5F3D5FBF}" presName="sibTrans" presStyleCnt="0"/>
      <dgm:spPr/>
    </dgm:pt>
    <dgm:pt modelId="{BA836302-B0A3-4F86-AFD4-DF90A12E3D96}" type="pres">
      <dgm:prSet presAssocID="{9EFE4D93-0732-4D0D-A152-0D00AECB8C7A}" presName="compNode" presStyleCnt="0"/>
      <dgm:spPr/>
    </dgm:pt>
    <dgm:pt modelId="{9B8231B4-9828-4BFB-A891-CC1BB1E5CE7F}" type="pres">
      <dgm:prSet presAssocID="{9EFE4D93-0732-4D0D-A152-0D00AECB8C7A}"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egar kontur"/>
        </a:ext>
      </dgm:extLst>
    </dgm:pt>
    <dgm:pt modelId="{FB2617DF-F010-4F3E-9CF3-C11D99006BC8}" type="pres">
      <dgm:prSet presAssocID="{9EFE4D93-0732-4D0D-A152-0D00AECB8C7A}" presName="spaceRect" presStyleCnt="0"/>
      <dgm:spPr/>
    </dgm:pt>
    <dgm:pt modelId="{4C855896-5EDB-4679-B55F-98A4D7A9F873}" type="pres">
      <dgm:prSet presAssocID="{9EFE4D93-0732-4D0D-A152-0D00AECB8C7A}" presName="textRect" presStyleLbl="revTx" presStyleIdx="3" presStyleCnt="4">
        <dgm:presLayoutVars>
          <dgm:chMax val="1"/>
          <dgm:chPref val="1"/>
        </dgm:presLayoutVars>
      </dgm:prSet>
      <dgm:spPr/>
    </dgm:pt>
  </dgm:ptLst>
  <dgm:cxnLst>
    <dgm:cxn modelId="{F2F63814-DD7D-4B47-AAA2-B98CB9D62DB5}" srcId="{F5AC8963-9D42-4E5C-9F93-2FF153B167D1}" destId="{9EFE4D93-0732-4D0D-A152-0D00AECB8C7A}" srcOrd="3" destOrd="0" parTransId="{771FA5AD-7771-46A5-9F3F-5484BBB9F8CB}" sibTransId="{3D8F9CC0-9BA3-4B00-BCC8-F6B1450B8CBC}"/>
    <dgm:cxn modelId="{9487A45B-C88D-47EE-821B-A1F2605A2A02}" srcId="{F5AC8963-9D42-4E5C-9F93-2FF153B167D1}" destId="{97D8B51F-12F0-4794-9F39-CCC00E907938}" srcOrd="1" destOrd="0" parTransId="{9C1B632B-0A00-4B44-9EE1-EEC7F6F739B4}" sibTransId="{A8C1B60D-DD7C-4519-8D19-D710525F2F5E}"/>
    <dgm:cxn modelId="{50B01F49-3755-4E89-97EF-6441AE93340E}" type="presOf" srcId="{10500B26-354A-4567-9B35-75235D8E9B98}" destId="{4AA03BDA-D4EA-4F8C-B247-D0900051356E}" srcOrd="0" destOrd="0" presId="urn:microsoft.com/office/officeart/2018/2/layout/IconLabelList"/>
    <dgm:cxn modelId="{68DF156B-576E-4EFE-BB8F-6A66A9D028A8}" type="presOf" srcId="{F5AC8963-9D42-4E5C-9F93-2FF153B167D1}" destId="{2A22A367-FD2D-47B0-9811-FBB55CE6FF5B}" srcOrd="0" destOrd="0" presId="urn:microsoft.com/office/officeart/2018/2/layout/IconLabelList"/>
    <dgm:cxn modelId="{95865C76-2EE7-4498-966F-6E206E07939E}" srcId="{F5AC8963-9D42-4E5C-9F93-2FF153B167D1}" destId="{65E71F85-2ED0-4C69-B67A-B79C2B820589}" srcOrd="0" destOrd="0" parTransId="{85173FD4-5BBA-4B3E-BEE6-3A483E106990}" sibTransId="{A44E83E3-6C2D-4BBF-9551-C0E49518821F}"/>
    <dgm:cxn modelId="{C67EA456-037A-447E-B285-B16E2C0FFB4A}" srcId="{F5AC8963-9D42-4E5C-9F93-2FF153B167D1}" destId="{10500B26-354A-4567-9B35-75235D8E9B98}" srcOrd="2" destOrd="0" parTransId="{C04E8CEB-57CC-42E7-8810-D0329819C1F2}" sibTransId="{AD8462B7-8A14-4506-B78A-E1CE5F3D5FBF}"/>
    <dgm:cxn modelId="{DD79D276-FADC-4A21-84CB-371BEE597076}" type="presOf" srcId="{65E71F85-2ED0-4C69-B67A-B79C2B820589}" destId="{890F5262-A9E6-4978-91A2-45D8EC83A17E}" srcOrd="0" destOrd="0" presId="urn:microsoft.com/office/officeart/2018/2/layout/IconLabelList"/>
    <dgm:cxn modelId="{AC38AAB6-34A8-4BFA-A2C6-C0DAF8B8223E}" type="presOf" srcId="{97D8B51F-12F0-4794-9F39-CCC00E907938}" destId="{24934D7C-1CCC-46E7-85CE-8DA540882306}" srcOrd="0" destOrd="0" presId="urn:microsoft.com/office/officeart/2018/2/layout/IconLabelList"/>
    <dgm:cxn modelId="{7FDCF9FD-0CAE-43C1-B020-669668A3EFB8}" type="presOf" srcId="{9EFE4D93-0732-4D0D-A152-0D00AECB8C7A}" destId="{4C855896-5EDB-4679-B55F-98A4D7A9F873}" srcOrd="0" destOrd="0" presId="urn:microsoft.com/office/officeart/2018/2/layout/IconLabelList"/>
    <dgm:cxn modelId="{C72B32F3-5239-42DA-83F1-0A98A3C2CF54}" type="presParOf" srcId="{2A22A367-FD2D-47B0-9811-FBB55CE6FF5B}" destId="{5FB75939-171D-4669-93F1-F58FABE107DA}" srcOrd="0" destOrd="0" presId="urn:microsoft.com/office/officeart/2018/2/layout/IconLabelList"/>
    <dgm:cxn modelId="{414AFC3B-1EFD-4141-B5D2-9BDDE095438D}" type="presParOf" srcId="{5FB75939-171D-4669-93F1-F58FABE107DA}" destId="{3F0132EE-F788-43F8-8EDB-003C090B123A}" srcOrd="0" destOrd="0" presId="urn:microsoft.com/office/officeart/2018/2/layout/IconLabelList"/>
    <dgm:cxn modelId="{ABAC91F9-716D-409D-9598-0CBC77697EF6}" type="presParOf" srcId="{5FB75939-171D-4669-93F1-F58FABE107DA}" destId="{BD7B61F5-1ECF-4444-A04E-CBC50C615150}" srcOrd="1" destOrd="0" presId="urn:microsoft.com/office/officeart/2018/2/layout/IconLabelList"/>
    <dgm:cxn modelId="{965A8955-4CAB-4527-BFC3-04F2C7687FE0}" type="presParOf" srcId="{5FB75939-171D-4669-93F1-F58FABE107DA}" destId="{890F5262-A9E6-4978-91A2-45D8EC83A17E}" srcOrd="2" destOrd="0" presId="urn:microsoft.com/office/officeart/2018/2/layout/IconLabelList"/>
    <dgm:cxn modelId="{0D134608-FB0E-4C51-8668-0EE82D6E32E1}" type="presParOf" srcId="{2A22A367-FD2D-47B0-9811-FBB55CE6FF5B}" destId="{285D4270-5C02-4494-B69F-9642DBACE18D}" srcOrd="1" destOrd="0" presId="urn:microsoft.com/office/officeart/2018/2/layout/IconLabelList"/>
    <dgm:cxn modelId="{3C08A907-9E94-4EBC-95F0-7ED3B3220D2C}" type="presParOf" srcId="{2A22A367-FD2D-47B0-9811-FBB55CE6FF5B}" destId="{0C3277C9-171D-4671-A4AB-5F5FA9457737}" srcOrd="2" destOrd="0" presId="urn:microsoft.com/office/officeart/2018/2/layout/IconLabelList"/>
    <dgm:cxn modelId="{1243F0FF-D016-46EB-AD0F-DD5422A91CC1}" type="presParOf" srcId="{0C3277C9-171D-4671-A4AB-5F5FA9457737}" destId="{96D2A757-B5EC-4B3D-B11E-08A7AF378109}" srcOrd="0" destOrd="0" presId="urn:microsoft.com/office/officeart/2018/2/layout/IconLabelList"/>
    <dgm:cxn modelId="{3D236768-B179-4C92-BD00-C43B86A97B11}" type="presParOf" srcId="{0C3277C9-171D-4671-A4AB-5F5FA9457737}" destId="{8EC9C8AA-C9A7-4D53-83CF-551612F80E01}" srcOrd="1" destOrd="0" presId="urn:microsoft.com/office/officeart/2018/2/layout/IconLabelList"/>
    <dgm:cxn modelId="{27CF6960-8A1B-43C3-8CC3-F422ADEC4DDD}" type="presParOf" srcId="{0C3277C9-171D-4671-A4AB-5F5FA9457737}" destId="{24934D7C-1CCC-46E7-85CE-8DA540882306}" srcOrd="2" destOrd="0" presId="urn:microsoft.com/office/officeart/2018/2/layout/IconLabelList"/>
    <dgm:cxn modelId="{2424DD33-A1E6-4C9D-8F97-7786621F4023}" type="presParOf" srcId="{2A22A367-FD2D-47B0-9811-FBB55CE6FF5B}" destId="{AAB3120E-7C2D-4E15-B3DC-6E9D253170DD}" srcOrd="3" destOrd="0" presId="urn:microsoft.com/office/officeart/2018/2/layout/IconLabelList"/>
    <dgm:cxn modelId="{3E94B45B-BFFA-4A93-AE99-543BA0C031A9}" type="presParOf" srcId="{2A22A367-FD2D-47B0-9811-FBB55CE6FF5B}" destId="{1D8B7A99-411C-4746-BC22-B114B10E68DE}" srcOrd="4" destOrd="0" presId="urn:microsoft.com/office/officeart/2018/2/layout/IconLabelList"/>
    <dgm:cxn modelId="{FD122050-D495-422E-B8DC-401BF5AA1CC5}" type="presParOf" srcId="{1D8B7A99-411C-4746-BC22-B114B10E68DE}" destId="{86ED0083-6EB6-49E7-8031-7B49E8038226}" srcOrd="0" destOrd="0" presId="urn:microsoft.com/office/officeart/2018/2/layout/IconLabelList"/>
    <dgm:cxn modelId="{B36C053F-E2CA-4532-85A5-41A41A13A545}" type="presParOf" srcId="{1D8B7A99-411C-4746-BC22-B114B10E68DE}" destId="{5C908131-F97D-4656-B39C-25C4ED89B553}" srcOrd="1" destOrd="0" presId="urn:microsoft.com/office/officeart/2018/2/layout/IconLabelList"/>
    <dgm:cxn modelId="{330DAD54-126D-4973-9AF2-18D74888BF40}" type="presParOf" srcId="{1D8B7A99-411C-4746-BC22-B114B10E68DE}" destId="{4AA03BDA-D4EA-4F8C-B247-D0900051356E}" srcOrd="2" destOrd="0" presId="urn:microsoft.com/office/officeart/2018/2/layout/IconLabelList"/>
    <dgm:cxn modelId="{3B036632-EE22-46DB-B629-5A2EF4B7B0A0}" type="presParOf" srcId="{2A22A367-FD2D-47B0-9811-FBB55CE6FF5B}" destId="{DBBDE789-B115-4E07-927F-2D8EA592407A}" srcOrd="5" destOrd="0" presId="urn:microsoft.com/office/officeart/2018/2/layout/IconLabelList"/>
    <dgm:cxn modelId="{69C9FC92-5964-4055-B588-8180CD44C849}" type="presParOf" srcId="{2A22A367-FD2D-47B0-9811-FBB55CE6FF5B}" destId="{BA836302-B0A3-4F86-AFD4-DF90A12E3D96}" srcOrd="6" destOrd="0" presId="urn:microsoft.com/office/officeart/2018/2/layout/IconLabelList"/>
    <dgm:cxn modelId="{CB6911D4-868F-4C46-BEF3-A3464802CE23}" type="presParOf" srcId="{BA836302-B0A3-4F86-AFD4-DF90A12E3D96}" destId="{9B8231B4-9828-4BFB-A891-CC1BB1E5CE7F}" srcOrd="0" destOrd="0" presId="urn:microsoft.com/office/officeart/2018/2/layout/IconLabelList"/>
    <dgm:cxn modelId="{75D7D1AE-0C46-49C9-8822-5C6DCC9AD0B6}" type="presParOf" srcId="{BA836302-B0A3-4F86-AFD4-DF90A12E3D96}" destId="{FB2617DF-F010-4F3E-9CF3-C11D99006BC8}" srcOrd="1" destOrd="0" presId="urn:microsoft.com/office/officeart/2018/2/layout/IconLabelList"/>
    <dgm:cxn modelId="{68F20341-F6D5-4BFB-A8AD-0210CEE6D45E}" type="presParOf" srcId="{BA836302-B0A3-4F86-AFD4-DF90A12E3D96}" destId="{4C855896-5EDB-4679-B55F-98A4D7A9F87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57715-E219-4F97-8FBD-B52306DC41BA}">
      <dsp:nvSpPr>
        <dsp:cNvPr id="0" name=""/>
        <dsp:cNvSpPr/>
      </dsp:nvSpPr>
      <dsp:spPr>
        <a:xfrm>
          <a:off x="0" y="362745"/>
          <a:ext cx="9448799" cy="1389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pl-PL" sz="3300" kern="1200"/>
            <a:t>CERT Polska  - domeny podejrzane, zgłoszone manualnie</a:t>
          </a:r>
          <a:endParaRPr lang="en-US" sz="3300" kern="1200"/>
        </a:p>
      </dsp:txBody>
      <dsp:txXfrm>
        <a:off x="67852" y="430597"/>
        <a:ext cx="9313095" cy="1254256"/>
      </dsp:txXfrm>
    </dsp:sp>
    <dsp:sp modelId="{3FF17819-4B68-4184-838F-E8025A86C877}">
      <dsp:nvSpPr>
        <dsp:cNvPr id="0" name=""/>
        <dsp:cNvSpPr/>
      </dsp:nvSpPr>
      <dsp:spPr>
        <a:xfrm>
          <a:off x="0" y="1847745"/>
          <a:ext cx="9448799" cy="1389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pl-PL" sz="3300" kern="1200"/>
            <a:t>Wykaz stron internetowych podmiotów publicznych – domeny rządowe, zgłaszane manualnie</a:t>
          </a:r>
          <a:endParaRPr lang="en-US" sz="3300" kern="1200"/>
        </a:p>
      </dsp:txBody>
      <dsp:txXfrm>
        <a:off x="67852" y="1915597"/>
        <a:ext cx="9313095" cy="1254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3C2F5-B7FF-4E48-897B-DD95D3E4F5FC}">
      <dsp:nvSpPr>
        <dsp:cNvPr id="0" name=""/>
        <dsp:cNvSpPr/>
      </dsp:nvSpPr>
      <dsp:spPr>
        <a:xfrm>
          <a:off x="0" y="48896"/>
          <a:ext cx="10544173" cy="1287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pl-PL" sz="2200" kern="1200"/>
            <a:t>Wyboru metryk dokonaliśmy </a:t>
          </a:r>
          <a:r>
            <a:rPr lang="pl-PL" sz="2200" kern="1200">
              <a:latin typeface="Gill Sans Nova"/>
            </a:rPr>
            <a:t>na</a:t>
          </a:r>
          <a:r>
            <a:rPr lang="pl-PL" sz="2200" kern="1200"/>
            <a:t> podstawie kilku prac naukowych napisanych na ten temat. Silną metryką okazała się długość części hosta, ilość znaków specjalnych takich jak `-` szczególnie w ostatniej subdomenie. Obliczyliśmy metryki takie jak:</a:t>
          </a:r>
        </a:p>
      </dsp:txBody>
      <dsp:txXfrm>
        <a:off x="62826" y="111722"/>
        <a:ext cx="10418521" cy="1161348"/>
      </dsp:txXfrm>
    </dsp:sp>
    <dsp:sp modelId="{F0489B6F-08D1-47B0-9C5B-F3ACF05F976F}">
      <dsp:nvSpPr>
        <dsp:cNvPr id="0" name=""/>
        <dsp:cNvSpPr/>
      </dsp:nvSpPr>
      <dsp:spPr>
        <a:xfrm>
          <a:off x="0" y="1335896"/>
          <a:ext cx="10544173" cy="309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777" tIns="27940" rIns="156464" bIns="27940" numCol="1" spcCol="1270" anchor="t" anchorCtr="0">
          <a:noAutofit/>
        </a:bodyPr>
        <a:lstStyle/>
        <a:p>
          <a:pPr marL="171450" lvl="1" indent="-171450" algn="l" defTabSz="755650" rtl="0">
            <a:lnSpc>
              <a:spcPct val="90000"/>
            </a:lnSpc>
            <a:spcBef>
              <a:spcPct val="0"/>
            </a:spcBef>
            <a:spcAft>
              <a:spcPct val="20000"/>
            </a:spcAft>
            <a:buChar char="•"/>
          </a:pPr>
          <a:endParaRPr lang="pl-PL" sz="1700" kern="1200">
            <a:latin typeface="Gill Sans Nova"/>
          </a:endParaRPr>
        </a:p>
        <a:p>
          <a:pPr marL="171450" lvl="1" indent="-171450" algn="l" defTabSz="755650">
            <a:lnSpc>
              <a:spcPct val="90000"/>
            </a:lnSpc>
            <a:spcBef>
              <a:spcPct val="0"/>
            </a:spcBef>
            <a:spcAft>
              <a:spcPct val="20000"/>
            </a:spcAft>
            <a:buChar char="•"/>
          </a:pPr>
          <a:r>
            <a:rPr lang="pl-PL" sz="1700" kern="1200"/>
            <a:t>ilość subdomen</a:t>
          </a:r>
          <a:endParaRPr lang="en-US" sz="1700" kern="1200"/>
        </a:p>
        <a:p>
          <a:pPr marL="171450" lvl="1" indent="-171450" algn="l" defTabSz="755650">
            <a:lnSpc>
              <a:spcPct val="90000"/>
            </a:lnSpc>
            <a:spcBef>
              <a:spcPct val="0"/>
            </a:spcBef>
            <a:spcAft>
              <a:spcPct val="20000"/>
            </a:spcAft>
            <a:buChar char="•"/>
          </a:pPr>
          <a:r>
            <a:rPr lang="pl-PL" sz="1700" kern="1200"/>
            <a:t>średnia długość subdomen</a:t>
          </a:r>
          <a:endParaRPr lang="en-US" sz="1700" kern="1200"/>
        </a:p>
        <a:p>
          <a:pPr marL="171450" lvl="1" indent="-171450" algn="l" defTabSz="755650">
            <a:lnSpc>
              <a:spcPct val="90000"/>
            </a:lnSpc>
            <a:spcBef>
              <a:spcPct val="0"/>
            </a:spcBef>
            <a:spcAft>
              <a:spcPct val="20000"/>
            </a:spcAft>
            <a:buChar char="•"/>
          </a:pPr>
          <a:r>
            <a:rPr lang="pl-PL" sz="1700" kern="1200"/>
            <a:t>ilość cyfr w hoście</a:t>
          </a:r>
          <a:endParaRPr lang="en-US" sz="1700" kern="1200"/>
        </a:p>
        <a:p>
          <a:pPr marL="171450" lvl="1" indent="-171450" algn="l" defTabSz="755650">
            <a:lnSpc>
              <a:spcPct val="90000"/>
            </a:lnSpc>
            <a:spcBef>
              <a:spcPct val="0"/>
            </a:spcBef>
            <a:spcAft>
              <a:spcPct val="20000"/>
            </a:spcAft>
            <a:buChar char="•"/>
          </a:pPr>
          <a:r>
            <a:rPr lang="pl-PL" sz="1700" kern="1200"/>
            <a:t>ilość znaków specjalnych w hoście</a:t>
          </a:r>
          <a:endParaRPr lang="en-US" sz="1700" kern="1200"/>
        </a:p>
        <a:p>
          <a:pPr marL="171450" lvl="1" indent="-171450" algn="l" defTabSz="755650">
            <a:lnSpc>
              <a:spcPct val="90000"/>
            </a:lnSpc>
            <a:spcBef>
              <a:spcPct val="0"/>
            </a:spcBef>
            <a:spcAft>
              <a:spcPct val="20000"/>
            </a:spcAft>
            <a:buChar char="•"/>
          </a:pPr>
          <a:r>
            <a:rPr lang="pl-PL" sz="1700" kern="1200"/>
            <a:t>długość adresu hosta do pierwszej `.`</a:t>
          </a:r>
          <a:endParaRPr lang="en-US" sz="1700" kern="1200"/>
        </a:p>
        <a:p>
          <a:pPr marL="171450" lvl="1" indent="-171450" algn="l" defTabSz="755650">
            <a:lnSpc>
              <a:spcPct val="90000"/>
            </a:lnSpc>
            <a:spcBef>
              <a:spcPct val="0"/>
            </a:spcBef>
            <a:spcAft>
              <a:spcPct val="20000"/>
            </a:spcAft>
            <a:buChar char="•"/>
          </a:pPr>
          <a:r>
            <a:rPr lang="pl-PL" sz="1700" kern="1200"/>
            <a:t>ilość kombinacji litera-cyfra</a:t>
          </a:r>
          <a:endParaRPr lang="en-US" sz="1700" kern="1200"/>
        </a:p>
        <a:p>
          <a:pPr marL="171450" lvl="1" indent="-171450" algn="l" defTabSz="755650">
            <a:lnSpc>
              <a:spcPct val="90000"/>
            </a:lnSpc>
            <a:spcBef>
              <a:spcPct val="0"/>
            </a:spcBef>
            <a:spcAft>
              <a:spcPct val="20000"/>
            </a:spcAft>
            <a:buChar char="•"/>
          </a:pPr>
          <a:r>
            <a:rPr lang="pl-PL" sz="1700" kern="1200"/>
            <a:t>ilość symboli `@`</a:t>
          </a:r>
          <a:endParaRPr lang="en-US" sz="1700" kern="1200"/>
        </a:p>
        <a:p>
          <a:pPr marL="171450" lvl="1" indent="-171450" algn="l" defTabSz="755650">
            <a:lnSpc>
              <a:spcPct val="90000"/>
            </a:lnSpc>
            <a:spcBef>
              <a:spcPct val="0"/>
            </a:spcBef>
            <a:spcAft>
              <a:spcPct val="20000"/>
            </a:spcAft>
            <a:buChar char="•"/>
          </a:pPr>
          <a:r>
            <a:rPr lang="pl-PL" sz="1700" kern="1200"/>
            <a:t>czy host jest adresem IPv4 lub IPv6</a:t>
          </a:r>
          <a:endParaRPr lang="en-US" sz="1700" kern="1200"/>
        </a:p>
        <a:p>
          <a:pPr marL="171450" lvl="1" indent="-171450" algn="l" defTabSz="755650">
            <a:lnSpc>
              <a:spcPct val="90000"/>
            </a:lnSpc>
            <a:spcBef>
              <a:spcPct val="0"/>
            </a:spcBef>
            <a:spcAft>
              <a:spcPct val="20000"/>
            </a:spcAft>
            <a:buChar char="•"/>
          </a:pPr>
          <a:r>
            <a:rPr lang="pl-PL" sz="1700" kern="1200"/>
            <a:t>długość wyrazów pomiędzy `-` tj. długość wyrazów dla: `wyraz1-wyraz2`</a:t>
          </a:r>
          <a:endParaRPr lang="en-US" sz="1700" kern="1200"/>
        </a:p>
      </dsp:txBody>
      <dsp:txXfrm>
        <a:off x="0" y="1335896"/>
        <a:ext cx="10544173" cy="3096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28002-6DFA-4E53-8073-2A589BA46655}">
      <dsp:nvSpPr>
        <dsp:cNvPr id="0" name=""/>
        <dsp:cNvSpPr/>
      </dsp:nvSpPr>
      <dsp:spPr>
        <a:xfrm>
          <a:off x="3232" y="427808"/>
          <a:ext cx="2564317" cy="15385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a:t>Dodanie nowych metryk wykorzystujących przetwarzanie języka</a:t>
          </a:r>
          <a:endParaRPr lang="en-US" sz="1800" kern="1200"/>
        </a:p>
      </dsp:txBody>
      <dsp:txXfrm>
        <a:off x="3232" y="427808"/>
        <a:ext cx="2564317" cy="1538590"/>
      </dsp:txXfrm>
    </dsp:sp>
    <dsp:sp modelId="{42141623-4A27-4714-920A-4F0191A134AB}">
      <dsp:nvSpPr>
        <dsp:cNvPr id="0" name=""/>
        <dsp:cNvSpPr/>
      </dsp:nvSpPr>
      <dsp:spPr>
        <a:xfrm>
          <a:off x="2823981" y="427808"/>
          <a:ext cx="2564317" cy="1538590"/>
        </a:xfrm>
        <a:prstGeom prst="rect">
          <a:avLst/>
        </a:prstGeom>
        <a:solidFill>
          <a:schemeClr val="accent2">
            <a:hueOff val="-248864"/>
            <a:satOff val="-105"/>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a:t>Obliczanie metryk związanych z dystansem do dobrych domen (bardzo czasochłonne)</a:t>
          </a:r>
          <a:endParaRPr lang="en-US" sz="1800" kern="1200"/>
        </a:p>
      </dsp:txBody>
      <dsp:txXfrm>
        <a:off x="2823981" y="427808"/>
        <a:ext cx="2564317" cy="1538590"/>
      </dsp:txXfrm>
    </dsp:sp>
    <dsp:sp modelId="{C6E5AA73-69E8-4793-9A61-901D6E73E817}">
      <dsp:nvSpPr>
        <dsp:cNvPr id="0" name=""/>
        <dsp:cNvSpPr/>
      </dsp:nvSpPr>
      <dsp:spPr>
        <a:xfrm>
          <a:off x="5644730" y="427808"/>
          <a:ext cx="2564317" cy="1538590"/>
        </a:xfrm>
        <a:prstGeom prst="rect">
          <a:avLst/>
        </a:prstGeom>
        <a:solidFill>
          <a:schemeClr val="accent2">
            <a:hueOff val="-497727"/>
            <a:satOff val="-210"/>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a:t>Dodanie metryk wykorzystujących słowniki, sprawdzających czy na przykład słowa w domenie nie są markami</a:t>
          </a:r>
          <a:endParaRPr lang="en-US" sz="1800" kern="1200"/>
        </a:p>
      </dsp:txBody>
      <dsp:txXfrm>
        <a:off x="5644730" y="427808"/>
        <a:ext cx="2564317" cy="1538590"/>
      </dsp:txXfrm>
    </dsp:sp>
    <dsp:sp modelId="{1FD9F9C8-169D-46C0-AAB7-BF4282D31D50}">
      <dsp:nvSpPr>
        <dsp:cNvPr id="0" name=""/>
        <dsp:cNvSpPr/>
      </dsp:nvSpPr>
      <dsp:spPr>
        <a:xfrm>
          <a:off x="8465479" y="427808"/>
          <a:ext cx="2564317" cy="1538590"/>
        </a:xfrm>
        <a:prstGeom prst="rect">
          <a:avLst/>
        </a:prstGeom>
        <a:solidFill>
          <a:schemeClr val="accent2">
            <a:hueOff val="-746591"/>
            <a:satOff val="-315"/>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a:t>Porównywanie i wyszukiwanie podobnych stron na podstawie zdjęcia (pobranych z </a:t>
          </a:r>
          <a:r>
            <a:rPr lang="pl-PL" sz="1800" kern="1200" err="1"/>
            <a:t>Selenium</a:t>
          </a:r>
          <a:r>
            <a:rPr lang="pl-PL" sz="1800" kern="1200"/>
            <a:t>)</a:t>
          </a:r>
          <a:endParaRPr lang="en-US" sz="1800" kern="1200"/>
        </a:p>
      </dsp:txBody>
      <dsp:txXfrm>
        <a:off x="8465479" y="427808"/>
        <a:ext cx="2564317" cy="1538590"/>
      </dsp:txXfrm>
    </dsp:sp>
    <dsp:sp modelId="{72183675-D70D-4C95-937F-87103653D4E7}">
      <dsp:nvSpPr>
        <dsp:cNvPr id="0" name=""/>
        <dsp:cNvSpPr/>
      </dsp:nvSpPr>
      <dsp:spPr>
        <a:xfrm>
          <a:off x="1413606" y="2222830"/>
          <a:ext cx="2564317" cy="1538590"/>
        </a:xfrm>
        <a:prstGeom prst="rect">
          <a:avLst/>
        </a:prstGeom>
        <a:solidFill>
          <a:schemeClr val="accent2">
            <a:hueOff val="-995454"/>
            <a:satOff val="-420"/>
            <a:lumOff val="47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a:t>Algorytm przeszukujący potencjalnie złe domeny na podstawie permutacji i podmian istniejących już marek</a:t>
          </a:r>
          <a:endParaRPr lang="en-US" sz="1800" kern="1200"/>
        </a:p>
      </dsp:txBody>
      <dsp:txXfrm>
        <a:off x="1413606" y="2222830"/>
        <a:ext cx="2564317" cy="1538590"/>
      </dsp:txXfrm>
    </dsp:sp>
    <dsp:sp modelId="{5BC504E1-3D29-422C-8023-9F4274050AC0}">
      <dsp:nvSpPr>
        <dsp:cNvPr id="0" name=""/>
        <dsp:cNvSpPr/>
      </dsp:nvSpPr>
      <dsp:spPr>
        <a:xfrm>
          <a:off x="4234355" y="2222830"/>
          <a:ext cx="2564317" cy="1538590"/>
        </a:xfrm>
        <a:prstGeom prst="rect">
          <a:avLst/>
        </a:prstGeom>
        <a:solidFill>
          <a:schemeClr val="accent2">
            <a:hueOff val="-1244318"/>
            <a:satOff val="-525"/>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a:t>Dodanie bazy dla dobrych i  złych domen, jako ostateczne źródło prawdy</a:t>
          </a:r>
          <a:endParaRPr lang="en-US" sz="1800" kern="1200"/>
        </a:p>
      </dsp:txBody>
      <dsp:txXfrm>
        <a:off x="4234355" y="2222830"/>
        <a:ext cx="2564317" cy="1538590"/>
      </dsp:txXfrm>
    </dsp:sp>
    <dsp:sp modelId="{F7982902-1300-4F20-B0E4-F2FE9556F3AE}">
      <dsp:nvSpPr>
        <dsp:cNvPr id="0" name=""/>
        <dsp:cNvSpPr/>
      </dsp:nvSpPr>
      <dsp:spPr>
        <a:xfrm>
          <a:off x="7055104" y="2222830"/>
          <a:ext cx="2564317" cy="1538590"/>
        </a:xfrm>
        <a:prstGeom prst="rect">
          <a:avLst/>
        </a:prstGeom>
        <a:solidFill>
          <a:schemeClr val="accent2">
            <a:hueOff val="-1493181"/>
            <a:satOff val="-630"/>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pl-PL" sz="1800" kern="1200">
              <a:latin typeface="Gill Sans Nova"/>
            </a:rPr>
            <a:t> Metryki bazujące na cenach domen</a:t>
          </a:r>
        </a:p>
      </dsp:txBody>
      <dsp:txXfrm>
        <a:off x="7055104" y="2222830"/>
        <a:ext cx="2564317" cy="1538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32EE-F788-43F8-8EDB-003C090B123A}">
      <dsp:nvSpPr>
        <dsp:cNvPr id="0" name=""/>
        <dsp:cNvSpPr/>
      </dsp:nvSpPr>
      <dsp:spPr>
        <a:xfrm>
          <a:off x="792099" y="1041819"/>
          <a:ext cx="1069678" cy="10696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0F5262-A9E6-4978-91A2-45D8EC83A17E}">
      <dsp:nvSpPr>
        <dsp:cNvPr id="0" name=""/>
        <dsp:cNvSpPr/>
      </dsp:nvSpPr>
      <dsp:spPr>
        <a:xfrm>
          <a:off x="138406"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l-PL" sz="1800" kern="1200"/>
            <a:t>Wtyczka do klientów pocztowych</a:t>
          </a:r>
          <a:endParaRPr lang="en-US" sz="1800" kern="1200"/>
        </a:p>
      </dsp:txBody>
      <dsp:txXfrm>
        <a:off x="138406" y="2427409"/>
        <a:ext cx="2377064" cy="720000"/>
      </dsp:txXfrm>
    </dsp:sp>
    <dsp:sp modelId="{96D2A757-B5EC-4B3D-B11E-08A7AF378109}">
      <dsp:nvSpPr>
        <dsp:cNvPr id="0" name=""/>
        <dsp:cNvSpPr/>
      </dsp:nvSpPr>
      <dsp:spPr>
        <a:xfrm>
          <a:off x="3585149" y="1041819"/>
          <a:ext cx="1069678" cy="10696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934D7C-1CCC-46E7-85CE-8DA540882306}">
      <dsp:nvSpPr>
        <dsp:cNvPr id="0" name=""/>
        <dsp:cNvSpPr/>
      </dsp:nvSpPr>
      <dsp:spPr>
        <a:xfrm>
          <a:off x="2931457"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l-PL" sz="1800" kern="1200"/>
            <a:t>Własny kontener </a:t>
          </a:r>
          <a:r>
            <a:rPr lang="pl-PL" sz="1800" kern="1200" err="1"/>
            <a:t>dockera</a:t>
          </a:r>
          <a:r>
            <a:rPr lang="pl-PL" sz="1800" kern="1200"/>
            <a:t>, </a:t>
          </a:r>
          <a:r>
            <a:rPr lang="pl-PL" sz="1800" kern="1200" err="1"/>
            <a:t>self-hosted</a:t>
          </a:r>
          <a:r>
            <a:rPr lang="pl-PL" sz="1800" kern="1200"/>
            <a:t> API</a:t>
          </a:r>
          <a:endParaRPr lang="en-US" sz="1800" kern="1200"/>
        </a:p>
      </dsp:txBody>
      <dsp:txXfrm>
        <a:off x="2931457" y="2427409"/>
        <a:ext cx="2377064" cy="720000"/>
      </dsp:txXfrm>
    </dsp:sp>
    <dsp:sp modelId="{86ED0083-6EB6-49E7-8031-7B49E8038226}">
      <dsp:nvSpPr>
        <dsp:cNvPr id="0" name=""/>
        <dsp:cNvSpPr/>
      </dsp:nvSpPr>
      <dsp:spPr>
        <a:xfrm>
          <a:off x="6378200" y="1041819"/>
          <a:ext cx="1069678" cy="10696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A03BDA-D4EA-4F8C-B247-D0900051356E}">
      <dsp:nvSpPr>
        <dsp:cNvPr id="0" name=""/>
        <dsp:cNvSpPr/>
      </dsp:nvSpPr>
      <dsp:spPr>
        <a:xfrm>
          <a:off x="5724507"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l-PL" sz="1800" kern="1200"/>
            <a:t>Komercyjna wersja bazy dobrych i złych linków</a:t>
          </a:r>
          <a:endParaRPr lang="en-US" sz="1800" kern="1200"/>
        </a:p>
      </dsp:txBody>
      <dsp:txXfrm>
        <a:off x="5724507" y="2427409"/>
        <a:ext cx="2377064" cy="720000"/>
      </dsp:txXfrm>
    </dsp:sp>
    <dsp:sp modelId="{9B8231B4-9828-4BFB-A891-CC1BB1E5CE7F}">
      <dsp:nvSpPr>
        <dsp:cNvPr id="0" name=""/>
        <dsp:cNvSpPr/>
      </dsp:nvSpPr>
      <dsp:spPr>
        <a:xfrm>
          <a:off x="9171250" y="1041819"/>
          <a:ext cx="1069678" cy="106967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55896-5EDB-4679-B55F-98A4D7A9F873}">
      <dsp:nvSpPr>
        <dsp:cNvPr id="0" name=""/>
        <dsp:cNvSpPr/>
      </dsp:nvSpPr>
      <dsp:spPr>
        <a:xfrm>
          <a:off x="8517558"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rtl="0">
            <a:lnSpc>
              <a:spcPct val="90000"/>
            </a:lnSpc>
            <a:spcBef>
              <a:spcPct val="0"/>
            </a:spcBef>
            <a:spcAft>
              <a:spcPct val="35000"/>
            </a:spcAft>
            <a:buNone/>
          </a:pPr>
          <a:r>
            <a:rPr lang="pl-PL" sz="1800" kern="1200"/>
            <a:t>Wczesny dostęp </a:t>
          </a:r>
          <a:r>
            <a:rPr lang="pl-PL" sz="1800" kern="1200">
              <a:latin typeface="Gill Sans Nova"/>
            </a:rPr>
            <a:t>do ulepszonej wersji modelu</a:t>
          </a:r>
          <a:endParaRPr lang="en-US" sz="1800" kern="1200"/>
        </a:p>
      </dsp:txBody>
      <dsp:txXfrm>
        <a:off x="8517558" y="2427409"/>
        <a:ext cx="2377064"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55EB7-84E6-4D65-A02B-7C5B9D84EC05}" type="datetimeFigureOut">
              <a:rPr lang="pl-PL"/>
              <a:t>22.06.2021</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8D8B3-92B5-4C4E-BD9C-21C8EB5DFDFB}" type="slidenum">
              <a:rPr lang="pl-PL"/>
              <a:t>‹#›</a:t>
            </a:fld>
            <a:endParaRPr lang="pl-PL"/>
          </a:p>
        </p:txBody>
      </p:sp>
    </p:spTree>
    <p:extLst>
      <p:ext uri="{BB962C8B-B14F-4D97-AF65-F5344CB8AC3E}">
        <p14:creationId xmlns:p14="http://schemas.microsoft.com/office/powerpoint/2010/main" val="30247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Celem </a:t>
            </a:r>
            <a:r>
              <a:rPr lang="en-US" err="1"/>
              <a:t>naszego</a:t>
            </a:r>
            <a:r>
              <a:rPr lang="en-US"/>
              <a:t> </a:t>
            </a:r>
            <a:r>
              <a:rPr lang="en-US" err="1"/>
              <a:t>projektu</a:t>
            </a:r>
            <a:r>
              <a:rPr lang="en-US"/>
              <a:t> </a:t>
            </a:r>
            <a:r>
              <a:rPr lang="en-US" err="1"/>
              <a:t>było</a:t>
            </a:r>
            <a:r>
              <a:rPr lang="en-US"/>
              <a:t> </a:t>
            </a:r>
            <a:r>
              <a:rPr lang="en-US" err="1"/>
              <a:t>stworzenie</a:t>
            </a:r>
            <a:r>
              <a:rPr lang="en-US"/>
              <a:t> </a:t>
            </a:r>
            <a:r>
              <a:rPr lang="en-US" err="1"/>
              <a:t>aplikacji</a:t>
            </a:r>
            <a:r>
              <a:rPr lang="en-US"/>
              <a:t>, </a:t>
            </a:r>
            <a:r>
              <a:rPr lang="en-US" err="1"/>
              <a:t>która</a:t>
            </a:r>
            <a:r>
              <a:rPr lang="en-US"/>
              <a:t> </a:t>
            </a:r>
            <a:r>
              <a:rPr lang="en-US" err="1"/>
              <a:t>pozytywnie</a:t>
            </a:r>
            <a:r>
              <a:rPr lang="en-US"/>
              <a:t> </a:t>
            </a:r>
            <a:r>
              <a:rPr lang="en-US" err="1"/>
              <a:t>wpłynie</a:t>
            </a:r>
            <a:r>
              <a:rPr lang="en-US"/>
              <a:t> </a:t>
            </a:r>
            <a:r>
              <a:rPr lang="en-US" err="1"/>
              <a:t>na</a:t>
            </a:r>
            <a:r>
              <a:rPr lang="en-US"/>
              <a:t> </a:t>
            </a:r>
            <a:r>
              <a:rPr lang="en-US" err="1"/>
              <a:t>użytkowników</a:t>
            </a:r>
            <a:r>
              <a:rPr lang="en-US"/>
              <a:t>, </a:t>
            </a:r>
            <a:r>
              <a:rPr lang="en-US" err="1"/>
              <a:t>którą</a:t>
            </a:r>
            <a:r>
              <a:rPr lang="en-US"/>
              <a:t> </a:t>
            </a:r>
            <a:r>
              <a:rPr lang="en-US" err="1"/>
              <a:t>można</a:t>
            </a:r>
            <a:r>
              <a:rPr lang="en-US"/>
              <a:t> </a:t>
            </a:r>
            <a:r>
              <a:rPr lang="en-US" err="1"/>
              <a:t>zainstalować</a:t>
            </a:r>
            <a:r>
              <a:rPr lang="en-US"/>
              <a:t> </a:t>
            </a:r>
            <a:r>
              <a:rPr lang="en-US" err="1"/>
              <a:t>na</a:t>
            </a:r>
            <a:r>
              <a:rPr lang="en-US"/>
              <a:t> </a:t>
            </a:r>
            <a:r>
              <a:rPr lang="en-US" err="1"/>
              <a:t>każdym</a:t>
            </a:r>
            <a:r>
              <a:rPr lang="en-US"/>
              <a:t> </a:t>
            </a:r>
            <a:r>
              <a:rPr lang="en-US" err="1"/>
              <a:t>urządzeniu</a:t>
            </a:r>
            <a:r>
              <a:rPr lang="en-US"/>
              <a:t> </a:t>
            </a:r>
            <a:r>
              <a:rPr lang="en-US" err="1"/>
              <a:t>i</a:t>
            </a:r>
            <a:r>
              <a:rPr lang="en-US"/>
              <a:t> </a:t>
            </a:r>
            <a:r>
              <a:rPr lang="en-US" err="1"/>
              <a:t>podniesie</a:t>
            </a:r>
            <a:r>
              <a:rPr lang="en-US"/>
              <a:t> </a:t>
            </a:r>
            <a:r>
              <a:rPr lang="en-US" err="1"/>
              <a:t>bezpieczeństwo</a:t>
            </a:r>
            <a:r>
              <a:rPr lang="en-US"/>
              <a:t> </a:t>
            </a:r>
            <a:r>
              <a:rPr lang="en-US" err="1"/>
              <a:t>użytkowania</a:t>
            </a:r>
            <a:r>
              <a:rPr lang="en-US"/>
              <a:t> </a:t>
            </a:r>
            <a:r>
              <a:rPr lang="en-US" err="1"/>
              <a:t>sieci</a:t>
            </a:r>
            <a:r>
              <a:rPr lang="en-US"/>
              <a:t> </a:t>
            </a:r>
            <a:r>
              <a:rPr lang="en-US" err="1"/>
              <a:t>małym</a:t>
            </a:r>
            <a:r>
              <a:rPr lang="en-US"/>
              <a:t> </a:t>
            </a:r>
            <a:r>
              <a:rPr lang="en-US" err="1"/>
              <a:t>kosztem</a:t>
            </a:r>
            <a:r>
              <a:rPr lang="en-US"/>
              <a:t>. </a:t>
            </a:r>
            <a:endParaRPr lang="pl-PL"/>
          </a:p>
          <a:p>
            <a:endParaRPr lang="en-US">
              <a:cs typeface="Calibri"/>
            </a:endParaRPr>
          </a:p>
          <a:p>
            <a:r>
              <a:rPr lang="en-US"/>
              <a:t>Nie </a:t>
            </a:r>
            <a:r>
              <a:rPr lang="en-US" err="1"/>
              <a:t>raz</a:t>
            </a:r>
            <a:r>
              <a:rPr lang="en-US"/>
              <a:t> </a:t>
            </a:r>
            <a:r>
              <a:rPr lang="en-US" err="1"/>
              <a:t>każdego</a:t>
            </a:r>
            <a:r>
              <a:rPr lang="en-US"/>
              <a:t> z </a:t>
            </a:r>
            <a:r>
              <a:rPr lang="en-US" err="1"/>
              <a:t>nas</a:t>
            </a:r>
            <a:r>
              <a:rPr lang="en-US"/>
              <a:t> </a:t>
            </a:r>
            <a:r>
              <a:rPr lang="en-US" err="1"/>
              <a:t>dotkną</a:t>
            </a:r>
            <a:r>
              <a:rPr lang="en-US"/>
              <a:t> problem </a:t>
            </a:r>
            <a:r>
              <a:rPr lang="en-US" err="1"/>
              <a:t>tego</a:t>
            </a:r>
            <a:r>
              <a:rPr lang="en-US"/>
              <a:t>, </a:t>
            </a:r>
            <a:r>
              <a:rPr lang="en-US" err="1"/>
              <a:t>że</a:t>
            </a:r>
            <a:r>
              <a:rPr lang="en-US"/>
              <a:t> </a:t>
            </a:r>
            <a:r>
              <a:rPr lang="en-US" err="1"/>
              <a:t>kliknęliśmy</a:t>
            </a:r>
            <a:r>
              <a:rPr lang="en-US"/>
              <a:t> w </a:t>
            </a:r>
            <a:r>
              <a:rPr lang="en-US" err="1"/>
              <a:t>nieodpowiedni</a:t>
            </a:r>
            <a:r>
              <a:rPr lang="en-US"/>
              <a:t> link </a:t>
            </a:r>
            <a:r>
              <a:rPr lang="en-US" err="1"/>
              <a:t>niezauważyliśmy</a:t>
            </a:r>
            <a:r>
              <a:rPr lang="en-US"/>
              <a:t> </a:t>
            </a:r>
            <a:r>
              <a:rPr lang="en-US" err="1"/>
              <a:t>braku</a:t>
            </a:r>
            <a:r>
              <a:rPr lang="en-US"/>
              <a:t> "</a:t>
            </a:r>
            <a:r>
              <a:rPr lang="en-US" err="1"/>
              <a:t>czerwonej</a:t>
            </a:r>
            <a:r>
              <a:rPr lang="en-US"/>
              <a:t> </a:t>
            </a:r>
            <a:r>
              <a:rPr lang="en-US" err="1"/>
              <a:t>kłódki</a:t>
            </a:r>
            <a:r>
              <a:rPr lang="en-US"/>
              <a:t>" w chrome, </a:t>
            </a:r>
            <a:r>
              <a:rPr lang="en-US" err="1"/>
              <a:t>przeglądarka</a:t>
            </a:r>
            <a:r>
              <a:rPr lang="en-US"/>
              <a:t> </a:t>
            </a:r>
            <a:r>
              <a:rPr lang="en-US" err="1"/>
              <a:t>nie</a:t>
            </a:r>
            <a:r>
              <a:rPr lang="en-US"/>
              <a:t> </a:t>
            </a:r>
            <a:r>
              <a:rPr lang="en-US" err="1"/>
              <a:t>wyświetliła</a:t>
            </a:r>
            <a:r>
              <a:rPr lang="en-US"/>
              <a:t> </a:t>
            </a:r>
            <a:r>
              <a:rPr lang="en-US" err="1"/>
              <a:t>powiedomienia</a:t>
            </a:r>
            <a:r>
              <a:rPr lang="en-US"/>
              <a:t> o </a:t>
            </a:r>
            <a:r>
              <a:rPr lang="en-US" err="1"/>
              <a:t>tym</a:t>
            </a:r>
            <a:r>
              <a:rPr lang="en-US"/>
              <a:t>, </a:t>
            </a:r>
            <a:r>
              <a:rPr lang="en-US" err="1"/>
              <a:t>że</a:t>
            </a:r>
            <a:r>
              <a:rPr lang="en-US"/>
              <a:t> </a:t>
            </a:r>
            <a:r>
              <a:rPr lang="en-US" err="1"/>
              <a:t>domena</a:t>
            </a:r>
            <a:r>
              <a:rPr lang="en-US"/>
              <a:t> jest </a:t>
            </a:r>
            <a:r>
              <a:rPr lang="en-US" err="1"/>
              <a:t>niebezpieczna</a:t>
            </a:r>
            <a:r>
              <a:rPr lang="en-US"/>
              <a:t>, </a:t>
            </a:r>
            <a:r>
              <a:rPr lang="en-US" err="1"/>
              <a:t>ponieważ</a:t>
            </a:r>
            <a:r>
              <a:rPr lang="en-US"/>
              <a:t> </a:t>
            </a:r>
            <a:r>
              <a:rPr lang="en-US" err="1"/>
              <a:t>nie</a:t>
            </a:r>
            <a:r>
              <a:rPr lang="en-US"/>
              <a:t> </a:t>
            </a:r>
            <a:r>
              <a:rPr lang="en-US" err="1"/>
              <a:t>została</a:t>
            </a:r>
            <a:r>
              <a:rPr lang="en-US"/>
              <a:t> </a:t>
            </a:r>
            <a:r>
              <a:rPr lang="en-US" err="1"/>
              <a:t>zaindeksowana</a:t>
            </a:r>
            <a:r>
              <a:rPr lang="en-US"/>
              <a:t> w </a:t>
            </a:r>
            <a:r>
              <a:rPr lang="en-US" err="1"/>
              <a:t>żadnej</a:t>
            </a:r>
            <a:r>
              <a:rPr lang="en-US"/>
              <a:t> z </a:t>
            </a:r>
            <a:r>
              <a:rPr lang="en-US" err="1"/>
              <a:t>baz</a:t>
            </a:r>
            <a:r>
              <a:rPr lang="en-US"/>
              <a:t> </a:t>
            </a:r>
            <a:r>
              <a:rPr lang="en-US" err="1"/>
              <a:t>domen</a:t>
            </a:r>
            <a:r>
              <a:rPr lang="en-US"/>
              <a:t> </a:t>
            </a:r>
            <a:r>
              <a:rPr lang="en-US" err="1"/>
              <a:t>podejrzanych</a:t>
            </a:r>
            <a:r>
              <a:rPr lang="en-US"/>
              <a:t>. </a:t>
            </a:r>
            <a:r>
              <a:rPr lang="en-US" err="1"/>
              <a:t>Postanowiliśmy</a:t>
            </a:r>
            <a:r>
              <a:rPr lang="en-US"/>
              <a:t> </a:t>
            </a:r>
            <a:r>
              <a:rPr lang="en-US" err="1"/>
              <a:t>zająć</a:t>
            </a:r>
            <a:r>
              <a:rPr lang="en-US"/>
              <a:t> </a:t>
            </a:r>
            <a:r>
              <a:rPr lang="en-US" err="1"/>
              <a:t>się</a:t>
            </a:r>
            <a:r>
              <a:rPr lang="en-US"/>
              <a:t> </a:t>
            </a:r>
            <a:r>
              <a:rPr lang="en-US" err="1"/>
              <a:t>tym</a:t>
            </a:r>
            <a:r>
              <a:rPr lang="en-US"/>
              <a:t> </a:t>
            </a:r>
            <a:r>
              <a:rPr lang="en-US" err="1"/>
              <a:t>tematem</a:t>
            </a:r>
            <a:r>
              <a:rPr lang="en-US"/>
              <a:t>. </a:t>
            </a:r>
            <a:r>
              <a:rPr lang="en-US" err="1"/>
              <a:t>Zainspirowała</a:t>
            </a:r>
            <a:r>
              <a:rPr lang="en-US"/>
              <a:t> </a:t>
            </a:r>
            <a:r>
              <a:rPr lang="en-US" err="1"/>
              <a:t>nas</a:t>
            </a:r>
            <a:r>
              <a:rPr lang="en-US"/>
              <a:t> do </a:t>
            </a:r>
            <a:r>
              <a:rPr lang="en-US" err="1"/>
              <a:t>tego</a:t>
            </a:r>
            <a:r>
              <a:rPr lang="en-US"/>
              <a:t> </a:t>
            </a:r>
            <a:r>
              <a:rPr lang="en-US" err="1"/>
              <a:t>strona</a:t>
            </a:r>
            <a:r>
              <a:rPr lang="en-US"/>
              <a:t> CERT Polska. </a:t>
            </a:r>
            <a:r>
              <a:rPr lang="en-US" err="1"/>
              <a:t>Chcieliśmy</a:t>
            </a:r>
            <a:r>
              <a:rPr lang="en-US"/>
              <a:t> </a:t>
            </a:r>
            <a:r>
              <a:rPr lang="en-US" err="1"/>
              <a:t>więc</a:t>
            </a:r>
            <a:r>
              <a:rPr lang="en-US"/>
              <a:t> </a:t>
            </a:r>
            <a:r>
              <a:rPr lang="en-US" err="1"/>
              <a:t>stworzyć</a:t>
            </a:r>
            <a:r>
              <a:rPr lang="en-US"/>
              <a:t> </a:t>
            </a:r>
            <a:r>
              <a:rPr lang="en-US" err="1"/>
              <a:t>algorytm</a:t>
            </a:r>
            <a:r>
              <a:rPr lang="en-US"/>
              <a:t>, </a:t>
            </a:r>
            <a:r>
              <a:rPr lang="en-US" err="1"/>
              <a:t>który</a:t>
            </a:r>
            <a:r>
              <a:rPr lang="en-US"/>
              <a:t> </a:t>
            </a:r>
            <a:r>
              <a:rPr lang="en-US" err="1"/>
              <a:t>już</a:t>
            </a:r>
            <a:r>
              <a:rPr lang="en-US"/>
              <a:t> </a:t>
            </a:r>
            <a:r>
              <a:rPr lang="en-US" err="1"/>
              <a:t>na</a:t>
            </a:r>
            <a:r>
              <a:rPr lang="en-US"/>
              <a:t> </a:t>
            </a:r>
            <a:r>
              <a:rPr lang="en-US" err="1"/>
              <a:t>podstawie</a:t>
            </a:r>
            <a:r>
              <a:rPr lang="en-US"/>
              <a:t> </a:t>
            </a:r>
            <a:r>
              <a:rPr lang="en-US" err="1"/>
              <a:t>adresu</a:t>
            </a:r>
            <a:r>
              <a:rPr lang="en-US"/>
              <a:t> URL </a:t>
            </a:r>
            <a:r>
              <a:rPr lang="en-US" err="1"/>
              <a:t>będzie</a:t>
            </a:r>
            <a:r>
              <a:rPr lang="en-US"/>
              <a:t> w </a:t>
            </a:r>
            <a:r>
              <a:rPr lang="en-US" err="1"/>
              <a:t>stanie</a:t>
            </a:r>
            <a:r>
              <a:rPr lang="en-US"/>
              <a:t> z </a:t>
            </a:r>
            <a:r>
              <a:rPr lang="en-US" err="1"/>
              <a:t>dużym</a:t>
            </a:r>
            <a:r>
              <a:rPr lang="en-US"/>
              <a:t> </a:t>
            </a:r>
            <a:r>
              <a:rPr lang="en-US" err="1"/>
              <a:t>prawdpodobieństwem</a:t>
            </a:r>
            <a:r>
              <a:rPr lang="en-US"/>
              <a:t> </a:t>
            </a:r>
            <a:r>
              <a:rPr lang="en-US" err="1"/>
              <a:t>stwierdzić</a:t>
            </a:r>
            <a:r>
              <a:rPr lang="en-US"/>
              <a:t> </a:t>
            </a:r>
            <a:r>
              <a:rPr lang="en-US" err="1"/>
              <a:t>czy</a:t>
            </a:r>
            <a:r>
              <a:rPr lang="en-US"/>
              <a:t> </a:t>
            </a:r>
            <a:r>
              <a:rPr lang="en-US" err="1"/>
              <a:t>witryna</a:t>
            </a:r>
            <a:r>
              <a:rPr lang="en-US"/>
              <a:t> jest </a:t>
            </a:r>
            <a:r>
              <a:rPr lang="en-US" err="1"/>
              <a:t>podejrzana</a:t>
            </a:r>
            <a:r>
              <a:rPr lang="en-US"/>
              <a:t>, </a:t>
            </a:r>
            <a:r>
              <a:rPr lang="en-US" err="1"/>
              <a:t>nawet</a:t>
            </a:r>
            <a:r>
              <a:rPr lang="en-US"/>
              <a:t> </a:t>
            </a:r>
            <a:r>
              <a:rPr lang="en-US" err="1"/>
              <a:t>jeżeli</a:t>
            </a:r>
            <a:r>
              <a:rPr lang="en-US"/>
              <a:t> </a:t>
            </a:r>
            <a:r>
              <a:rPr lang="en-US" err="1"/>
              <a:t>nie</a:t>
            </a:r>
            <a:r>
              <a:rPr lang="en-US"/>
              <a:t> </a:t>
            </a:r>
            <a:r>
              <a:rPr lang="en-US" err="1"/>
              <a:t>znajduje</a:t>
            </a:r>
            <a:r>
              <a:rPr lang="en-US"/>
              <a:t> </a:t>
            </a:r>
            <a:r>
              <a:rPr lang="en-US" err="1"/>
              <a:t>się</a:t>
            </a:r>
            <a:r>
              <a:rPr lang="en-US"/>
              <a:t> </a:t>
            </a:r>
            <a:r>
              <a:rPr lang="en-US" err="1"/>
              <a:t>na</a:t>
            </a:r>
            <a:r>
              <a:rPr lang="en-US"/>
              <a:t> </a:t>
            </a:r>
            <a:r>
              <a:rPr lang="en-US" err="1"/>
              <a:t>żadnej</a:t>
            </a:r>
            <a:r>
              <a:rPr lang="en-US"/>
              <a:t> z </a:t>
            </a:r>
            <a:r>
              <a:rPr lang="en-US" err="1"/>
              <a:t>popularnych</a:t>
            </a:r>
            <a:r>
              <a:rPr lang="en-US"/>
              <a:t> list. </a:t>
            </a:r>
            <a:endParaRPr lang="en-US">
              <a:cs typeface="Calibri"/>
            </a:endParaRPr>
          </a:p>
        </p:txBody>
      </p:sp>
      <p:sp>
        <p:nvSpPr>
          <p:cNvPr id="4" name="Symbol zastępczy numeru slajdu 3"/>
          <p:cNvSpPr>
            <a:spLocks noGrp="1"/>
          </p:cNvSpPr>
          <p:nvPr>
            <p:ph type="sldNum" sz="quarter" idx="5"/>
          </p:nvPr>
        </p:nvSpPr>
        <p:spPr/>
        <p:txBody>
          <a:bodyPr/>
          <a:lstStyle/>
          <a:p>
            <a:fld id="{AD18D8B3-92B5-4C4E-BD9C-21C8EB5DFDFB}" type="slidenum">
              <a:rPr lang="pl-PL"/>
              <a:t>1</a:t>
            </a:fld>
            <a:endParaRPr lang="pl-PL"/>
          </a:p>
        </p:txBody>
      </p:sp>
    </p:spTree>
    <p:extLst>
      <p:ext uri="{BB962C8B-B14F-4D97-AF65-F5344CB8AC3E}">
        <p14:creationId xmlns:p14="http://schemas.microsoft.com/office/powerpoint/2010/main" val="8681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cs typeface="Calibri"/>
              </a:rPr>
              <a:t>Pierwszym I oczywistym krokiem byłoby stworzenie wtyczki do klientów pocztowych. Tam też mamy odczynienia z podejrzanymi adresami w samych mailach I nasz model byłby je w stanie rozpoznać.</a:t>
            </a:r>
          </a:p>
          <a:p>
            <a:endParaRPr lang="pl-PL" dirty="0">
              <a:cs typeface="Calibri"/>
            </a:endParaRPr>
          </a:p>
          <a:p>
            <a:r>
              <a:rPr lang="pl-PL" dirty="0">
                <a:cs typeface="Calibri"/>
              </a:rPr>
              <a:t>Kolejnym jest własny kontener, który klient mógłby umieścić na własnym serwerze lub u siebie w chmurze jako filtr.  Ewentualnie dla entuzjastów, którzy chcieliby mieć cały system pod kontrolą, na własnym sprzęcie  i blisko siebie.</a:t>
            </a:r>
          </a:p>
        </p:txBody>
      </p:sp>
      <p:sp>
        <p:nvSpPr>
          <p:cNvPr id="4" name="Symbol zastępczy numeru slajdu 3"/>
          <p:cNvSpPr>
            <a:spLocks noGrp="1"/>
          </p:cNvSpPr>
          <p:nvPr>
            <p:ph type="sldNum" sz="quarter" idx="5"/>
          </p:nvPr>
        </p:nvSpPr>
        <p:spPr/>
        <p:txBody>
          <a:bodyPr/>
          <a:lstStyle/>
          <a:p>
            <a:fld id="{AD18D8B3-92B5-4C4E-BD9C-21C8EB5DFDFB}" type="slidenum">
              <a:rPr lang="pl-PL"/>
              <a:t>10</a:t>
            </a:fld>
            <a:endParaRPr lang="pl-PL"/>
          </a:p>
        </p:txBody>
      </p:sp>
    </p:spTree>
    <p:extLst>
      <p:ext uri="{BB962C8B-B14F-4D97-AF65-F5344CB8AC3E}">
        <p14:creationId xmlns:p14="http://schemas.microsoft.com/office/powerpoint/2010/main" val="271637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Zaproponowana przez nas architektura jest bardzo prosta, użytkownik instaluje wyłącznie wtyczkę do przeglądarki. Takie wtyczki można instalować na większości urządzeń, dzięki czemu użytkownik będzie mógł być chroniony wszędzie. Sama wtyczka wysyła do naszego API cały adres URL witryny, na której obecnie znajduje się użytkownik.</a:t>
            </a:r>
          </a:p>
          <a:p>
            <a:endParaRPr lang="pl-PL">
              <a:cs typeface="Calibri"/>
            </a:endParaRPr>
          </a:p>
          <a:p>
            <a:r>
              <a:rPr lang="pl-PL">
                <a:cs typeface="Calibri"/>
              </a:rPr>
              <a:t>Co jest ważne, taka wtyczka nie przerywa ładowania strony - więc nie wpłynie na czas ładowania dobrych stron.</a:t>
            </a:r>
          </a:p>
        </p:txBody>
      </p:sp>
      <p:sp>
        <p:nvSpPr>
          <p:cNvPr id="4" name="Symbol zastępczy numeru slajdu 3"/>
          <p:cNvSpPr>
            <a:spLocks noGrp="1"/>
          </p:cNvSpPr>
          <p:nvPr>
            <p:ph type="sldNum" sz="quarter" idx="5"/>
          </p:nvPr>
        </p:nvSpPr>
        <p:spPr/>
        <p:txBody>
          <a:bodyPr/>
          <a:lstStyle/>
          <a:p>
            <a:fld id="{AD18D8B3-92B5-4C4E-BD9C-21C8EB5DFDFB}" type="slidenum">
              <a:rPr lang="pl-PL"/>
              <a:t>2</a:t>
            </a:fld>
            <a:endParaRPr lang="pl-PL"/>
          </a:p>
        </p:txBody>
      </p:sp>
    </p:spTree>
    <p:extLst>
      <p:ext uri="{BB962C8B-B14F-4D97-AF65-F5344CB8AC3E}">
        <p14:creationId xmlns:p14="http://schemas.microsoft.com/office/powerpoint/2010/main" val="325770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Na </a:t>
            </a:r>
            <a:r>
              <a:rPr lang="en-US" err="1"/>
              <a:t>stronie</a:t>
            </a:r>
            <a:r>
              <a:rPr lang="en-US"/>
              <a:t> CERT Polska </a:t>
            </a:r>
            <a:r>
              <a:rPr lang="en-US" err="1"/>
              <a:t>znaleźliśmy</a:t>
            </a:r>
            <a:r>
              <a:rPr lang="en-US"/>
              <a:t> </a:t>
            </a:r>
            <a:r>
              <a:rPr lang="en-US" err="1"/>
              <a:t>dane</a:t>
            </a:r>
            <a:r>
              <a:rPr lang="en-US"/>
              <a:t> </a:t>
            </a:r>
            <a:r>
              <a:rPr lang="en-US" err="1"/>
              <a:t>dotyczące</a:t>
            </a:r>
            <a:r>
              <a:rPr lang="en-US"/>
              <a:t> </a:t>
            </a:r>
            <a:r>
              <a:rPr lang="en-US" err="1"/>
              <a:t>domen</a:t>
            </a:r>
            <a:r>
              <a:rPr lang="en-US"/>
              <a:t> </a:t>
            </a:r>
            <a:r>
              <a:rPr lang="en-US" err="1"/>
              <a:t>uznanych</a:t>
            </a:r>
            <a:r>
              <a:rPr lang="en-US"/>
              <a:t> za </a:t>
            </a:r>
            <a:r>
              <a:rPr lang="en-US" err="1"/>
              <a:t>niebezpieczne</a:t>
            </a:r>
            <a:r>
              <a:rPr lang="en-US"/>
              <a:t>. Dane </a:t>
            </a:r>
            <a:r>
              <a:rPr lang="en-US" err="1"/>
              <a:t>na</a:t>
            </a:r>
            <a:r>
              <a:rPr lang="en-US"/>
              <a:t> </a:t>
            </a:r>
            <a:r>
              <a:rPr lang="en-US" err="1"/>
              <a:t>niej</a:t>
            </a:r>
            <a:r>
              <a:rPr lang="en-US"/>
              <a:t> </a:t>
            </a:r>
            <a:r>
              <a:rPr lang="en-US" err="1"/>
              <a:t>umieszczone</a:t>
            </a:r>
            <a:r>
              <a:rPr lang="en-US"/>
              <a:t> </a:t>
            </a:r>
            <a:r>
              <a:rPr lang="en-US" err="1"/>
              <a:t>są</a:t>
            </a:r>
            <a:r>
              <a:rPr lang="en-US"/>
              <a:t> </a:t>
            </a:r>
            <a:r>
              <a:rPr lang="en-US" err="1"/>
              <a:t>ręcznie</a:t>
            </a:r>
            <a:r>
              <a:rPr lang="en-US"/>
              <a:t> </a:t>
            </a:r>
            <a:r>
              <a:rPr lang="en-US" err="1"/>
              <a:t>sprawdzane</a:t>
            </a:r>
            <a:r>
              <a:rPr lang="en-US"/>
              <a:t>, </a:t>
            </a:r>
            <a:r>
              <a:rPr lang="en-US" err="1"/>
              <a:t>stanowią</a:t>
            </a:r>
            <a:r>
              <a:rPr lang="en-US"/>
              <a:t> </a:t>
            </a:r>
            <a:r>
              <a:rPr lang="en-US" err="1"/>
              <a:t>więc</a:t>
            </a:r>
            <a:r>
              <a:rPr lang="en-US"/>
              <a:t> </a:t>
            </a:r>
            <a:r>
              <a:rPr lang="en-US" err="1"/>
              <a:t>idealne</a:t>
            </a:r>
            <a:r>
              <a:rPr lang="en-US"/>
              <a:t> </a:t>
            </a:r>
            <a:r>
              <a:rPr lang="en-US" err="1"/>
              <a:t>źródło</a:t>
            </a:r>
            <a:r>
              <a:rPr lang="en-US"/>
              <a:t> </a:t>
            </a:r>
            <a:r>
              <a:rPr lang="en-US" err="1"/>
              <a:t>danych</a:t>
            </a:r>
            <a:r>
              <a:rPr lang="en-US"/>
              <a:t> </a:t>
            </a:r>
            <a:r>
              <a:rPr lang="en-US" err="1"/>
              <a:t>dla</a:t>
            </a:r>
            <a:r>
              <a:rPr lang="en-US"/>
              <a:t> </a:t>
            </a:r>
            <a:r>
              <a:rPr lang="en-US" err="1"/>
              <a:t>algorytmów</a:t>
            </a:r>
            <a:r>
              <a:rPr lang="en-US"/>
              <a:t>.</a:t>
            </a:r>
            <a:endParaRPr lang="pl-PL"/>
          </a:p>
          <a:p>
            <a:r>
              <a:rPr lang="en-US"/>
              <a:t> </a:t>
            </a:r>
            <a:endParaRPr lang="pl-PL"/>
          </a:p>
          <a:p>
            <a:r>
              <a:rPr lang="en-US"/>
              <a:t>Na </a:t>
            </a:r>
            <a:r>
              <a:rPr lang="en-US" err="1"/>
              <a:t>stronie</a:t>
            </a:r>
            <a:r>
              <a:rPr lang="en-US"/>
              <a:t> </a:t>
            </a:r>
            <a:r>
              <a:rPr lang="en-US" err="1"/>
              <a:t>OtwarteDane</a:t>
            </a:r>
            <a:r>
              <a:rPr lang="en-US"/>
              <a:t> gov pl </a:t>
            </a:r>
            <a:r>
              <a:rPr lang="en-US" err="1"/>
              <a:t>znaleźliśmy</a:t>
            </a:r>
            <a:r>
              <a:rPr lang="en-US"/>
              <a:t> </a:t>
            </a:r>
            <a:r>
              <a:rPr lang="en-US" err="1"/>
              <a:t>dane</a:t>
            </a:r>
            <a:r>
              <a:rPr lang="en-US"/>
              <a:t> z </a:t>
            </a:r>
            <a:r>
              <a:rPr lang="en-US" err="1"/>
              <a:t>listą</a:t>
            </a:r>
            <a:r>
              <a:rPr lang="en-US"/>
              <a:t> </a:t>
            </a:r>
            <a:r>
              <a:rPr lang="en-US" err="1"/>
              <a:t>rządowych</a:t>
            </a:r>
            <a:r>
              <a:rPr lang="en-US"/>
              <a:t> </a:t>
            </a:r>
            <a:r>
              <a:rPr lang="en-US" err="1"/>
              <a:t>stron</a:t>
            </a:r>
            <a:r>
              <a:rPr lang="en-US"/>
              <a:t>. Problem z </a:t>
            </a:r>
            <a:r>
              <a:rPr lang="en-US" err="1"/>
              <a:t>tymi</a:t>
            </a:r>
            <a:r>
              <a:rPr lang="en-US"/>
              <a:t> </a:t>
            </a:r>
            <a:r>
              <a:rPr lang="en-US" err="1"/>
              <a:t>danymi</a:t>
            </a:r>
            <a:r>
              <a:rPr lang="en-US"/>
              <a:t> jest </a:t>
            </a:r>
            <a:r>
              <a:rPr lang="en-US" err="1"/>
              <a:t>taki</a:t>
            </a:r>
            <a:r>
              <a:rPr lang="en-US"/>
              <a:t>, </a:t>
            </a:r>
            <a:r>
              <a:rPr lang="en-US" err="1"/>
              <a:t>że</a:t>
            </a:r>
            <a:r>
              <a:rPr lang="en-US"/>
              <a:t> </a:t>
            </a:r>
            <a:r>
              <a:rPr lang="en-US" err="1"/>
              <a:t>większość</a:t>
            </a:r>
            <a:r>
              <a:rPr lang="en-US"/>
              <a:t> </a:t>
            </a:r>
            <a:r>
              <a:rPr lang="en-US" err="1"/>
              <a:t>tych</a:t>
            </a:r>
            <a:r>
              <a:rPr lang="en-US"/>
              <a:t> </a:t>
            </a:r>
            <a:r>
              <a:rPr lang="en-US" err="1"/>
              <a:t>domen</a:t>
            </a:r>
            <a:r>
              <a:rPr lang="en-US"/>
              <a:t> </a:t>
            </a:r>
            <a:r>
              <a:rPr lang="en-US" err="1"/>
              <a:t>została</a:t>
            </a:r>
            <a:r>
              <a:rPr lang="en-US"/>
              <a:t> </a:t>
            </a:r>
            <a:r>
              <a:rPr lang="en-US" err="1"/>
              <a:t>wpisana</a:t>
            </a:r>
            <a:r>
              <a:rPr lang="en-US"/>
              <a:t> </a:t>
            </a:r>
            <a:r>
              <a:rPr lang="en-US" err="1"/>
              <a:t>ręcznie</a:t>
            </a:r>
            <a:r>
              <a:rPr lang="en-US"/>
              <a:t> </a:t>
            </a:r>
            <a:r>
              <a:rPr lang="en-US" err="1"/>
              <a:t>i</a:t>
            </a:r>
            <a:r>
              <a:rPr lang="en-US"/>
              <a:t> </a:t>
            </a:r>
            <a:r>
              <a:rPr lang="en-US" err="1"/>
              <a:t>zawiera</a:t>
            </a:r>
            <a:r>
              <a:rPr lang="en-US"/>
              <a:t> </a:t>
            </a:r>
            <a:r>
              <a:rPr lang="en-US" err="1"/>
              <a:t>błędy</a:t>
            </a:r>
            <a:r>
              <a:rPr lang="en-US"/>
              <a:t> </a:t>
            </a:r>
            <a:r>
              <a:rPr lang="en-US" err="1"/>
              <a:t>i</a:t>
            </a:r>
            <a:r>
              <a:rPr lang="en-US"/>
              <a:t> </a:t>
            </a:r>
            <a:r>
              <a:rPr lang="en-US" err="1"/>
              <a:t>literówki</a:t>
            </a:r>
            <a:r>
              <a:rPr lang="en-US"/>
              <a:t>. Dane </a:t>
            </a:r>
            <a:r>
              <a:rPr lang="en-US" err="1"/>
              <a:t>te</a:t>
            </a:r>
            <a:r>
              <a:rPr lang="en-US"/>
              <a:t> </a:t>
            </a:r>
            <a:r>
              <a:rPr lang="en-US" err="1"/>
              <a:t>zostały</a:t>
            </a:r>
            <a:r>
              <a:rPr lang="en-US"/>
              <a:t> </a:t>
            </a:r>
            <a:r>
              <a:rPr lang="en-US" err="1"/>
              <a:t>więc</a:t>
            </a:r>
            <a:r>
              <a:rPr lang="en-US"/>
              <a:t> </a:t>
            </a:r>
            <a:r>
              <a:rPr lang="en-US" err="1"/>
              <a:t>na</a:t>
            </a:r>
            <a:r>
              <a:rPr lang="en-US"/>
              <a:t> </a:t>
            </a:r>
            <a:r>
              <a:rPr lang="en-US" err="1"/>
              <a:t>chwilę</a:t>
            </a:r>
            <a:r>
              <a:rPr lang="en-US"/>
              <a:t> </a:t>
            </a:r>
            <a:r>
              <a:rPr lang="en-US" err="1"/>
              <a:t>obecną</a:t>
            </a:r>
            <a:r>
              <a:rPr lang="en-US"/>
              <a:t> </a:t>
            </a:r>
            <a:r>
              <a:rPr lang="en-US" err="1"/>
              <a:t>odrzucone</a:t>
            </a:r>
            <a:r>
              <a:rPr lang="en-US"/>
              <a:t>, </a:t>
            </a:r>
            <a:r>
              <a:rPr lang="en-US" err="1"/>
              <a:t>gdyż</a:t>
            </a:r>
            <a:r>
              <a:rPr lang="en-US"/>
              <a:t> </a:t>
            </a:r>
            <a:r>
              <a:rPr lang="en-US" err="1"/>
              <a:t>wymagają</a:t>
            </a:r>
            <a:r>
              <a:rPr lang="en-US"/>
              <a:t> </a:t>
            </a:r>
            <a:r>
              <a:rPr lang="en-US" err="1"/>
              <a:t>ręcznej</a:t>
            </a:r>
            <a:r>
              <a:rPr lang="en-US"/>
              <a:t> </a:t>
            </a:r>
            <a:r>
              <a:rPr lang="en-US" err="1"/>
              <a:t>poprawy</a:t>
            </a:r>
            <a:r>
              <a:rPr lang="en-US"/>
              <a:t>.</a:t>
            </a:r>
            <a:endParaRPr lang="pl-PL"/>
          </a:p>
          <a:p>
            <a:r>
              <a:rPr lang="en-US"/>
              <a:t> </a:t>
            </a:r>
            <a:endParaRPr lang="pl-PL"/>
          </a:p>
          <a:p>
            <a:r>
              <a:rPr lang="en-US" err="1"/>
              <a:t>Oprócz</a:t>
            </a:r>
            <a:r>
              <a:rPr lang="en-US"/>
              <a:t> </a:t>
            </a:r>
            <a:r>
              <a:rPr lang="en-US" err="1"/>
              <a:t>danych</a:t>
            </a:r>
            <a:r>
              <a:rPr lang="en-US"/>
              <a:t> z </a:t>
            </a:r>
            <a:r>
              <a:rPr lang="en-US" err="1"/>
              <a:t>certu</a:t>
            </a:r>
            <a:r>
              <a:rPr lang="en-US"/>
              <a:t> </a:t>
            </a:r>
            <a:r>
              <a:rPr lang="en-US" err="1"/>
              <a:t>wykorzystaliśmy</a:t>
            </a:r>
            <a:r>
              <a:rPr lang="en-US"/>
              <a:t> </a:t>
            </a:r>
            <a:r>
              <a:rPr lang="en-US" err="1"/>
              <a:t>dane</a:t>
            </a:r>
            <a:r>
              <a:rPr lang="en-US"/>
              <a:t> z </a:t>
            </a:r>
            <a:r>
              <a:rPr lang="en-US" err="1"/>
              <a:t>wielu</a:t>
            </a:r>
            <a:r>
              <a:rPr lang="en-US"/>
              <a:t> </a:t>
            </a:r>
            <a:r>
              <a:rPr lang="en-US" err="1"/>
              <a:t>innych</a:t>
            </a:r>
            <a:r>
              <a:rPr lang="en-US"/>
              <a:t> </a:t>
            </a:r>
            <a:r>
              <a:rPr lang="en-US" err="1"/>
              <a:t>stron</a:t>
            </a:r>
            <a:r>
              <a:rPr lang="en-US"/>
              <a:t>, </a:t>
            </a:r>
            <a:r>
              <a:rPr lang="en-US" err="1"/>
              <a:t>których</a:t>
            </a:r>
            <a:r>
              <a:rPr lang="en-US"/>
              <a:t> </a:t>
            </a:r>
            <a:r>
              <a:rPr lang="en-US" err="1"/>
              <a:t>nie</a:t>
            </a:r>
            <a:r>
              <a:rPr lang="en-US"/>
              <a:t> </a:t>
            </a:r>
            <a:r>
              <a:rPr lang="en-US" err="1"/>
              <a:t>wymienimy</a:t>
            </a:r>
            <a:r>
              <a:rPr lang="en-US"/>
              <a:t>, ale od </a:t>
            </a:r>
            <a:r>
              <a:rPr lang="en-US" err="1"/>
              <a:t>wszystkich</a:t>
            </a:r>
            <a:r>
              <a:rPr lang="en-US"/>
              <a:t> </a:t>
            </a:r>
            <a:r>
              <a:rPr lang="en-US" err="1"/>
              <a:t>otrzymaliśmy</a:t>
            </a:r>
            <a:r>
              <a:rPr lang="en-US"/>
              <a:t> </a:t>
            </a:r>
            <a:r>
              <a:rPr lang="en-US" err="1"/>
              <a:t>pozwolenie</a:t>
            </a:r>
            <a:r>
              <a:rPr lang="en-US"/>
              <a:t> </a:t>
            </a:r>
            <a:r>
              <a:rPr lang="en-US" err="1"/>
              <a:t>na</a:t>
            </a:r>
            <a:r>
              <a:rPr lang="en-US"/>
              <a:t> ich </a:t>
            </a:r>
            <a:r>
              <a:rPr lang="en-US" err="1"/>
              <a:t>wykorzystanie</a:t>
            </a:r>
            <a:r>
              <a:rPr lang="en-US"/>
              <a:t>.</a:t>
            </a:r>
            <a:endParaRPr lang="pl-PL"/>
          </a:p>
        </p:txBody>
      </p:sp>
      <p:sp>
        <p:nvSpPr>
          <p:cNvPr id="4" name="Symbol zastępczy numeru slajdu 3"/>
          <p:cNvSpPr>
            <a:spLocks noGrp="1"/>
          </p:cNvSpPr>
          <p:nvPr>
            <p:ph type="sldNum" sz="quarter" idx="5"/>
          </p:nvPr>
        </p:nvSpPr>
        <p:spPr/>
        <p:txBody>
          <a:bodyPr/>
          <a:lstStyle/>
          <a:p>
            <a:fld id="{AD18D8B3-92B5-4C4E-BD9C-21C8EB5DFDFB}" type="slidenum">
              <a:rPr lang="pl-PL"/>
              <a:t>3</a:t>
            </a:fld>
            <a:endParaRPr lang="pl-PL"/>
          </a:p>
        </p:txBody>
      </p:sp>
    </p:spTree>
    <p:extLst>
      <p:ext uri="{BB962C8B-B14F-4D97-AF65-F5344CB8AC3E}">
        <p14:creationId xmlns:p14="http://schemas.microsoft.com/office/powerpoint/2010/main" val="429185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err="1"/>
              <a:t>Uznaliśmy</a:t>
            </a:r>
            <a:r>
              <a:rPr lang="en-US" dirty="0"/>
              <a:t> ten </a:t>
            </a:r>
            <a:r>
              <a:rPr lang="en-US" dirty="0" err="1"/>
              <a:t>wynik</a:t>
            </a:r>
            <a:r>
              <a:rPr lang="en-US" dirty="0"/>
              <a:t> za </a:t>
            </a:r>
            <a:r>
              <a:rPr lang="en-US" dirty="0" err="1"/>
              <a:t>zadowalający</a:t>
            </a:r>
            <a:r>
              <a:rPr lang="en-US" dirty="0"/>
              <a:t>. Za baseline </a:t>
            </a:r>
            <a:r>
              <a:rPr lang="en-US" dirty="0" err="1"/>
              <a:t>uzanaliśmy</a:t>
            </a:r>
            <a:r>
              <a:rPr lang="en-US" dirty="0"/>
              <a:t> model, </a:t>
            </a:r>
            <a:r>
              <a:rPr lang="en-US" dirty="0" err="1"/>
              <a:t>który</a:t>
            </a:r>
            <a:r>
              <a:rPr lang="en-US" dirty="0"/>
              <a:t> </a:t>
            </a:r>
            <a:r>
              <a:rPr lang="en-US" dirty="0" err="1"/>
              <a:t>wykrywa</a:t>
            </a:r>
            <a:r>
              <a:rPr lang="en-US" dirty="0"/>
              <a:t> </a:t>
            </a:r>
            <a:r>
              <a:rPr lang="en-US" dirty="0" err="1"/>
              <a:t>najbardziej</a:t>
            </a:r>
            <a:r>
              <a:rPr lang="en-US" dirty="0"/>
              <a:t> </a:t>
            </a:r>
            <a:r>
              <a:rPr lang="en-US" dirty="0" err="1"/>
              <a:t>oczywiste</a:t>
            </a:r>
            <a:r>
              <a:rPr lang="en-US" dirty="0"/>
              <a:t> </a:t>
            </a:r>
            <a:r>
              <a:rPr lang="en-US" dirty="0" err="1"/>
              <a:t>podstawienia</a:t>
            </a:r>
            <a:r>
              <a:rPr lang="en-US" dirty="0"/>
              <a:t> </a:t>
            </a:r>
            <a:r>
              <a:rPr lang="en-US" dirty="0" err="1"/>
              <a:t>typu</a:t>
            </a:r>
            <a:r>
              <a:rPr lang="en-US" dirty="0"/>
              <a:t> "allegro.pl" </a:t>
            </a:r>
            <a:r>
              <a:rPr lang="en-US" dirty="0" err="1"/>
              <a:t>i</a:t>
            </a:r>
            <a:r>
              <a:rPr lang="en-US" dirty="0"/>
              <a:t> "a11egro.pl" </a:t>
            </a:r>
            <a:r>
              <a:rPr lang="en-US" dirty="0" err="1"/>
              <a:t>i</a:t>
            </a:r>
            <a:r>
              <a:rPr lang="en-US" dirty="0"/>
              <a:t> </a:t>
            </a:r>
            <a:r>
              <a:rPr lang="en-US" dirty="0" err="1"/>
              <a:t>prace</a:t>
            </a:r>
            <a:r>
              <a:rPr lang="en-US" dirty="0"/>
              <a:t> </a:t>
            </a:r>
            <a:r>
              <a:rPr lang="en-US" dirty="0" err="1"/>
              <a:t>zakończyliśmy</a:t>
            </a:r>
            <a:r>
              <a:rPr lang="en-US" dirty="0"/>
              <a:t>, </a:t>
            </a:r>
            <a:r>
              <a:rPr lang="en-US" dirty="0" err="1"/>
              <a:t>gdy</a:t>
            </a:r>
            <a:r>
              <a:rPr lang="en-US" dirty="0"/>
              <a:t> model </a:t>
            </a:r>
            <a:r>
              <a:rPr lang="en-US" dirty="0" err="1"/>
              <a:t>był</a:t>
            </a:r>
            <a:r>
              <a:rPr lang="en-US" dirty="0"/>
              <a:t> w </a:t>
            </a:r>
            <a:r>
              <a:rPr lang="en-US" dirty="0" err="1"/>
              <a:t>stanie</a:t>
            </a:r>
            <a:r>
              <a:rPr lang="en-US" dirty="0"/>
              <a:t> </a:t>
            </a:r>
            <a:r>
              <a:rPr lang="en-US" dirty="0" err="1"/>
              <a:t>odróżnić</a:t>
            </a:r>
            <a:r>
              <a:rPr lang="en-US" dirty="0"/>
              <a:t> </a:t>
            </a:r>
            <a:r>
              <a:rPr lang="en-US" dirty="0" err="1"/>
              <a:t>te</a:t>
            </a:r>
            <a:r>
              <a:rPr lang="en-US" dirty="0"/>
              <a:t> </a:t>
            </a:r>
            <a:r>
              <a:rPr lang="en-US" dirty="0" err="1"/>
              <a:t>domeny</a:t>
            </a:r>
            <a:r>
              <a:rPr lang="en-US" dirty="0"/>
              <a:t>. Model, </a:t>
            </a:r>
            <a:r>
              <a:rPr lang="en-US" dirty="0" err="1"/>
              <a:t>który</a:t>
            </a:r>
            <a:r>
              <a:rPr lang="en-US" dirty="0"/>
              <a:t> </a:t>
            </a:r>
            <a:r>
              <a:rPr lang="en-US" dirty="0" err="1"/>
              <a:t>mamy</a:t>
            </a:r>
            <a:r>
              <a:rPr lang="en-US" dirty="0"/>
              <a:t> </a:t>
            </a:r>
            <a:r>
              <a:rPr lang="en-US" dirty="0" err="1"/>
              <a:t>obecnie</a:t>
            </a:r>
            <a:r>
              <a:rPr lang="en-US" dirty="0"/>
              <a:t> ma </a:t>
            </a:r>
            <a:r>
              <a:rPr lang="en-US" dirty="0" err="1"/>
              <a:t>sporo</a:t>
            </a:r>
            <a:r>
              <a:rPr lang="en-US" dirty="0"/>
              <a:t> </a:t>
            </a:r>
            <a:r>
              <a:rPr lang="en-US" dirty="0" err="1"/>
              <a:t>potencjału</a:t>
            </a:r>
            <a:r>
              <a:rPr lang="en-US" dirty="0"/>
              <a:t>. Jak </a:t>
            </a:r>
            <a:r>
              <a:rPr lang="en-US" dirty="0" err="1"/>
              <a:t>widać</a:t>
            </a:r>
            <a:r>
              <a:rPr lang="en-US" dirty="0"/>
              <a:t> </a:t>
            </a:r>
            <a:r>
              <a:rPr lang="en-US" dirty="0" err="1"/>
              <a:t>nie</a:t>
            </a:r>
            <a:r>
              <a:rPr lang="en-US" dirty="0"/>
              <a:t> </a:t>
            </a:r>
            <a:r>
              <a:rPr lang="en-US" dirty="0" err="1"/>
              <a:t>był</a:t>
            </a:r>
            <a:r>
              <a:rPr lang="en-US" dirty="0"/>
              <a:t> </a:t>
            </a:r>
            <a:r>
              <a:rPr lang="en-US" dirty="0" err="1"/>
              <a:t>trenowany</a:t>
            </a:r>
            <a:r>
              <a:rPr lang="en-US" dirty="0"/>
              <a:t> </a:t>
            </a:r>
            <a:r>
              <a:rPr lang="en-US" dirty="0" err="1"/>
              <a:t>na</a:t>
            </a:r>
            <a:r>
              <a:rPr lang="en-US" dirty="0"/>
              <a:t> </a:t>
            </a:r>
            <a:r>
              <a:rPr lang="en-US" dirty="0" err="1"/>
              <a:t>dużej</a:t>
            </a:r>
            <a:r>
              <a:rPr lang="en-US" dirty="0"/>
              <a:t> </a:t>
            </a:r>
            <a:r>
              <a:rPr lang="en-US" dirty="0" err="1"/>
              <a:t>ilości</a:t>
            </a:r>
            <a:r>
              <a:rPr lang="en-US" dirty="0"/>
              <a:t> </a:t>
            </a:r>
            <a:r>
              <a:rPr lang="en-US" dirty="0" err="1"/>
              <a:t>danych</a:t>
            </a:r>
            <a:r>
              <a:rPr lang="en-US" dirty="0"/>
              <a:t> I </a:t>
            </a:r>
            <a:r>
              <a:rPr lang="en-US" dirty="0" err="1"/>
              <a:t>zapewne</a:t>
            </a:r>
            <a:r>
              <a:rPr lang="en-US" dirty="0"/>
              <a:t> </a:t>
            </a:r>
            <a:r>
              <a:rPr lang="en-US" dirty="0" err="1"/>
              <a:t>sporo</a:t>
            </a:r>
            <a:r>
              <a:rPr lang="en-US" dirty="0"/>
              <a:t> </a:t>
            </a:r>
            <a:r>
              <a:rPr lang="en-US" dirty="0" err="1"/>
              <a:t>może</a:t>
            </a:r>
            <a:r>
              <a:rPr lang="en-US" dirty="0"/>
              <a:t> </a:t>
            </a:r>
            <a:r>
              <a:rPr lang="en-US" dirty="0" err="1"/>
              <a:t>zyskać</a:t>
            </a:r>
            <a:r>
              <a:rPr lang="en-US" dirty="0"/>
              <a:t>, </a:t>
            </a:r>
            <a:r>
              <a:rPr lang="en-US" dirty="0" err="1"/>
              <a:t>gdy</a:t>
            </a:r>
            <a:r>
              <a:rPr lang="en-US" dirty="0"/>
              <a:t> </a:t>
            </a:r>
            <a:r>
              <a:rPr lang="en-US" dirty="0" err="1"/>
              <a:t>pozyskamy</a:t>
            </a:r>
            <a:r>
              <a:rPr lang="en-US" dirty="0"/>
              <a:t> </a:t>
            </a:r>
            <a:r>
              <a:rPr lang="en-US" dirty="0" err="1"/>
              <a:t>jakieś</a:t>
            </a:r>
            <a:r>
              <a:rPr lang="en-US" dirty="0"/>
              <a:t> </a:t>
            </a:r>
            <a:r>
              <a:rPr lang="en-US" dirty="0" err="1"/>
              <a:t>nowe</a:t>
            </a:r>
            <a:r>
              <a:rPr lang="en-US" dirty="0"/>
              <a:t> </a:t>
            </a:r>
            <a:r>
              <a:rPr lang="en-US" dirty="0" err="1"/>
              <a:t>dane</a:t>
            </a:r>
            <a:r>
              <a:rPr lang="en-US" dirty="0"/>
              <a:t>. </a:t>
            </a:r>
            <a:endParaRPr lang="en-US" dirty="0">
              <a:cs typeface="Calibri"/>
            </a:endParaRPr>
          </a:p>
        </p:txBody>
      </p:sp>
      <p:sp>
        <p:nvSpPr>
          <p:cNvPr id="4" name="Symbol zastępczy numeru slajdu 3"/>
          <p:cNvSpPr>
            <a:spLocks noGrp="1"/>
          </p:cNvSpPr>
          <p:nvPr>
            <p:ph type="sldNum" sz="quarter" idx="5"/>
          </p:nvPr>
        </p:nvSpPr>
        <p:spPr/>
        <p:txBody>
          <a:bodyPr/>
          <a:lstStyle/>
          <a:p>
            <a:fld id="{AD18D8B3-92B5-4C4E-BD9C-21C8EB5DFDFB}" type="slidenum">
              <a:rPr lang="pl-PL"/>
              <a:t>4</a:t>
            </a:fld>
            <a:endParaRPr lang="pl-PL"/>
          </a:p>
        </p:txBody>
      </p:sp>
    </p:spTree>
    <p:extLst>
      <p:ext uri="{BB962C8B-B14F-4D97-AF65-F5344CB8AC3E}">
        <p14:creationId xmlns:p14="http://schemas.microsoft.com/office/powerpoint/2010/main" val="1661586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cs typeface="Calibri"/>
              </a:rPr>
              <a:t>Tak prezentuje się działanie naszej wtyczki. Użytkownik wchodzący na podejrzaną stronę zostanie ostrzeżony, że strona jest podejrzana. Co ciekawe strona podana tu w przykładzie nie została zablokowana przez przeglądarkę, ani </a:t>
            </a:r>
            <a:r>
              <a:rPr lang="pl-PL" dirty="0" err="1">
                <a:cs typeface="Calibri"/>
              </a:rPr>
              <a:t>adblocka</a:t>
            </a:r>
            <a:r>
              <a:rPr lang="pl-PL" dirty="0">
                <a:cs typeface="Calibri"/>
              </a:rPr>
              <a:t>. Zadziałał wyłącznie nasz model i wtyczka.</a:t>
            </a:r>
          </a:p>
        </p:txBody>
      </p:sp>
      <p:sp>
        <p:nvSpPr>
          <p:cNvPr id="4" name="Symbol zastępczy numeru slajdu 3"/>
          <p:cNvSpPr>
            <a:spLocks noGrp="1"/>
          </p:cNvSpPr>
          <p:nvPr>
            <p:ph type="sldNum" sz="quarter" idx="5"/>
          </p:nvPr>
        </p:nvSpPr>
        <p:spPr/>
        <p:txBody>
          <a:bodyPr/>
          <a:lstStyle/>
          <a:p>
            <a:fld id="{AD18D8B3-92B5-4C4E-BD9C-21C8EB5DFDFB}" type="slidenum">
              <a:rPr lang="pl-PL"/>
              <a:t>5</a:t>
            </a:fld>
            <a:endParaRPr lang="pl-PL"/>
          </a:p>
        </p:txBody>
      </p:sp>
    </p:spTree>
    <p:extLst>
      <p:ext uri="{BB962C8B-B14F-4D97-AF65-F5344CB8AC3E}">
        <p14:creationId xmlns:p14="http://schemas.microsoft.com/office/powerpoint/2010/main" val="365849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Do </a:t>
            </a:r>
            <a:r>
              <a:rPr lang="en-US" dirty="0" err="1"/>
              <a:t>jego</a:t>
            </a:r>
            <a:r>
              <a:rPr lang="en-US" dirty="0"/>
              <a:t> </a:t>
            </a:r>
            <a:r>
              <a:rPr lang="en-US" dirty="0" err="1"/>
              <a:t>wytrenowania</a:t>
            </a:r>
            <a:r>
              <a:rPr lang="en-US" dirty="0"/>
              <a:t> </a:t>
            </a:r>
            <a:r>
              <a:rPr lang="en-US" dirty="0" err="1"/>
              <a:t>potrzebne</a:t>
            </a:r>
            <a:r>
              <a:rPr lang="en-US" dirty="0"/>
              <a:t> </a:t>
            </a:r>
            <a:r>
              <a:rPr lang="en-US" dirty="0" err="1"/>
              <a:t>było</a:t>
            </a:r>
            <a:r>
              <a:rPr lang="en-US" dirty="0"/>
              <a:t> </a:t>
            </a:r>
            <a:r>
              <a:rPr lang="en-US" dirty="0" err="1"/>
              <a:t>sporo</a:t>
            </a:r>
            <a:r>
              <a:rPr lang="en-US" dirty="0"/>
              <a:t> </a:t>
            </a:r>
            <a:r>
              <a:rPr lang="en-US" dirty="0" err="1"/>
              <a:t>pracy</a:t>
            </a:r>
            <a:r>
              <a:rPr lang="en-US" dirty="0"/>
              <a:t>. Ze </a:t>
            </a:r>
            <a:r>
              <a:rPr lang="en-US" dirty="0" err="1"/>
              <a:t>względu</a:t>
            </a:r>
            <a:r>
              <a:rPr lang="en-US" dirty="0"/>
              <a:t> </a:t>
            </a:r>
            <a:r>
              <a:rPr lang="en-US" dirty="0" err="1"/>
              <a:t>na</a:t>
            </a:r>
            <a:r>
              <a:rPr lang="en-US" dirty="0"/>
              <a:t> to, </a:t>
            </a:r>
            <a:r>
              <a:rPr lang="en-US" dirty="0" err="1"/>
              <a:t>że</a:t>
            </a:r>
            <a:r>
              <a:rPr lang="en-US" dirty="0"/>
              <a:t> </a:t>
            </a:r>
            <a:r>
              <a:rPr lang="en-US" dirty="0" err="1"/>
              <a:t>złych</a:t>
            </a:r>
            <a:r>
              <a:rPr lang="en-US" dirty="0"/>
              <a:t> </a:t>
            </a:r>
            <a:r>
              <a:rPr lang="en-US" dirty="0" err="1"/>
              <a:t>domen</a:t>
            </a:r>
            <a:r>
              <a:rPr lang="en-US" dirty="0"/>
              <a:t> </a:t>
            </a:r>
            <a:r>
              <a:rPr lang="en-US" dirty="0" err="1"/>
              <a:t>nie</a:t>
            </a:r>
            <a:r>
              <a:rPr lang="en-US" dirty="0"/>
              <a:t> ma </a:t>
            </a:r>
            <a:r>
              <a:rPr lang="en-US" dirty="0" err="1"/>
              <a:t>sporo</a:t>
            </a:r>
            <a:r>
              <a:rPr lang="en-US" dirty="0"/>
              <a:t>, a np. Alexa </a:t>
            </a:r>
            <a:r>
              <a:rPr lang="en-US" dirty="0" err="1"/>
              <a:t>udostępnia</a:t>
            </a:r>
            <a:r>
              <a:rPr lang="en-US" dirty="0"/>
              <a:t> 1M </a:t>
            </a:r>
            <a:r>
              <a:rPr lang="en-US" dirty="0" err="1"/>
              <a:t>dobrych</a:t>
            </a:r>
            <a:r>
              <a:rPr lang="en-US" dirty="0"/>
              <a:t> </a:t>
            </a:r>
            <a:r>
              <a:rPr lang="en-US" dirty="0" err="1"/>
              <a:t>domen</a:t>
            </a:r>
            <a:r>
              <a:rPr lang="en-US" dirty="0"/>
              <a:t>, </a:t>
            </a:r>
            <a:r>
              <a:rPr lang="en-US" dirty="0" err="1"/>
              <a:t>nasz</a:t>
            </a:r>
            <a:r>
              <a:rPr lang="en-US" dirty="0"/>
              <a:t> </a:t>
            </a:r>
            <a:r>
              <a:rPr lang="en-US" dirty="0" err="1"/>
              <a:t>zbiór</a:t>
            </a:r>
            <a:r>
              <a:rPr lang="en-US" dirty="0"/>
              <a:t> </a:t>
            </a:r>
            <a:r>
              <a:rPr lang="en-US" dirty="0" err="1"/>
              <a:t>danch</a:t>
            </a:r>
            <a:r>
              <a:rPr lang="en-US" dirty="0"/>
              <a:t> </a:t>
            </a:r>
            <a:r>
              <a:rPr lang="en-US" dirty="0" err="1"/>
              <a:t>był</a:t>
            </a:r>
            <a:r>
              <a:rPr lang="en-US" dirty="0"/>
              <a:t> </a:t>
            </a:r>
            <a:r>
              <a:rPr lang="en-US" dirty="0" err="1"/>
              <a:t>bardzo</a:t>
            </a:r>
            <a:r>
              <a:rPr lang="en-US" dirty="0"/>
              <a:t> </a:t>
            </a:r>
            <a:r>
              <a:rPr lang="en-US" dirty="0" err="1"/>
              <a:t>niezbalansowany</a:t>
            </a:r>
            <a:r>
              <a:rPr lang="en-US" dirty="0"/>
              <a:t>. </a:t>
            </a:r>
            <a:r>
              <a:rPr lang="en-US" dirty="0" err="1"/>
              <a:t>Pierwszym</a:t>
            </a:r>
            <a:r>
              <a:rPr lang="en-US" dirty="0"/>
              <a:t> </a:t>
            </a:r>
            <a:r>
              <a:rPr lang="en-US" dirty="0" err="1"/>
              <a:t>kroiem</a:t>
            </a:r>
            <a:r>
              <a:rPr lang="en-US" dirty="0"/>
              <a:t> </a:t>
            </a:r>
            <a:r>
              <a:rPr lang="en-US" dirty="0" err="1"/>
              <a:t>było</a:t>
            </a:r>
            <a:r>
              <a:rPr lang="en-US" dirty="0"/>
              <a:t> </a:t>
            </a:r>
            <a:r>
              <a:rPr lang="en-US" dirty="0" err="1"/>
              <a:t>więc</a:t>
            </a:r>
            <a:r>
              <a:rPr lang="en-US" dirty="0"/>
              <a:t> </a:t>
            </a:r>
            <a:r>
              <a:rPr lang="en-US" dirty="0" err="1"/>
              <a:t>przygotowanie</a:t>
            </a:r>
            <a:r>
              <a:rPr lang="en-US" dirty="0"/>
              <a:t> </a:t>
            </a:r>
            <a:r>
              <a:rPr lang="en-US" dirty="0" err="1"/>
              <a:t>zbioru</a:t>
            </a:r>
            <a:r>
              <a:rPr lang="en-US" dirty="0"/>
              <a:t>. </a:t>
            </a:r>
            <a:r>
              <a:rPr lang="en-US" dirty="0" err="1"/>
              <a:t>Już</a:t>
            </a:r>
            <a:r>
              <a:rPr lang="en-US" dirty="0"/>
              <a:t> </a:t>
            </a:r>
            <a:r>
              <a:rPr lang="en-US" dirty="0" err="1"/>
              <a:t>na</a:t>
            </a:r>
            <a:r>
              <a:rPr lang="en-US" dirty="0"/>
              <a:t> </a:t>
            </a:r>
            <a:r>
              <a:rPr lang="en-US" dirty="0" err="1"/>
              <a:t>wstępnie</a:t>
            </a:r>
            <a:r>
              <a:rPr lang="en-US" dirty="0"/>
              <a:t> </a:t>
            </a:r>
            <a:r>
              <a:rPr lang="en-US" dirty="0" err="1"/>
              <a:t>odrzuciliśmy</a:t>
            </a:r>
            <a:r>
              <a:rPr lang="en-US" dirty="0"/>
              <a:t> </a:t>
            </a:r>
            <a:r>
              <a:rPr lang="en-US" dirty="0" err="1"/>
              <a:t>sporo</a:t>
            </a:r>
            <a:r>
              <a:rPr lang="en-US" dirty="0"/>
              <a:t> </a:t>
            </a:r>
            <a:r>
              <a:rPr lang="en-US" dirty="0" err="1"/>
              <a:t>URLi</a:t>
            </a:r>
            <a:r>
              <a:rPr lang="en-US" dirty="0"/>
              <a:t>, </a:t>
            </a:r>
            <a:r>
              <a:rPr lang="en-US" dirty="0" err="1"/>
              <a:t>które</a:t>
            </a:r>
            <a:r>
              <a:rPr lang="en-US" dirty="0"/>
              <a:t> </a:t>
            </a:r>
            <a:r>
              <a:rPr lang="en-US" dirty="0" err="1"/>
              <a:t>nie</a:t>
            </a:r>
            <a:r>
              <a:rPr lang="en-US" dirty="0"/>
              <a:t> </a:t>
            </a:r>
            <a:r>
              <a:rPr lang="en-US" dirty="0" err="1"/>
              <a:t>spełniały</a:t>
            </a:r>
            <a:r>
              <a:rPr lang="en-US" dirty="0"/>
              <a:t> </a:t>
            </a:r>
            <a:r>
              <a:rPr lang="en-US" dirty="0" err="1"/>
              <a:t>wymagań</a:t>
            </a:r>
            <a:r>
              <a:rPr lang="en-US" dirty="0"/>
              <a:t> </a:t>
            </a:r>
            <a:r>
              <a:rPr lang="en-US" dirty="0" err="1"/>
              <a:t>dotyczących</a:t>
            </a:r>
            <a:r>
              <a:rPr lang="en-US" dirty="0"/>
              <a:t> </a:t>
            </a:r>
            <a:r>
              <a:rPr lang="en-US" dirty="0" err="1"/>
              <a:t>składni</a:t>
            </a:r>
            <a:r>
              <a:rPr lang="en-US" dirty="0"/>
              <a:t>. </a:t>
            </a:r>
            <a:r>
              <a:rPr lang="en-US" dirty="0" err="1"/>
              <a:t>Następnie</a:t>
            </a:r>
            <a:r>
              <a:rPr lang="en-US" dirty="0"/>
              <a:t> </a:t>
            </a:r>
            <a:r>
              <a:rPr lang="en-US" dirty="0" err="1"/>
              <a:t>ze</a:t>
            </a:r>
            <a:r>
              <a:rPr lang="en-US" dirty="0"/>
              <a:t> </a:t>
            </a:r>
            <a:r>
              <a:rPr lang="en-US" dirty="0" err="1"/>
              <a:t>zbioru</a:t>
            </a:r>
            <a:r>
              <a:rPr lang="en-US" dirty="0"/>
              <a:t> </a:t>
            </a:r>
            <a:r>
              <a:rPr lang="en-US" dirty="0" err="1"/>
              <a:t>dobrych</a:t>
            </a:r>
            <a:r>
              <a:rPr lang="en-US" dirty="0"/>
              <a:t> </a:t>
            </a:r>
            <a:r>
              <a:rPr lang="en-US" dirty="0" err="1"/>
              <a:t>danych</a:t>
            </a:r>
            <a:r>
              <a:rPr lang="en-US" dirty="0"/>
              <a:t> </a:t>
            </a:r>
            <a:r>
              <a:rPr lang="en-US" dirty="0" err="1"/>
              <a:t>została</a:t>
            </a:r>
            <a:r>
              <a:rPr lang="en-US" dirty="0"/>
              <a:t> </a:t>
            </a:r>
            <a:r>
              <a:rPr lang="en-US" dirty="0" err="1"/>
              <a:t>wybrana</a:t>
            </a:r>
            <a:r>
              <a:rPr lang="en-US" dirty="0"/>
              <a:t> </a:t>
            </a:r>
            <a:r>
              <a:rPr lang="en-US" dirty="0" err="1"/>
              <a:t>próba</a:t>
            </a:r>
            <a:r>
              <a:rPr lang="en-US" dirty="0"/>
              <a:t> </a:t>
            </a:r>
            <a:r>
              <a:rPr lang="en-US" dirty="0" err="1"/>
              <a:t>losowa</a:t>
            </a:r>
            <a:r>
              <a:rPr lang="en-US" dirty="0"/>
              <a:t> </a:t>
            </a:r>
            <a:r>
              <a:rPr lang="en-US" dirty="0" err="1"/>
              <a:t>tak</a:t>
            </a:r>
            <a:r>
              <a:rPr lang="en-US" dirty="0"/>
              <a:t>, aby </a:t>
            </a:r>
            <a:r>
              <a:rPr lang="en-US" dirty="0" err="1"/>
              <a:t>zbalansować</a:t>
            </a:r>
            <a:r>
              <a:rPr lang="en-US" dirty="0"/>
              <a:t> </a:t>
            </a:r>
            <a:r>
              <a:rPr lang="en-US" dirty="0" err="1"/>
              <a:t>zbiór</a:t>
            </a:r>
            <a:r>
              <a:rPr lang="en-US" dirty="0"/>
              <a:t>. Ostatecznie </a:t>
            </a:r>
            <a:r>
              <a:rPr lang="en-US" dirty="0" err="1"/>
              <a:t>przez</a:t>
            </a:r>
            <a:r>
              <a:rPr lang="en-US" dirty="0"/>
              <a:t> </a:t>
            </a:r>
            <a:r>
              <a:rPr lang="en-US" dirty="0" err="1"/>
              <a:t>cały</a:t>
            </a:r>
            <a:r>
              <a:rPr lang="en-US" dirty="0"/>
              <a:t> preprocessing </a:t>
            </a:r>
            <a:r>
              <a:rPr lang="en-US" dirty="0" err="1"/>
              <a:t>przeszło</a:t>
            </a:r>
            <a:r>
              <a:rPr lang="en-US" dirty="0"/>
              <a:t> </a:t>
            </a:r>
            <a:r>
              <a:rPr lang="en-US" dirty="0" err="1"/>
              <a:t>około</a:t>
            </a:r>
            <a:r>
              <a:rPr lang="en-US" dirty="0"/>
              <a:t> 60 000 </a:t>
            </a:r>
            <a:r>
              <a:rPr lang="en-US" dirty="0" err="1"/>
              <a:t>domen</a:t>
            </a:r>
            <a:r>
              <a:rPr lang="en-US" dirty="0"/>
              <a:t>, </a:t>
            </a:r>
            <a:r>
              <a:rPr lang="en-US" dirty="0" err="1"/>
              <a:t>połowa</a:t>
            </a:r>
            <a:r>
              <a:rPr lang="en-US" dirty="0"/>
              <a:t> </a:t>
            </a:r>
            <a:r>
              <a:rPr lang="en-US" dirty="0" err="1"/>
              <a:t>dobrych</a:t>
            </a:r>
            <a:r>
              <a:rPr lang="en-US" dirty="0"/>
              <a:t> </a:t>
            </a:r>
            <a:r>
              <a:rPr lang="en-US" dirty="0" err="1"/>
              <a:t>i</a:t>
            </a:r>
            <a:r>
              <a:rPr lang="en-US" dirty="0"/>
              <a:t> </a:t>
            </a:r>
            <a:r>
              <a:rPr lang="en-US" dirty="0" err="1"/>
              <a:t>połowa</a:t>
            </a:r>
            <a:r>
              <a:rPr lang="en-US" dirty="0"/>
              <a:t> </a:t>
            </a:r>
            <a:r>
              <a:rPr lang="en-US" dirty="0" err="1"/>
              <a:t>złych</a:t>
            </a:r>
            <a:r>
              <a:rPr lang="en-US" dirty="0"/>
              <a:t>. URL </a:t>
            </a:r>
            <a:r>
              <a:rPr lang="en-US" dirty="0" err="1"/>
              <a:t>podzielone</a:t>
            </a:r>
            <a:r>
              <a:rPr lang="en-US" dirty="0"/>
              <a:t> </a:t>
            </a:r>
            <a:r>
              <a:rPr lang="en-US" dirty="0" err="1"/>
              <a:t>zostały</a:t>
            </a:r>
            <a:r>
              <a:rPr lang="en-US" dirty="0"/>
              <a:t> </a:t>
            </a:r>
            <a:r>
              <a:rPr lang="en-US" dirty="0" err="1"/>
              <a:t>na</a:t>
            </a:r>
            <a:r>
              <a:rPr lang="en-US" dirty="0"/>
              <a:t> </a:t>
            </a:r>
            <a:r>
              <a:rPr lang="en-US" dirty="0" err="1"/>
              <a:t>sładowe</a:t>
            </a:r>
            <a:r>
              <a:rPr lang="en-US" dirty="0"/>
              <a:t> </a:t>
            </a:r>
            <a:r>
              <a:rPr lang="en-US" dirty="0" err="1"/>
              <a:t>takie</a:t>
            </a:r>
            <a:r>
              <a:rPr lang="en-US" dirty="0"/>
              <a:t> jak:</a:t>
            </a:r>
            <a:endParaRPr lang="pl-PL" dirty="0"/>
          </a:p>
          <a:p>
            <a:r>
              <a:rPr lang="en-US" dirty="0"/>
              <a:t>- </a:t>
            </a:r>
            <a:r>
              <a:rPr lang="en-US" dirty="0" err="1"/>
              <a:t>protokół</a:t>
            </a:r>
            <a:endParaRPr lang="pl-PL" dirty="0" err="1"/>
          </a:p>
          <a:p>
            <a:r>
              <a:rPr lang="en-US" dirty="0"/>
              <a:t>- host</a:t>
            </a:r>
            <a:endParaRPr lang="pl-PL" dirty="0"/>
          </a:p>
          <a:p>
            <a:r>
              <a:rPr lang="en-US" dirty="0"/>
              <a:t>- </a:t>
            </a:r>
            <a:r>
              <a:rPr lang="en-US" dirty="0" err="1"/>
              <a:t>ścieżka</a:t>
            </a:r>
            <a:endParaRPr lang="en-US" dirty="0">
              <a:cs typeface="Calibri"/>
            </a:endParaRPr>
          </a:p>
          <a:p>
            <a:r>
              <a:rPr lang="en-US" dirty="0">
                <a:cs typeface="Calibri"/>
              </a:rPr>
              <a:t>I </a:t>
            </a:r>
            <a:r>
              <a:rPr lang="en-US" dirty="0" err="1">
                <a:cs typeface="Calibri"/>
              </a:rPr>
              <a:t>dalej</a:t>
            </a:r>
            <a:r>
              <a:rPr lang="en-US" dirty="0">
                <a:cs typeface="Calibri"/>
              </a:rPr>
              <a:t> </a:t>
            </a:r>
            <a:r>
              <a:rPr lang="en-US" dirty="0" err="1">
                <a:cs typeface="Calibri"/>
              </a:rPr>
              <a:t>na</a:t>
            </a:r>
            <a:r>
              <a:rPr lang="en-US" dirty="0">
                <a:cs typeface="Calibri"/>
              </a:rPr>
              <a:t> ich </a:t>
            </a:r>
            <a:r>
              <a:rPr lang="en-US" dirty="0" err="1">
                <a:cs typeface="Calibri"/>
              </a:rPr>
              <a:t>podstawie</a:t>
            </a:r>
            <a:r>
              <a:rPr lang="en-US" dirty="0">
                <a:cs typeface="Calibri"/>
              </a:rPr>
              <a:t> </a:t>
            </a:r>
            <a:r>
              <a:rPr lang="en-US" dirty="0" err="1">
                <a:cs typeface="Calibri"/>
              </a:rPr>
              <a:t>stworzone</a:t>
            </a:r>
            <a:r>
              <a:rPr lang="en-US" dirty="0">
                <a:cs typeface="Calibri"/>
              </a:rPr>
              <a:t> </a:t>
            </a:r>
            <a:r>
              <a:rPr lang="en-US" dirty="0" err="1">
                <a:cs typeface="Calibri"/>
              </a:rPr>
              <a:t>zostały</a:t>
            </a:r>
            <a:r>
              <a:rPr lang="en-US" dirty="0">
                <a:cs typeface="Calibri"/>
              </a:rPr>
              <a:t> </a:t>
            </a:r>
            <a:r>
              <a:rPr lang="en-US" dirty="0" err="1">
                <a:cs typeface="Calibri"/>
              </a:rPr>
              <a:t>wektory</a:t>
            </a:r>
            <a:r>
              <a:rPr lang="en-US" dirty="0">
                <a:cs typeface="Calibri"/>
              </a:rPr>
              <a:t> </a:t>
            </a:r>
            <a:r>
              <a:rPr lang="en-US" dirty="0" err="1">
                <a:cs typeface="Calibri"/>
              </a:rPr>
              <a:t>cech</a:t>
            </a:r>
            <a:r>
              <a:rPr lang="en-US" dirty="0">
                <a:cs typeface="Calibri"/>
              </a:rPr>
              <a:t> </a:t>
            </a:r>
            <a:r>
              <a:rPr lang="en-US" dirty="0" err="1">
                <a:cs typeface="Calibri"/>
              </a:rPr>
              <a:t>takich</a:t>
            </a:r>
            <a:r>
              <a:rPr lang="en-US" dirty="0">
                <a:cs typeface="Calibri"/>
              </a:rPr>
              <a:t> jak </a:t>
            </a:r>
            <a:r>
              <a:rPr lang="en-US" dirty="0" err="1">
                <a:cs typeface="Calibri"/>
              </a:rPr>
              <a:t>długość</a:t>
            </a:r>
            <a:r>
              <a:rPr lang="en-US" dirty="0">
                <a:cs typeface="Calibri"/>
              </a:rPr>
              <a:t>, </a:t>
            </a:r>
            <a:r>
              <a:rPr lang="en-US" dirty="0" err="1">
                <a:cs typeface="Calibri"/>
              </a:rPr>
              <a:t>ilość</a:t>
            </a:r>
            <a:r>
              <a:rPr lang="en-US" dirty="0">
                <a:cs typeface="Calibri"/>
              </a:rPr>
              <a:t> </a:t>
            </a:r>
            <a:r>
              <a:rPr lang="en-US" dirty="0" err="1">
                <a:cs typeface="Calibri"/>
              </a:rPr>
              <a:t>cyfr</a:t>
            </a:r>
            <a:r>
              <a:rPr lang="en-US" dirty="0">
                <a:cs typeface="Calibri"/>
              </a:rPr>
              <a:t> </a:t>
            </a:r>
            <a:r>
              <a:rPr lang="en-US" dirty="0" err="1">
                <a:cs typeface="Calibri"/>
              </a:rPr>
              <a:t>itp</a:t>
            </a:r>
            <a:r>
              <a:rPr lang="en-US" dirty="0">
                <a:cs typeface="Calibri"/>
              </a:rPr>
              <a:t>.</a:t>
            </a:r>
          </a:p>
          <a:p>
            <a:endParaRPr lang="en-US" dirty="0">
              <a:cs typeface="Calibri"/>
            </a:endParaRPr>
          </a:p>
          <a:p>
            <a:r>
              <a:rPr lang="en-US">
                <a:cs typeface="Calibri"/>
              </a:rPr>
              <a:t>Te dane wrzucaliśmy w wiele klasyfikatorów. Ostatecznie wybraliśmy SVM.</a:t>
            </a:r>
            <a:endParaRPr lang="en-US" dirty="0">
              <a:cs typeface="Calibri"/>
            </a:endParaRPr>
          </a:p>
        </p:txBody>
      </p:sp>
      <p:sp>
        <p:nvSpPr>
          <p:cNvPr id="4" name="Symbol zastępczy numeru slajdu 3"/>
          <p:cNvSpPr>
            <a:spLocks noGrp="1"/>
          </p:cNvSpPr>
          <p:nvPr>
            <p:ph type="sldNum" sz="quarter" idx="5"/>
          </p:nvPr>
        </p:nvSpPr>
        <p:spPr/>
        <p:txBody>
          <a:bodyPr/>
          <a:lstStyle/>
          <a:p>
            <a:fld id="{AD18D8B3-92B5-4C4E-BD9C-21C8EB5DFDFB}" type="slidenum">
              <a:rPr lang="pl-PL"/>
              <a:t>6</a:t>
            </a:fld>
            <a:endParaRPr lang="pl-PL"/>
          </a:p>
        </p:txBody>
      </p:sp>
    </p:spTree>
    <p:extLst>
      <p:ext uri="{BB962C8B-B14F-4D97-AF65-F5344CB8AC3E}">
        <p14:creationId xmlns:p14="http://schemas.microsoft.com/office/powerpoint/2010/main" val="368604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cs typeface="Calibri"/>
              </a:rPr>
              <a:t>Jak można zauważyć, nie ma tu żadnych metryk dotyczących samych słów zawartych w URL. Co sprawia,  że model ten jest niezwykle szybki i mamy sporo miejsca na jego ulepszenie.</a:t>
            </a:r>
          </a:p>
          <a:p>
            <a:endParaRPr lang="pl-PL" dirty="0">
              <a:cs typeface="Calibri"/>
            </a:endParaRPr>
          </a:p>
        </p:txBody>
      </p:sp>
      <p:sp>
        <p:nvSpPr>
          <p:cNvPr id="4" name="Symbol zastępczy numeru slajdu 3"/>
          <p:cNvSpPr>
            <a:spLocks noGrp="1"/>
          </p:cNvSpPr>
          <p:nvPr>
            <p:ph type="sldNum" sz="quarter" idx="5"/>
          </p:nvPr>
        </p:nvSpPr>
        <p:spPr/>
        <p:txBody>
          <a:bodyPr/>
          <a:lstStyle/>
          <a:p>
            <a:fld id="{AD18D8B3-92B5-4C4E-BD9C-21C8EB5DFDFB}" type="slidenum">
              <a:rPr lang="pl-PL"/>
              <a:t>7</a:t>
            </a:fld>
            <a:endParaRPr lang="pl-PL"/>
          </a:p>
        </p:txBody>
      </p:sp>
    </p:spTree>
    <p:extLst>
      <p:ext uri="{BB962C8B-B14F-4D97-AF65-F5344CB8AC3E}">
        <p14:creationId xmlns:p14="http://schemas.microsoft.com/office/powerpoint/2010/main" val="3215433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cs typeface="Calibri"/>
              </a:rPr>
              <a:t>Na </a:t>
            </a:r>
            <a:r>
              <a:rPr lang="en-US" dirty="0" err="1">
                <a:cs typeface="Calibri"/>
              </a:rPr>
              <a:t>przedstawionych</a:t>
            </a:r>
            <a:r>
              <a:rPr lang="en-US" dirty="0">
                <a:cs typeface="Calibri"/>
              </a:rPr>
              <a:t> </a:t>
            </a:r>
            <a:r>
              <a:rPr lang="en-US" dirty="0" err="1">
                <a:cs typeface="Calibri"/>
              </a:rPr>
              <a:t>wykresach</a:t>
            </a:r>
            <a:r>
              <a:rPr lang="en-US" dirty="0">
                <a:cs typeface="Calibri"/>
              </a:rPr>
              <a:t> </a:t>
            </a:r>
            <a:r>
              <a:rPr lang="en-US" dirty="0" err="1">
                <a:cs typeface="Calibri"/>
              </a:rPr>
              <a:t>mamy</a:t>
            </a:r>
            <a:r>
              <a:rPr lang="en-US" dirty="0">
                <a:cs typeface="Calibri"/>
              </a:rPr>
              <a:t> </a:t>
            </a:r>
            <a:r>
              <a:rPr lang="en-US" dirty="0" err="1">
                <a:cs typeface="Calibri"/>
              </a:rPr>
              <a:t>najbardziej</a:t>
            </a:r>
            <a:r>
              <a:rPr lang="en-US" dirty="0">
                <a:cs typeface="Calibri"/>
              </a:rPr>
              <a:t> </a:t>
            </a:r>
            <a:r>
              <a:rPr lang="en-US" dirty="0" err="1">
                <a:cs typeface="Calibri"/>
              </a:rPr>
              <a:t>interesujące</a:t>
            </a:r>
            <a:r>
              <a:rPr lang="en-US" dirty="0">
                <a:cs typeface="Calibri"/>
              </a:rPr>
              <a:t> </a:t>
            </a:r>
            <a:r>
              <a:rPr lang="en-US" dirty="0" err="1">
                <a:cs typeface="Calibri"/>
              </a:rPr>
              <a:t>metryki</a:t>
            </a:r>
            <a:r>
              <a:rPr lang="en-US" dirty="0">
                <a:cs typeface="Calibri"/>
              </a:rPr>
              <a:t>. </a:t>
            </a:r>
            <a:r>
              <a:rPr lang="en-US" dirty="0" err="1">
                <a:cs typeface="Calibri"/>
              </a:rPr>
              <a:t>Już</a:t>
            </a:r>
            <a:r>
              <a:rPr lang="en-US" dirty="0">
                <a:cs typeface="Calibri"/>
              </a:rPr>
              <a:t> po </a:t>
            </a:r>
            <a:r>
              <a:rPr lang="en-US" dirty="0" err="1">
                <a:cs typeface="Calibri"/>
              </a:rPr>
              <a:t>samej</a:t>
            </a:r>
            <a:r>
              <a:rPr lang="en-US" dirty="0">
                <a:cs typeface="Calibri"/>
              </a:rPr>
              <a:t> </a:t>
            </a:r>
            <a:r>
              <a:rPr lang="en-US" dirty="0" err="1">
                <a:cs typeface="Calibri"/>
              </a:rPr>
              <a:t>długości</a:t>
            </a:r>
            <a:r>
              <a:rPr lang="en-US" dirty="0">
                <a:cs typeface="Calibri"/>
              </a:rPr>
              <a:t> </a:t>
            </a:r>
            <a:r>
              <a:rPr lang="en-US" dirty="0" err="1">
                <a:cs typeface="Calibri"/>
              </a:rPr>
              <a:t>adresów</a:t>
            </a:r>
            <a:r>
              <a:rPr lang="en-US" dirty="0">
                <a:cs typeface="Calibri"/>
              </a:rPr>
              <a:t> URL </a:t>
            </a:r>
            <a:r>
              <a:rPr lang="en-US" dirty="0" err="1">
                <a:cs typeface="Calibri"/>
              </a:rPr>
              <a:t>można</a:t>
            </a:r>
            <a:r>
              <a:rPr lang="en-US" dirty="0">
                <a:cs typeface="Calibri"/>
              </a:rPr>
              <a:t> </a:t>
            </a:r>
            <a:r>
              <a:rPr lang="en-US" dirty="0" err="1">
                <a:cs typeface="Calibri"/>
              </a:rPr>
              <a:t>rozpoznać</a:t>
            </a:r>
            <a:r>
              <a:rPr lang="en-US" dirty="0">
                <a:cs typeface="Calibri"/>
              </a:rPr>
              <a:t> </a:t>
            </a:r>
            <a:r>
              <a:rPr lang="en-US" dirty="0" err="1">
                <a:cs typeface="Calibri"/>
              </a:rPr>
              <a:t>URLe</a:t>
            </a:r>
            <a:r>
              <a:rPr lang="en-US" dirty="0">
                <a:cs typeface="Calibri"/>
              </a:rPr>
              <a:t>, </a:t>
            </a:r>
            <a:r>
              <a:rPr lang="en-US" dirty="0" err="1">
                <a:cs typeface="Calibri"/>
              </a:rPr>
              <a:t>które</a:t>
            </a:r>
            <a:r>
              <a:rPr lang="en-US" dirty="0">
                <a:cs typeface="Calibri"/>
              </a:rPr>
              <a:t> </a:t>
            </a:r>
            <a:r>
              <a:rPr lang="en-US" dirty="0" err="1">
                <a:cs typeface="Calibri"/>
              </a:rPr>
              <a:t>są</a:t>
            </a:r>
            <a:r>
              <a:rPr lang="en-US" dirty="0">
                <a:cs typeface="Calibri"/>
              </a:rPr>
              <a:t> </a:t>
            </a:r>
            <a:r>
              <a:rPr lang="en-US" dirty="0" err="1">
                <a:cs typeface="Calibri"/>
              </a:rPr>
              <a:t>podejrzane</a:t>
            </a:r>
            <a:r>
              <a:rPr lang="en-US" dirty="0">
                <a:cs typeface="Calibri"/>
              </a:rPr>
              <a:t>. Co </a:t>
            </a:r>
            <a:r>
              <a:rPr lang="en-US" dirty="0" err="1">
                <a:cs typeface="Calibri"/>
              </a:rPr>
              <a:t>ciekawe</a:t>
            </a:r>
            <a:r>
              <a:rPr lang="en-US" dirty="0">
                <a:cs typeface="Calibri"/>
              </a:rPr>
              <a:t> </a:t>
            </a:r>
            <a:r>
              <a:rPr lang="en-US" dirty="0" err="1">
                <a:cs typeface="Calibri"/>
              </a:rPr>
              <a:t>mamy</a:t>
            </a:r>
            <a:r>
              <a:rPr lang="en-US" dirty="0">
                <a:cs typeface="Calibri"/>
              </a:rPr>
              <a:t> </a:t>
            </a:r>
            <a:r>
              <a:rPr lang="en-US" dirty="0" err="1">
                <a:cs typeface="Calibri"/>
              </a:rPr>
              <a:t>tu</a:t>
            </a:r>
            <a:r>
              <a:rPr lang="en-US" dirty="0">
                <a:cs typeface="Calibri"/>
              </a:rPr>
              <a:t> </a:t>
            </a:r>
            <a:r>
              <a:rPr lang="en-US" dirty="0" err="1">
                <a:cs typeface="Calibri"/>
              </a:rPr>
              <a:t>też</a:t>
            </a:r>
            <a:r>
              <a:rPr lang="en-US" dirty="0">
                <a:cs typeface="Calibri"/>
              </a:rPr>
              <a:t> </a:t>
            </a:r>
            <a:r>
              <a:rPr lang="en-US" dirty="0" err="1">
                <a:cs typeface="Calibri"/>
              </a:rPr>
              <a:t>dwa</a:t>
            </a:r>
            <a:r>
              <a:rPr lang="en-US" dirty="0">
                <a:cs typeface="Calibri"/>
              </a:rPr>
              <a:t> </a:t>
            </a:r>
            <a:r>
              <a:rPr lang="en-US" dirty="0" err="1">
                <a:cs typeface="Calibri"/>
              </a:rPr>
              <a:t>wykresy</a:t>
            </a:r>
            <a:r>
              <a:rPr lang="en-US" dirty="0">
                <a:cs typeface="Calibri"/>
              </a:rPr>
              <a:t> </a:t>
            </a:r>
            <a:r>
              <a:rPr lang="en-US" dirty="0" err="1">
                <a:cs typeface="Calibri"/>
              </a:rPr>
              <a:t>metryk</a:t>
            </a:r>
            <a:r>
              <a:rPr lang="en-US" dirty="0">
                <a:cs typeface="Calibri"/>
              </a:rPr>
              <a:t>, </a:t>
            </a:r>
            <a:r>
              <a:rPr lang="en-US" dirty="0" err="1">
                <a:cs typeface="Calibri"/>
              </a:rPr>
              <a:t>które</a:t>
            </a:r>
            <a:r>
              <a:rPr lang="en-US" dirty="0">
                <a:cs typeface="Calibri"/>
              </a:rPr>
              <a:t> </a:t>
            </a:r>
            <a:r>
              <a:rPr lang="en-US" dirty="0" err="1">
                <a:cs typeface="Calibri"/>
              </a:rPr>
              <a:t>mamy</a:t>
            </a:r>
            <a:r>
              <a:rPr lang="en-US" dirty="0">
                <a:cs typeface="Calibri"/>
              </a:rPr>
              <a:t> w </a:t>
            </a:r>
            <a:r>
              <a:rPr lang="en-US" dirty="0" err="1">
                <a:cs typeface="Calibri"/>
              </a:rPr>
              <a:t>planie</a:t>
            </a:r>
            <a:r>
              <a:rPr lang="en-US" dirty="0">
                <a:cs typeface="Calibri"/>
              </a:rPr>
              <a:t> </a:t>
            </a:r>
            <a:r>
              <a:rPr lang="en-US" dirty="0" err="1">
                <a:cs typeface="Calibri"/>
              </a:rPr>
              <a:t>wprowadzić</a:t>
            </a:r>
            <a:r>
              <a:rPr lang="en-US" dirty="0">
                <a:cs typeface="Calibri"/>
              </a:rPr>
              <a:t> - </a:t>
            </a:r>
            <a:r>
              <a:rPr lang="en-US" dirty="0" err="1">
                <a:cs typeface="Calibri"/>
              </a:rPr>
              <a:t>są</a:t>
            </a:r>
            <a:r>
              <a:rPr lang="en-US" dirty="0">
                <a:cs typeface="Calibri"/>
              </a:rPr>
              <a:t> co </a:t>
            </a:r>
            <a:r>
              <a:rPr lang="en-US" dirty="0" err="1">
                <a:cs typeface="Calibri"/>
              </a:rPr>
              <a:t>ceny</a:t>
            </a:r>
            <a:r>
              <a:rPr lang="en-US" dirty="0">
                <a:cs typeface="Calibri"/>
              </a:rPr>
              <a:t> </a:t>
            </a:r>
            <a:r>
              <a:rPr lang="en-US" dirty="0" err="1">
                <a:cs typeface="Calibri"/>
              </a:rPr>
              <a:t>rejestracji</a:t>
            </a:r>
            <a:r>
              <a:rPr lang="en-US" dirty="0">
                <a:cs typeface="Calibri"/>
              </a:rPr>
              <a:t> I </a:t>
            </a:r>
            <a:r>
              <a:rPr lang="en-US" dirty="0" err="1">
                <a:cs typeface="Calibri"/>
              </a:rPr>
              <a:t>odnowienia</a:t>
            </a:r>
            <a:r>
              <a:rPr lang="en-US" dirty="0">
                <a:cs typeface="Calibri"/>
              </a:rPr>
              <a:t> </a:t>
            </a:r>
            <a:r>
              <a:rPr lang="en-US" dirty="0" err="1">
                <a:cs typeface="Calibri"/>
              </a:rPr>
              <a:t>domeny</a:t>
            </a:r>
            <a:r>
              <a:rPr lang="en-US" dirty="0">
                <a:cs typeface="Calibri"/>
              </a:rPr>
              <a:t> </a:t>
            </a:r>
            <a:r>
              <a:rPr lang="en-US" dirty="0" err="1">
                <a:cs typeface="Calibri"/>
              </a:rPr>
              <a:t>najwyższego</a:t>
            </a:r>
            <a:r>
              <a:rPr lang="en-US" dirty="0">
                <a:cs typeface="Calibri"/>
              </a:rPr>
              <a:t> </a:t>
            </a:r>
            <a:r>
              <a:rPr lang="en-US" dirty="0" err="1">
                <a:cs typeface="Calibri"/>
              </a:rPr>
              <a:t>poziomu</a:t>
            </a:r>
            <a:r>
              <a:rPr lang="en-US" dirty="0">
                <a:cs typeface="Calibri"/>
              </a:rPr>
              <a:t> – </a:t>
            </a:r>
            <a:r>
              <a:rPr lang="en-US" dirty="0" err="1">
                <a:cs typeface="Calibri"/>
              </a:rPr>
              <a:t>na</a:t>
            </a:r>
            <a:r>
              <a:rPr lang="en-US" dirty="0">
                <a:cs typeface="Calibri"/>
              </a:rPr>
              <a:t> </a:t>
            </a:r>
            <a:r>
              <a:rPr lang="en-US" dirty="0" err="1">
                <a:cs typeface="Calibri"/>
              </a:rPr>
              <a:t>wykresach</a:t>
            </a:r>
            <a:r>
              <a:rPr lang="en-US" dirty="0">
                <a:cs typeface="Calibri"/>
              </a:rPr>
              <a:t> </a:t>
            </a:r>
            <a:r>
              <a:rPr lang="en-US" dirty="0" err="1">
                <a:cs typeface="Calibri"/>
              </a:rPr>
              <a:t>widoczne</a:t>
            </a:r>
            <a:r>
              <a:rPr lang="en-US" dirty="0">
                <a:cs typeface="Calibri"/>
              </a:rPr>
              <a:t> </a:t>
            </a:r>
            <a:r>
              <a:rPr lang="en-US" dirty="0" err="1">
                <a:cs typeface="Calibri"/>
              </a:rPr>
              <a:t>są</a:t>
            </a:r>
            <a:r>
              <a:rPr lang="en-US" dirty="0">
                <a:cs typeface="Calibri"/>
              </a:rPr>
              <a:t> spore </a:t>
            </a:r>
            <a:r>
              <a:rPr lang="en-US" dirty="0" err="1">
                <a:cs typeface="Calibri"/>
              </a:rPr>
              <a:t>różnice</a:t>
            </a:r>
            <a:r>
              <a:rPr lang="en-US" dirty="0">
                <a:cs typeface="Calibri"/>
              </a:rPr>
              <a:t> w ich </a:t>
            </a:r>
            <a:r>
              <a:rPr lang="en-US" dirty="0" err="1">
                <a:cs typeface="Calibri"/>
              </a:rPr>
              <a:t>rozkładzie</a:t>
            </a:r>
            <a:r>
              <a:rPr lang="en-US" dirty="0">
                <a:cs typeface="Calibri"/>
              </a:rPr>
              <a:t>. Co </a:t>
            </a:r>
            <a:r>
              <a:rPr lang="en-US" dirty="0" err="1">
                <a:cs typeface="Calibri"/>
              </a:rPr>
              <a:t>na</a:t>
            </a:r>
            <a:r>
              <a:rPr lang="en-US" dirty="0">
                <a:cs typeface="Calibri"/>
              </a:rPr>
              <a:t> </a:t>
            </a:r>
            <a:r>
              <a:rPr lang="en-US" dirty="0" err="1">
                <a:cs typeface="Calibri"/>
              </a:rPr>
              <a:t>pewno</a:t>
            </a:r>
            <a:r>
              <a:rPr lang="en-US" dirty="0">
                <a:cs typeface="Calibri"/>
              </a:rPr>
              <a:t> </a:t>
            </a:r>
            <a:r>
              <a:rPr lang="en-US" dirty="0" err="1">
                <a:cs typeface="Calibri"/>
              </a:rPr>
              <a:t>przyczyni</a:t>
            </a:r>
            <a:r>
              <a:rPr lang="en-US" dirty="0">
                <a:cs typeface="Calibri"/>
              </a:rPr>
              <a:t> </a:t>
            </a:r>
            <a:r>
              <a:rPr lang="en-US" dirty="0" err="1">
                <a:cs typeface="Calibri"/>
              </a:rPr>
              <a:t>się</a:t>
            </a:r>
            <a:r>
              <a:rPr lang="en-US" dirty="0">
                <a:cs typeface="Calibri"/>
              </a:rPr>
              <a:t> do </a:t>
            </a:r>
            <a:r>
              <a:rPr lang="en-US" dirty="0" err="1">
                <a:cs typeface="Calibri"/>
              </a:rPr>
              <a:t>ulepszenia</a:t>
            </a:r>
            <a:r>
              <a:rPr lang="en-US" dirty="0">
                <a:cs typeface="Calibri"/>
              </a:rPr>
              <a:t> </a:t>
            </a:r>
            <a:r>
              <a:rPr lang="en-US" dirty="0" err="1">
                <a:cs typeface="Calibri"/>
              </a:rPr>
              <a:t>działania</a:t>
            </a:r>
            <a:r>
              <a:rPr lang="en-US" dirty="0">
                <a:cs typeface="Calibri"/>
              </a:rPr>
              <a:t> </a:t>
            </a:r>
            <a:r>
              <a:rPr lang="en-US" dirty="0" err="1">
                <a:cs typeface="Calibri"/>
              </a:rPr>
              <a:t>modelu</a:t>
            </a:r>
            <a:r>
              <a:rPr lang="en-US" dirty="0">
                <a:cs typeface="Calibri"/>
              </a:rPr>
              <a:t>.</a:t>
            </a:r>
          </a:p>
        </p:txBody>
      </p:sp>
      <p:sp>
        <p:nvSpPr>
          <p:cNvPr id="4" name="Symbol zastępczy numeru slajdu 3"/>
          <p:cNvSpPr>
            <a:spLocks noGrp="1"/>
          </p:cNvSpPr>
          <p:nvPr>
            <p:ph type="sldNum" sz="quarter" idx="5"/>
          </p:nvPr>
        </p:nvSpPr>
        <p:spPr/>
        <p:txBody>
          <a:bodyPr/>
          <a:lstStyle/>
          <a:p>
            <a:fld id="{AD18D8B3-92B5-4C4E-BD9C-21C8EB5DFDFB}" type="slidenum">
              <a:rPr lang="pl-PL"/>
              <a:t>8</a:t>
            </a:fld>
            <a:endParaRPr lang="pl-PL"/>
          </a:p>
        </p:txBody>
      </p:sp>
    </p:spTree>
    <p:extLst>
      <p:ext uri="{BB962C8B-B14F-4D97-AF65-F5344CB8AC3E}">
        <p14:creationId xmlns:p14="http://schemas.microsoft.com/office/powerpoint/2010/main" val="1888710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cs typeface="Calibri"/>
              </a:rPr>
              <a:t>Co do </a:t>
            </a:r>
            <a:r>
              <a:rPr lang="en-US" dirty="0" err="1">
                <a:cs typeface="Calibri"/>
              </a:rPr>
              <a:t>planów</a:t>
            </a:r>
            <a:r>
              <a:rPr lang="en-US" dirty="0">
                <a:cs typeface="Calibri"/>
              </a:rPr>
              <a:t> </a:t>
            </a:r>
            <a:r>
              <a:rPr lang="en-US" dirty="0" err="1">
                <a:cs typeface="Calibri"/>
              </a:rPr>
              <a:t>na</a:t>
            </a:r>
            <a:r>
              <a:rPr lang="en-US" dirty="0">
                <a:cs typeface="Calibri"/>
              </a:rPr>
              <a:t> </a:t>
            </a:r>
            <a:r>
              <a:rPr lang="en-US" dirty="0" err="1">
                <a:cs typeface="Calibri"/>
              </a:rPr>
              <a:t>przyszłość</a:t>
            </a:r>
            <a:r>
              <a:rPr lang="en-US" dirty="0">
                <a:cs typeface="Calibri"/>
              </a:rPr>
              <a:t> to jak </a:t>
            </a:r>
            <a:r>
              <a:rPr lang="en-US" dirty="0" err="1">
                <a:cs typeface="Calibri"/>
              </a:rPr>
              <a:t>już</a:t>
            </a:r>
            <a:r>
              <a:rPr lang="en-US" dirty="0">
                <a:cs typeface="Calibri"/>
              </a:rPr>
              <a:t> </a:t>
            </a:r>
            <a:r>
              <a:rPr lang="en-US" dirty="0" err="1">
                <a:cs typeface="Calibri"/>
              </a:rPr>
              <a:t>wspominałem</a:t>
            </a:r>
            <a:r>
              <a:rPr lang="en-US" dirty="0">
                <a:cs typeface="Calibri"/>
              </a:rPr>
              <a:t> </a:t>
            </a:r>
            <a:r>
              <a:rPr lang="en-US" dirty="0" err="1">
                <a:cs typeface="Calibri"/>
              </a:rPr>
              <a:t>mamy</a:t>
            </a:r>
            <a:r>
              <a:rPr lang="en-US" dirty="0">
                <a:cs typeface="Calibri"/>
              </a:rPr>
              <a:t> w </a:t>
            </a:r>
            <a:r>
              <a:rPr lang="en-US" dirty="0" err="1">
                <a:cs typeface="Calibri"/>
              </a:rPr>
              <a:t>planach</a:t>
            </a:r>
            <a:r>
              <a:rPr lang="en-US" dirty="0">
                <a:cs typeface="Calibri"/>
              </a:rPr>
              <a:t> </a:t>
            </a:r>
            <a:r>
              <a:rPr lang="en-US" dirty="0" err="1">
                <a:cs typeface="Calibri"/>
              </a:rPr>
              <a:t>dodanie</a:t>
            </a:r>
            <a:r>
              <a:rPr lang="en-US" dirty="0">
                <a:cs typeface="Calibri"/>
              </a:rPr>
              <a:t> </a:t>
            </a:r>
            <a:r>
              <a:rPr lang="en-US" dirty="0" err="1">
                <a:cs typeface="Calibri"/>
              </a:rPr>
              <a:t>kilku</a:t>
            </a:r>
            <a:r>
              <a:rPr lang="en-US" dirty="0">
                <a:cs typeface="Calibri"/>
              </a:rPr>
              <a:t> </a:t>
            </a:r>
            <a:r>
              <a:rPr lang="en-US" dirty="0" err="1">
                <a:cs typeface="Calibri"/>
              </a:rPr>
              <a:t>metrk</a:t>
            </a:r>
            <a:r>
              <a:rPr lang="en-US" dirty="0">
                <a:cs typeface="Calibri"/>
              </a:rPr>
              <a:t> </a:t>
            </a:r>
            <a:r>
              <a:rPr lang="en-US" dirty="0" err="1">
                <a:cs typeface="Calibri"/>
              </a:rPr>
              <a:t>dotyczących</a:t>
            </a:r>
            <a:r>
              <a:rPr lang="en-US" dirty="0">
                <a:cs typeface="Calibri"/>
              </a:rPr>
              <a:t> </a:t>
            </a:r>
            <a:r>
              <a:rPr lang="en-US" dirty="0" err="1">
                <a:cs typeface="Calibri"/>
              </a:rPr>
              <a:t>przetwarzania</a:t>
            </a:r>
            <a:r>
              <a:rPr lang="en-US" dirty="0">
                <a:cs typeface="Calibri"/>
              </a:rPr>
              <a:t> </a:t>
            </a:r>
            <a:r>
              <a:rPr lang="en-US" dirty="0" err="1">
                <a:cs typeface="Calibri"/>
              </a:rPr>
              <a:t>języka</a:t>
            </a:r>
            <a:r>
              <a:rPr lang="en-US" dirty="0">
                <a:cs typeface="Calibri"/>
              </a:rPr>
              <a:t>, a </a:t>
            </a:r>
            <a:r>
              <a:rPr lang="en-US" dirty="0" err="1">
                <a:cs typeface="Calibri"/>
              </a:rPr>
              <a:t>także</a:t>
            </a:r>
            <a:r>
              <a:rPr lang="en-US" dirty="0">
                <a:cs typeface="Calibri"/>
              </a:rPr>
              <a:t> </a:t>
            </a:r>
            <a:r>
              <a:rPr lang="en-US" dirty="0" err="1">
                <a:cs typeface="Calibri"/>
              </a:rPr>
              <a:t>metryk</a:t>
            </a:r>
            <a:r>
              <a:rPr lang="en-US" dirty="0">
                <a:cs typeface="Calibri"/>
              </a:rPr>
              <a:t> </a:t>
            </a:r>
            <a:r>
              <a:rPr lang="en-US" dirty="0" err="1">
                <a:cs typeface="Calibri"/>
              </a:rPr>
              <a:t>związanych</a:t>
            </a:r>
            <a:r>
              <a:rPr lang="en-US" dirty="0">
                <a:cs typeface="Calibri"/>
              </a:rPr>
              <a:t> z </a:t>
            </a:r>
            <a:r>
              <a:rPr lang="en-US" dirty="0" err="1">
                <a:cs typeface="Calibri"/>
              </a:rPr>
              <a:t>dystansem</a:t>
            </a:r>
            <a:r>
              <a:rPr lang="en-US" dirty="0">
                <a:cs typeface="Calibri"/>
              </a:rPr>
              <a:t> do </a:t>
            </a:r>
            <a:r>
              <a:rPr lang="en-US" dirty="0" err="1">
                <a:cs typeface="Calibri"/>
              </a:rPr>
              <a:t>dobrych</a:t>
            </a:r>
            <a:r>
              <a:rPr lang="en-US" dirty="0">
                <a:cs typeface="Calibri"/>
              </a:rPr>
              <a:t> </a:t>
            </a:r>
            <a:r>
              <a:rPr lang="en-US" dirty="0" err="1">
                <a:cs typeface="Calibri"/>
              </a:rPr>
              <a:t>domen</a:t>
            </a:r>
            <a:r>
              <a:rPr lang="en-US" dirty="0">
                <a:cs typeface="Calibri"/>
              </a:rPr>
              <a:t>. </a:t>
            </a:r>
            <a:r>
              <a:rPr lang="en-US" dirty="0" err="1">
                <a:cs typeface="Calibri"/>
              </a:rPr>
              <a:t>Już</a:t>
            </a:r>
            <a:r>
              <a:rPr lang="en-US" dirty="0">
                <a:cs typeface="Calibri"/>
              </a:rPr>
              <a:t> </a:t>
            </a:r>
            <a:r>
              <a:rPr lang="en-US" dirty="0" err="1">
                <a:cs typeface="Calibri"/>
              </a:rPr>
              <a:t>mieliśmy</a:t>
            </a:r>
            <a:r>
              <a:rPr lang="en-US" dirty="0">
                <a:cs typeface="Calibri"/>
              </a:rPr>
              <a:t> </a:t>
            </a:r>
            <a:r>
              <a:rPr lang="en-US" dirty="0" err="1">
                <a:cs typeface="Calibri"/>
              </a:rPr>
              <a:t>działające</a:t>
            </a:r>
            <a:r>
              <a:rPr lang="en-US" dirty="0">
                <a:cs typeface="Calibri"/>
              </a:rPr>
              <a:t> demo </a:t>
            </a:r>
            <a:r>
              <a:rPr lang="en-US" dirty="0" err="1">
                <a:cs typeface="Calibri"/>
              </a:rPr>
              <a:t>takiego</a:t>
            </a:r>
            <a:r>
              <a:rPr lang="en-US" dirty="0">
                <a:cs typeface="Calibri"/>
              </a:rPr>
              <a:t> </a:t>
            </a:r>
            <a:r>
              <a:rPr lang="en-US" dirty="0" err="1">
                <a:cs typeface="Calibri"/>
              </a:rPr>
              <a:t>systemu</a:t>
            </a:r>
            <a:r>
              <a:rPr lang="en-US" dirty="0">
                <a:cs typeface="Calibri"/>
              </a:rPr>
              <a:t>, </a:t>
            </a:r>
            <a:r>
              <a:rPr lang="en-US" dirty="0" err="1">
                <a:cs typeface="Calibri"/>
              </a:rPr>
              <a:t>korzystające</a:t>
            </a:r>
            <a:r>
              <a:rPr lang="en-US" dirty="0">
                <a:cs typeface="Calibri"/>
              </a:rPr>
              <a:t> z </a:t>
            </a:r>
            <a:r>
              <a:rPr lang="en-US" dirty="0" err="1">
                <a:cs typeface="Calibri"/>
              </a:rPr>
              <a:t>metryki</a:t>
            </a:r>
            <a:r>
              <a:rPr lang="en-US" dirty="0">
                <a:cs typeface="Calibri"/>
              </a:rPr>
              <a:t>, </a:t>
            </a:r>
            <a:r>
              <a:rPr lang="en-US" dirty="0" err="1">
                <a:cs typeface="Calibri"/>
              </a:rPr>
              <a:t>która</a:t>
            </a:r>
            <a:r>
              <a:rPr lang="en-US" dirty="0">
                <a:cs typeface="Calibri"/>
              </a:rPr>
              <a:t> </a:t>
            </a:r>
            <a:r>
              <a:rPr lang="en-US" dirty="0" err="1">
                <a:cs typeface="Calibri"/>
              </a:rPr>
              <a:t>priorytetyzowała</a:t>
            </a:r>
            <a:r>
              <a:rPr lang="en-US" dirty="0">
                <a:cs typeface="Calibri"/>
              </a:rPr>
              <a:t> </a:t>
            </a:r>
            <a:r>
              <a:rPr lang="en-US" dirty="0" err="1">
                <a:cs typeface="Calibri"/>
              </a:rPr>
              <a:t>początek</a:t>
            </a:r>
            <a:r>
              <a:rPr lang="en-US" dirty="0">
                <a:cs typeface="Calibri"/>
              </a:rPr>
              <a:t> URL, </a:t>
            </a:r>
            <a:r>
              <a:rPr lang="en-US" dirty="0" err="1">
                <a:cs typeface="Calibri"/>
              </a:rPr>
              <a:t>ponieważ</a:t>
            </a:r>
            <a:r>
              <a:rPr lang="en-US" dirty="0">
                <a:cs typeface="Calibri"/>
              </a:rPr>
              <a:t> jest to </a:t>
            </a:r>
            <a:r>
              <a:rPr lang="en-US" dirty="0" err="1">
                <a:cs typeface="Calibri"/>
              </a:rPr>
              <a:t>część</a:t>
            </a:r>
            <a:r>
              <a:rPr lang="en-US" dirty="0">
                <a:cs typeface="Calibri"/>
              </a:rPr>
              <a:t>, </a:t>
            </a:r>
            <a:r>
              <a:rPr lang="en-US" dirty="0" err="1">
                <a:cs typeface="Calibri"/>
              </a:rPr>
              <a:t>którą</a:t>
            </a:r>
            <a:r>
              <a:rPr lang="en-US" dirty="0">
                <a:cs typeface="Calibri"/>
              </a:rPr>
              <a:t> </a:t>
            </a:r>
            <a:r>
              <a:rPr lang="en-US" dirty="0" err="1">
                <a:cs typeface="Calibri"/>
              </a:rPr>
              <a:t>użytkownik</a:t>
            </a:r>
            <a:r>
              <a:rPr lang="en-US" dirty="0">
                <a:cs typeface="Calibri"/>
              </a:rPr>
              <a:t> </a:t>
            </a:r>
            <a:r>
              <a:rPr lang="en-US" dirty="0" err="1">
                <a:cs typeface="Calibri"/>
              </a:rPr>
              <a:t>widzi</a:t>
            </a:r>
            <a:r>
              <a:rPr lang="en-US" dirty="0">
                <a:cs typeface="Calibri"/>
              </a:rPr>
              <a:t> </a:t>
            </a:r>
            <a:r>
              <a:rPr lang="en-US" dirty="0" err="1">
                <a:cs typeface="Calibri"/>
              </a:rPr>
              <a:t>najczęściej</a:t>
            </a:r>
            <a:r>
              <a:rPr lang="en-US" dirty="0">
                <a:cs typeface="Calibri"/>
              </a:rPr>
              <a:t>. </a:t>
            </a:r>
            <a:r>
              <a:rPr lang="en-US" dirty="0" err="1">
                <a:cs typeface="Calibri"/>
              </a:rPr>
              <a:t>Jednak</a:t>
            </a:r>
            <a:r>
              <a:rPr lang="en-US" dirty="0">
                <a:cs typeface="Calibri"/>
              </a:rPr>
              <a:t> </a:t>
            </a:r>
            <a:r>
              <a:rPr lang="en-US" dirty="0" err="1">
                <a:cs typeface="Calibri"/>
              </a:rPr>
              <a:t>obliczanie</a:t>
            </a:r>
            <a:r>
              <a:rPr lang="en-US" dirty="0">
                <a:cs typeface="Calibri"/>
              </a:rPr>
              <a:t> </a:t>
            </a:r>
            <a:r>
              <a:rPr lang="en-US" dirty="0" err="1">
                <a:cs typeface="Calibri"/>
              </a:rPr>
              <a:t>takiego</a:t>
            </a:r>
            <a:r>
              <a:rPr lang="en-US" dirty="0">
                <a:cs typeface="Calibri"/>
              </a:rPr>
              <a:t> </a:t>
            </a:r>
            <a:r>
              <a:rPr lang="en-US" dirty="0" err="1">
                <a:cs typeface="Calibri"/>
              </a:rPr>
              <a:t>dystansu</a:t>
            </a:r>
            <a:r>
              <a:rPr lang="en-US" dirty="0">
                <a:cs typeface="Calibri"/>
              </a:rPr>
              <a:t> jest </a:t>
            </a:r>
            <a:r>
              <a:rPr lang="en-US" dirty="0" err="1">
                <a:cs typeface="Calibri"/>
              </a:rPr>
              <a:t>bardzo</a:t>
            </a:r>
            <a:r>
              <a:rPr lang="en-US" dirty="0">
                <a:cs typeface="Calibri"/>
              </a:rPr>
              <a:t> </a:t>
            </a:r>
            <a:r>
              <a:rPr lang="en-US" dirty="0" err="1">
                <a:cs typeface="Calibri"/>
              </a:rPr>
              <a:t>złożone</a:t>
            </a:r>
            <a:r>
              <a:rPr lang="en-US" dirty="0">
                <a:cs typeface="Calibri"/>
              </a:rPr>
              <a:t> I </a:t>
            </a:r>
            <a:r>
              <a:rPr lang="en-US" dirty="0" err="1">
                <a:cs typeface="Calibri"/>
              </a:rPr>
              <a:t>wymagałoby</a:t>
            </a:r>
            <a:r>
              <a:rPr lang="en-US" dirty="0">
                <a:cs typeface="Calibri"/>
              </a:rPr>
              <a:t> </a:t>
            </a:r>
            <a:r>
              <a:rPr lang="en-US" dirty="0" err="1">
                <a:cs typeface="Calibri"/>
              </a:rPr>
              <a:t>stworzenia</a:t>
            </a:r>
            <a:r>
              <a:rPr lang="en-US" dirty="0">
                <a:cs typeface="Calibri"/>
              </a:rPr>
              <a:t> </a:t>
            </a:r>
            <a:r>
              <a:rPr lang="en-US" dirty="0" err="1">
                <a:cs typeface="Calibri"/>
              </a:rPr>
              <a:t>dedykowanej</a:t>
            </a:r>
            <a:r>
              <a:rPr lang="en-US" dirty="0">
                <a:cs typeface="Calibri"/>
              </a:rPr>
              <a:t> </a:t>
            </a:r>
            <a:r>
              <a:rPr lang="en-US" dirty="0" err="1">
                <a:cs typeface="Calibri"/>
              </a:rPr>
              <a:t>specjalistycznej</a:t>
            </a:r>
            <a:r>
              <a:rPr lang="en-US" dirty="0">
                <a:cs typeface="Calibri"/>
              </a:rPr>
              <a:t> </a:t>
            </a:r>
            <a:r>
              <a:rPr lang="en-US" dirty="0" err="1">
                <a:cs typeface="Calibri"/>
              </a:rPr>
              <a:t>infrastruktury</a:t>
            </a:r>
            <a:r>
              <a:rPr lang="en-US" dirty="0">
                <a:cs typeface="Calibri"/>
              </a:rPr>
              <a:t>. </a:t>
            </a:r>
          </a:p>
          <a:p>
            <a:endParaRPr lang="en-US" dirty="0">
              <a:cs typeface="Calibri"/>
            </a:endParaRPr>
          </a:p>
          <a:p>
            <a:r>
              <a:rPr lang="en-US" dirty="0" err="1">
                <a:cs typeface="Calibri"/>
              </a:rPr>
              <a:t>Kolejne</a:t>
            </a:r>
            <a:r>
              <a:rPr lang="en-US" dirty="0">
                <a:cs typeface="Calibri"/>
              </a:rPr>
              <a:t> </a:t>
            </a:r>
            <a:r>
              <a:rPr lang="en-US" dirty="0" err="1">
                <a:cs typeface="Calibri"/>
              </a:rPr>
              <a:t>plany</a:t>
            </a:r>
            <a:r>
              <a:rPr lang="en-US" dirty="0">
                <a:cs typeface="Calibri"/>
              </a:rPr>
              <a:t> </a:t>
            </a:r>
            <a:r>
              <a:rPr lang="en-US" dirty="0" err="1">
                <a:cs typeface="Calibri"/>
              </a:rPr>
              <a:t>dotyczą</a:t>
            </a:r>
            <a:r>
              <a:rPr lang="en-US" dirty="0">
                <a:cs typeface="Calibri"/>
              </a:rPr>
              <a:t> </a:t>
            </a:r>
            <a:r>
              <a:rPr lang="en-US" dirty="0" err="1">
                <a:cs typeface="Calibri"/>
              </a:rPr>
              <a:t>wprowadzenia</a:t>
            </a:r>
            <a:r>
              <a:rPr lang="en-US" dirty="0">
                <a:cs typeface="Calibri"/>
              </a:rPr>
              <a:t> </a:t>
            </a:r>
            <a:r>
              <a:rPr lang="en-US" dirty="0" err="1">
                <a:cs typeface="Calibri"/>
              </a:rPr>
              <a:t>kolejnych</a:t>
            </a:r>
            <a:r>
              <a:rPr lang="en-US" dirty="0">
                <a:cs typeface="Calibri"/>
              </a:rPr>
              <a:t> </a:t>
            </a:r>
            <a:r>
              <a:rPr lang="en-US" dirty="0" err="1">
                <a:cs typeface="Calibri"/>
              </a:rPr>
              <a:t>metryk</a:t>
            </a:r>
            <a:r>
              <a:rPr lang="en-US" dirty="0">
                <a:cs typeface="Calibri"/>
              </a:rPr>
              <a:t> </a:t>
            </a:r>
            <a:r>
              <a:rPr lang="en-US" dirty="0" err="1">
                <a:cs typeface="Calibri"/>
              </a:rPr>
              <a:t>oraz</a:t>
            </a:r>
            <a:r>
              <a:rPr lang="en-US" dirty="0">
                <a:cs typeface="Calibri"/>
              </a:rPr>
              <a:t> </a:t>
            </a:r>
            <a:r>
              <a:rPr lang="en-US" dirty="0" err="1">
                <a:cs typeface="Calibri"/>
              </a:rPr>
              <a:t>ewentualnie</a:t>
            </a:r>
            <a:r>
              <a:rPr lang="en-US" dirty="0">
                <a:cs typeface="Calibri"/>
              </a:rPr>
              <a:t> </a:t>
            </a:r>
            <a:r>
              <a:rPr lang="en-US" dirty="0" err="1">
                <a:cs typeface="Calibri"/>
              </a:rPr>
              <a:t>systemów</a:t>
            </a:r>
            <a:r>
              <a:rPr lang="en-US" dirty="0">
                <a:cs typeface="Calibri"/>
              </a:rPr>
              <a:t> </a:t>
            </a:r>
            <a:r>
              <a:rPr lang="en-US" dirty="0" err="1">
                <a:cs typeface="Calibri"/>
              </a:rPr>
              <a:t>wspomagających</a:t>
            </a:r>
            <a:r>
              <a:rPr lang="en-US" dirty="0">
                <a:cs typeface="Calibri"/>
              </a:rPr>
              <a:t> model </a:t>
            </a:r>
            <a:r>
              <a:rPr lang="en-US" dirty="0" err="1">
                <a:cs typeface="Calibri"/>
              </a:rPr>
              <a:t>takich</a:t>
            </a:r>
            <a:r>
              <a:rPr lang="en-US" dirty="0">
                <a:cs typeface="Calibri"/>
              </a:rPr>
              <a:t> jak </a:t>
            </a:r>
            <a:r>
              <a:rPr lang="en-US" dirty="0" err="1">
                <a:cs typeface="Calibri"/>
              </a:rPr>
              <a:t>baza</a:t>
            </a:r>
            <a:r>
              <a:rPr lang="en-US" dirty="0">
                <a:cs typeface="Calibri"/>
              </a:rPr>
              <a:t> </a:t>
            </a:r>
            <a:r>
              <a:rPr lang="en-US" dirty="0" err="1">
                <a:cs typeface="Calibri"/>
              </a:rPr>
              <a:t>danych</a:t>
            </a:r>
            <a:r>
              <a:rPr lang="en-US" dirty="0">
                <a:cs typeface="Calibri"/>
              </a:rPr>
              <a:t> </a:t>
            </a:r>
            <a:r>
              <a:rPr lang="en-US" dirty="0" err="1">
                <a:cs typeface="Calibri"/>
              </a:rPr>
              <a:t>domen</a:t>
            </a:r>
            <a:r>
              <a:rPr lang="en-US" dirty="0">
                <a:cs typeface="Calibri"/>
              </a:rPr>
              <a:t> – </a:t>
            </a:r>
            <a:r>
              <a:rPr lang="en-US" dirty="0" err="1">
                <a:cs typeface="Calibri"/>
              </a:rPr>
              <a:t>ostateczne</a:t>
            </a:r>
            <a:r>
              <a:rPr lang="en-US" dirty="0">
                <a:cs typeface="Calibri"/>
              </a:rPr>
              <a:t> </a:t>
            </a:r>
            <a:r>
              <a:rPr lang="en-US" dirty="0" err="1">
                <a:cs typeface="Calibri"/>
              </a:rPr>
              <a:t>źródło</a:t>
            </a:r>
            <a:r>
              <a:rPr lang="en-US" dirty="0">
                <a:cs typeface="Calibri"/>
              </a:rPr>
              <a:t> </a:t>
            </a:r>
            <a:r>
              <a:rPr lang="en-US" dirty="0" err="1">
                <a:cs typeface="Calibri"/>
              </a:rPr>
              <a:t>prawdy</a:t>
            </a:r>
            <a:r>
              <a:rPr lang="en-US" dirty="0">
                <a:cs typeface="Calibri"/>
              </a:rPr>
              <a:t>, </a:t>
            </a:r>
            <a:r>
              <a:rPr lang="en-US" dirty="0" err="1">
                <a:cs typeface="Calibri"/>
              </a:rPr>
              <a:t>czy</a:t>
            </a:r>
            <a:r>
              <a:rPr lang="en-US" dirty="0">
                <a:cs typeface="Calibri"/>
              </a:rPr>
              <a:t> </a:t>
            </a:r>
            <a:r>
              <a:rPr lang="en-US" dirty="0" err="1">
                <a:cs typeface="Calibri"/>
              </a:rPr>
              <a:t>systemy</a:t>
            </a:r>
            <a:r>
              <a:rPr lang="en-US" dirty="0">
                <a:cs typeface="Calibri"/>
              </a:rPr>
              <a:t> </a:t>
            </a:r>
            <a:r>
              <a:rPr lang="en-US" dirty="0" err="1">
                <a:cs typeface="Calibri"/>
              </a:rPr>
              <a:t>automatycznie</a:t>
            </a:r>
            <a:r>
              <a:rPr lang="en-US" dirty="0">
                <a:cs typeface="Calibri"/>
              </a:rPr>
              <a:t> </a:t>
            </a:r>
            <a:r>
              <a:rPr lang="en-US" dirty="0" err="1">
                <a:cs typeface="Calibri"/>
              </a:rPr>
              <a:t>skanujące</a:t>
            </a:r>
            <a:r>
              <a:rPr lang="en-US" dirty="0">
                <a:cs typeface="Calibri"/>
              </a:rPr>
              <a:t> </a:t>
            </a:r>
            <a:r>
              <a:rPr lang="en-US" dirty="0" err="1">
                <a:cs typeface="Calibri"/>
              </a:rPr>
              <a:t>permutacje</a:t>
            </a:r>
            <a:r>
              <a:rPr lang="en-US" dirty="0">
                <a:cs typeface="Calibri"/>
              </a:rPr>
              <a:t> </a:t>
            </a:r>
            <a:r>
              <a:rPr lang="en-US" dirty="0" err="1">
                <a:cs typeface="Calibri"/>
              </a:rPr>
              <a:t>znanych</a:t>
            </a:r>
            <a:r>
              <a:rPr lang="en-US" dirty="0">
                <a:cs typeface="Calibri"/>
              </a:rPr>
              <a:t> </a:t>
            </a:r>
            <a:r>
              <a:rPr lang="en-US" dirty="0" err="1">
                <a:cs typeface="Calibri"/>
              </a:rPr>
              <a:t>domen</a:t>
            </a:r>
            <a:r>
              <a:rPr lang="en-US" dirty="0">
                <a:cs typeface="Calibri"/>
              </a:rPr>
              <a:t>. Takie </a:t>
            </a:r>
            <a:r>
              <a:rPr lang="en-US" dirty="0" err="1">
                <a:cs typeface="Calibri"/>
              </a:rPr>
              <a:t>aplikacje</a:t>
            </a:r>
            <a:r>
              <a:rPr lang="en-US" dirty="0">
                <a:cs typeface="Calibri"/>
              </a:rPr>
              <a:t> </a:t>
            </a:r>
            <a:r>
              <a:rPr lang="en-US" dirty="0" err="1">
                <a:cs typeface="Calibri"/>
              </a:rPr>
              <a:t>skanujące</a:t>
            </a:r>
            <a:r>
              <a:rPr lang="en-US" dirty="0">
                <a:cs typeface="Calibri"/>
              </a:rPr>
              <a:t> </a:t>
            </a:r>
            <a:r>
              <a:rPr lang="en-US" dirty="0" err="1">
                <a:cs typeface="Calibri"/>
              </a:rPr>
              <a:t>już</a:t>
            </a:r>
            <a:r>
              <a:rPr lang="en-US" dirty="0">
                <a:cs typeface="Calibri"/>
              </a:rPr>
              <a:t> </a:t>
            </a:r>
            <a:r>
              <a:rPr lang="en-US" dirty="0" err="1">
                <a:cs typeface="Calibri"/>
              </a:rPr>
              <a:t>istnieją</a:t>
            </a:r>
            <a:r>
              <a:rPr lang="en-US" dirty="0">
                <a:cs typeface="Calibri"/>
              </a:rPr>
              <a:t>, </a:t>
            </a:r>
            <a:r>
              <a:rPr lang="en-US" dirty="0" err="1">
                <a:cs typeface="Calibri"/>
              </a:rPr>
              <a:t>więc</a:t>
            </a:r>
            <a:r>
              <a:rPr lang="en-US" dirty="0">
                <a:cs typeface="Calibri"/>
              </a:rPr>
              <a:t> jest to </a:t>
            </a:r>
            <a:r>
              <a:rPr lang="en-US" dirty="0" err="1">
                <a:cs typeface="Calibri"/>
              </a:rPr>
              <a:t>kwestia</a:t>
            </a:r>
            <a:r>
              <a:rPr lang="en-US" dirty="0">
                <a:cs typeface="Calibri"/>
              </a:rPr>
              <a:t> </a:t>
            </a:r>
            <a:r>
              <a:rPr lang="en-US" dirty="0" err="1">
                <a:cs typeface="Calibri"/>
              </a:rPr>
              <a:t>integracji</a:t>
            </a:r>
            <a:r>
              <a:rPr lang="en-US" dirty="0">
                <a:cs typeface="Calibri"/>
              </a:rPr>
              <a:t> ich z </a:t>
            </a:r>
            <a:r>
              <a:rPr lang="en-US" dirty="0" err="1">
                <a:cs typeface="Calibri"/>
              </a:rPr>
              <a:t>naszą</a:t>
            </a:r>
            <a:r>
              <a:rPr lang="en-US" dirty="0">
                <a:cs typeface="Calibri"/>
              </a:rPr>
              <a:t> </a:t>
            </a:r>
            <a:r>
              <a:rPr lang="en-US" dirty="0" err="1">
                <a:cs typeface="Calibri"/>
              </a:rPr>
              <a:t>architekturą</a:t>
            </a:r>
            <a:r>
              <a:rPr lang="en-US" dirty="0">
                <a:cs typeface="Calibri"/>
              </a:rPr>
              <a:t>.</a:t>
            </a:r>
          </a:p>
        </p:txBody>
      </p:sp>
      <p:sp>
        <p:nvSpPr>
          <p:cNvPr id="4" name="Symbol zastępczy numeru slajdu 3"/>
          <p:cNvSpPr>
            <a:spLocks noGrp="1"/>
          </p:cNvSpPr>
          <p:nvPr>
            <p:ph type="sldNum" sz="quarter" idx="5"/>
          </p:nvPr>
        </p:nvSpPr>
        <p:spPr/>
        <p:txBody>
          <a:bodyPr/>
          <a:lstStyle/>
          <a:p>
            <a:fld id="{AD18D8B3-92B5-4C4E-BD9C-21C8EB5DFDFB}" type="slidenum">
              <a:rPr lang="pl-PL"/>
              <a:t>9</a:t>
            </a:fld>
            <a:endParaRPr lang="pl-PL"/>
          </a:p>
        </p:txBody>
      </p:sp>
    </p:spTree>
    <p:extLst>
      <p:ext uri="{BB962C8B-B14F-4D97-AF65-F5344CB8AC3E}">
        <p14:creationId xmlns:p14="http://schemas.microsoft.com/office/powerpoint/2010/main" val="187648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22,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1703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22,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53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22,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6056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22,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84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22,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284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22,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556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22,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61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22,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504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22,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4347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22,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6085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22,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0797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22, 2021</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1966265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ctrTitle"/>
          </p:nvPr>
        </p:nvSpPr>
        <p:spPr>
          <a:xfrm>
            <a:off x="920151" y="2920878"/>
            <a:ext cx="6292690" cy="2992576"/>
          </a:xfrm>
        </p:spPr>
        <p:txBody>
          <a:bodyPr anchor="t">
            <a:normAutofit/>
          </a:bodyPr>
          <a:lstStyle/>
          <a:p>
            <a:pPr algn="l"/>
            <a:r>
              <a:rPr lang="pl-PL">
                <a:solidFill>
                  <a:schemeClr val="bg1"/>
                </a:solidFill>
              </a:rPr>
              <a:t>Detekcja podejrzanych adresów URL</a:t>
            </a:r>
          </a:p>
        </p:txBody>
      </p:sp>
      <p:sp>
        <p:nvSpPr>
          <p:cNvPr id="3" name="Podtytuł 2"/>
          <p:cNvSpPr>
            <a:spLocks noGrp="1"/>
          </p:cNvSpPr>
          <p:nvPr>
            <p:ph type="subTitle" idx="1"/>
          </p:nvPr>
        </p:nvSpPr>
        <p:spPr>
          <a:xfrm>
            <a:off x="920151" y="1017038"/>
            <a:ext cx="5392495" cy="1248274"/>
          </a:xfrm>
        </p:spPr>
        <p:txBody>
          <a:bodyPr anchor="b">
            <a:normAutofit fontScale="77500" lnSpcReduction="20000"/>
          </a:bodyPr>
          <a:lstStyle/>
          <a:p>
            <a:pPr algn="l"/>
            <a:r>
              <a:rPr lang="pl-PL" sz="1400">
                <a:solidFill>
                  <a:schemeClr val="bg1"/>
                </a:solidFill>
              </a:rPr>
              <a:t>BARAN HUBERT</a:t>
            </a:r>
          </a:p>
          <a:p>
            <a:pPr algn="l"/>
            <a:r>
              <a:rPr lang="pl-PL" sz="1400">
                <a:solidFill>
                  <a:schemeClr val="bg1"/>
                </a:solidFill>
              </a:rPr>
              <a:t>GRONKIEWICZ PATRYK</a:t>
            </a:r>
          </a:p>
          <a:p>
            <a:pPr algn="l"/>
            <a:r>
              <a:rPr lang="pl-PL" sz="1400">
                <a:solidFill>
                  <a:schemeClr val="bg1"/>
                </a:solidFill>
              </a:rPr>
              <a:t>KRAWIEC Piotr </a:t>
            </a:r>
          </a:p>
          <a:p>
            <a:pPr algn="l"/>
            <a:r>
              <a:rPr lang="pl-PL" sz="1400" err="1">
                <a:solidFill>
                  <a:schemeClr val="bg1"/>
                </a:solidFill>
              </a:rPr>
              <a:t>MORSKYi</a:t>
            </a:r>
            <a:r>
              <a:rPr lang="pl-PL" sz="1400">
                <a:solidFill>
                  <a:schemeClr val="bg1"/>
                </a:solidFill>
              </a:rPr>
              <a:t> </a:t>
            </a:r>
            <a:r>
              <a:rPr lang="pl-PL" sz="1400" err="1">
                <a:solidFill>
                  <a:schemeClr val="bg1"/>
                </a:solidFill>
              </a:rPr>
              <a:t>vitalii</a:t>
            </a:r>
            <a:endParaRPr lang="pl-PL" sz="1400">
              <a:solidFill>
                <a:schemeClr val="bg1"/>
              </a:solidFill>
            </a:endParaRPr>
          </a:p>
        </p:txBody>
      </p:sp>
      <p:pic>
        <p:nvPicPr>
          <p:cNvPr id="34" name="Picture 3" descr="Żywych sieci cyfrowych">
            <a:extLst>
              <a:ext uri="{FF2B5EF4-FFF2-40B4-BE49-F238E27FC236}">
                <a16:creationId xmlns:a16="http://schemas.microsoft.com/office/drawing/2014/main" id="{CCDCC672-F13C-4C31-AB85-ABC277996096}"/>
              </a:ext>
            </a:extLst>
          </p:cNvPr>
          <p:cNvPicPr>
            <a:picLocks noChangeAspect="1"/>
          </p:cNvPicPr>
          <p:nvPr/>
        </p:nvPicPr>
        <p:blipFill rotWithShape="1">
          <a:blip r:embed="rId3"/>
          <a:srcRect l="47660" r="27528" b="-3"/>
          <a:stretch/>
        </p:blipFill>
        <p:spPr>
          <a:xfrm>
            <a:off x="8104092" y="10"/>
            <a:ext cx="4099858" cy="6857990"/>
          </a:xfrm>
          <a:prstGeom prst="rect">
            <a:avLst/>
          </a:prstGeom>
        </p:spPr>
      </p:pic>
    </p:spTree>
    <p:extLst>
      <p:ext uri="{BB962C8B-B14F-4D97-AF65-F5344CB8AC3E}">
        <p14:creationId xmlns:p14="http://schemas.microsoft.com/office/powerpoint/2010/main" val="65031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75706B1-01E7-4180-A7B8-C5E70A5A7B0E}"/>
              </a:ext>
            </a:extLst>
          </p:cNvPr>
          <p:cNvSpPr>
            <a:spLocks noGrp="1"/>
          </p:cNvSpPr>
          <p:nvPr>
            <p:ph type="title"/>
          </p:nvPr>
        </p:nvSpPr>
        <p:spPr>
          <a:xfrm>
            <a:off x="1157084" y="374427"/>
            <a:ext cx="10374517" cy="971512"/>
          </a:xfrm>
        </p:spPr>
        <p:txBody>
          <a:bodyPr anchor="ctr">
            <a:normAutofit/>
          </a:bodyPr>
          <a:lstStyle/>
          <a:p>
            <a:r>
              <a:rPr lang="pl-PL" sz="3200">
                <a:solidFill>
                  <a:schemeClr val="bg1"/>
                </a:solidFill>
              </a:rPr>
              <a:t>Plany komercjalizacji</a:t>
            </a:r>
          </a:p>
        </p:txBody>
      </p:sp>
      <p:graphicFrame>
        <p:nvGraphicFramePr>
          <p:cNvPr id="18" name="Symbol zastępczy zawartości 2">
            <a:extLst>
              <a:ext uri="{FF2B5EF4-FFF2-40B4-BE49-F238E27FC236}">
                <a16:creationId xmlns:a16="http://schemas.microsoft.com/office/drawing/2014/main" id="{8C0365D9-3025-4B01-8DA0-10D50D4E9759}"/>
              </a:ext>
            </a:extLst>
          </p:cNvPr>
          <p:cNvGraphicFramePr>
            <a:graphicFrameLocks noGrp="1"/>
          </p:cNvGraphicFramePr>
          <p:nvPr>
            <p:ph idx="1"/>
            <p:extLst>
              <p:ext uri="{D42A27DB-BD31-4B8C-83A1-F6EECF244321}">
                <p14:modId xmlns:p14="http://schemas.microsoft.com/office/powerpoint/2010/main" val="1933543267"/>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218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raz 4" descr="Obraz zawierający tekst&#10;&#10;Opis wygenerowany automatycznie">
            <a:extLst>
              <a:ext uri="{FF2B5EF4-FFF2-40B4-BE49-F238E27FC236}">
                <a16:creationId xmlns:a16="http://schemas.microsoft.com/office/drawing/2014/main" id="{0F1616CE-1727-4485-A6DC-9688CD5FD2D0}"/>
              </a:ext>
            </a:extLst>
          </p:cNvPr>
          <p:cNvPicPr>
            <a:picLocks noChangeAspect="1"/>
          </p:cNvPicPr>
          <p:nvPr/>
        </p:nvPicPr>
        <p:blipFill>
          <a:blip r:embed="rId2"/>
          <a:stretch>
            <a:fillRect/>
          </a:stretch>
        </p:blipFill>
        <p:spPr>
          <a:xfrm>
            <a:off x="3462441" y="1098466"/>
            <a:ext cx="5108027" cy="726379"/>
          </a:xfrm>
          <a:prstGeom prst="rect">
            <a:avLst/>
          </a:prstGeom>
          <a:ln>
            <a:noFill/>
          </a:ln>
          <a:effectLst>
            <a:outerShdw blurRad="292100" dist="139700" dir="2700000" algn="tl" rotWithShape="0">
              <a:srgbClr val="333333">
                <a:alpha val="65000"/>
              </a:srgbClr>
            </a:outerShdw>
          </a:effectLst>
        </p:spPr>
      </p:pic>
      <p:pic>
        <p:nvPicPr>
          <p:cNvPr id="5" name="Obraz 5">
            <a:extLst>
              <a:ext uri="{FF2B5EF4-FFF2-40B4-BE49-F238E27FC236}">
                <a16:creationId xmlns:a16="http://schemas.microsoft.com/office/drawing/2014/main" id="{D3817BF0-C02C-410A-9DFD-E6D9D9596D7D}"/>
              </a:ext>
            </a:extLst>
          </p:cNvPr>
          <p:cNvPicPr>
            <a:picLocks noChangeAspect="1"/>
          </p:cNvPicPr>
          <p:nvPr/>
        </p:nvPicPr>
        <p:blipFill>
          <a:blip r:embed="rId3"/>
          <a:stretch>
            <a:fillRect/>
          </a:stretch>
        </p:blipFill>
        <p:spPr>
          <a:xfrm>
            <a:off x="2189019" y="2168583"/>
            <a:ext cx="7813962" cy="4086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430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369E3AD-AD4F-46FE-9FD9-4843DC34001E}"/>
              </a:ext>
            </a:extLst>
          </p:cNvPr>
          <p:cNvSpPr>
            <a:spLocks noGrp="1"/>
          </p:cNvSpPr>
          <p:nvPr>
            <p:ph type="title"/>
          </p:nvPr>
        </p:nvSpPr>
        <p:spPr>
          <a:xfrm>
            <a:off x="1080052" y="5605670"/>
            <a:ext cx="9906807" cy="802042"/>
          </a:xfrm>
        </p:spPr>
        <p:txBody>
          <a:bodyPr vert="horz" lIns="0" tIns="0" rIns="0" bIns="0" rtlCol="0" anchor="ctr">
            <a:normAutofit/>
          </a:bodyPr>
          <a:lstStyle/>
          <a:p>
            <a:r>
              <a:rPr lang="en-US" sz="3200" err="1">
                <a:solidFill>
                  <a:schemeClr val="bg1"/>
                </a:solidFill>
              </a:rPr>
              <a:t>Architektura</a:t>
            </a:r>
            <a:endParaRPr lang="pl-PL" err="1"/>
          </a:p>
        </p:txBody>
      </p:sp>
      <p:pic>
        <p:nvPicPr>
          <p:cNvPr id="21" name="Obraz 21">
            <a:extLst>
              <a:ext uri="{FF2B5EF4-FFF2-40B4-BE49-F238E27FC236}">
                <a16:creationId xmlns:a16="http://schemas.microsoft.com/office/drawing/2014/main" id="{0420C7DE-B3A4-4ECC-A26E-9A0F96697C5F}"/>
              </a:ext>
            </a:extLst>
          </p:cNvPr>
          <p:cNvPicPr>
            <a:picLocks noChangeAspect="1"/>
          </p:cNvPicPr>
          <p:nvPr/>
        </p:nvPicPr>
        <p:blipFill>
          <a:blip r:embed="rId3"/>
          <a:stretch>
            <a:fillRect/>
          </a:stretch>
        </p:blipFill>
        <p:spPr>
          <a:xfrm>
            <a:off x="1940256" y="675415"/>
            <a:ext cx="8311487" cy="3179142"/>
          </a:xfrm>
          <a:prstGeom prst="rect">
            <a:avLst/>
          </a:prstGeom>
        </p:spPr>
      </p:pic>
      <p:sp>
        <p:nvSpPr>
          <p:cNvPr id="4" name="pole tekstowe 3">
            <a:extLst>
              <a:ext uri="{FF2B5EF4-FFF2-40B4-BE49-F238E27FC236}">
                <a16:creationId xmlns:a16="http://schemas.microsoft.com/office/drawing/2014/main" id="{950C9B75-0C48-494F-ADB1-10D43F6A1207}"/>
              </a:ext>
            </a:extLst>
          </p:cNvPr>
          <p:cNvSpPr txBox="1"/>
          <p:nvPr/>
        </p:nvSpPr>
        <p:spPr>
          <a:xfrm>
            <a:off x="1940256" y="4256047"/>
            <a:ext cx="8311487" cy="691811"/>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120000"/>
              </a:lnSpc>
              <a:spcBef>
                <a:spcPts val="1000"/>
              </a:spcBef>
            </a:pPr>
            <a:r>
              <a:rPr lang="en-US" sz="1600" b="1" cap="all" spc="600" err="1"/>
              <a:t>Wykrywanie</a:t>
            </a:r>
            <a:r>
              <a:rPr lang="en-US" sz="1600" b="1" cap="all" spc="600"/>
              <a:t> </a:t>
            </a:r>
            <a:r>
              <a:rPr lang="en-US" sz="1600" b="1" cap="all" spc="600" err="1"/>
              <a:t>podejrzanych</a:t>
            </a:r>
            <a:r>
              <a:rPr lang="en-US" sz="1600" b="1" cap="all" spc="600"/>
              <a:t> </a:t>
            </a:r>
            <a:r>
              <a:rPr lang="en-US" sz="1600" b="1" cap="all" spc="600" err="1"/>
              <a:t>adresów</a:t>
            </a:r>
            <a:r>
              <a:rPr lang="en-US" sz="1600" b="1" cap="all" spc="600"/>
              <a:t> URL </a:t>
            </a:r>
            <a:r>
              <a:rPr lang="en-US" sz="1600" b="1" cap="all" spc="600" err="1"/>
              <a:t>zanim</a:t>
            </a:r>
            <a:r>
              <a:rPr lang="en-US" sz="1600" b="1" cap="all" spc="600"/>
              <a:t> </a:t>
            </a:r>
            <a:r>
              <a:rPr lang="en-US" sz="1600" b="1" cap="all" spc="600" err="1"/>
              <a:t>zostaną</a:t>
            </a:r>
            <a:r>
              <a:rPr lang="en-US" sz="1600" b="1" cap="all" spc="600"/>
              <a:t> </a:t>
            </a:r>
            <a:r>
              <a:rPr lang="en-US" sz="1600" b="1" cap="all" spc="600" err="1"/>
              <a:t>umieszczone</a:t>
            </a:r>
            <a:r>
              <a:rPr lang="en-US" sz="1600" b="1" cap="all" spc="600"/>
              <a:t> w </a:t>
            </a:r>
            <a:r>
              <a:rPr lang="en-US" sz="1600" b="1" cap="all" spc="600" err="1"/>
              <a:t>filtrach</a:t>
            </a:r>
            <a:r>
              <a:rPr lang="en-US" sz="1600" b="1" cap="all" spc="600"/>
              <a:t>.</a:t>
            </a:r>
            <a:endParaRPr lang="pl-PL"/>
          </a:p>
        </p:txBody>
      </p:sp>
    </p:spTree>
    <p:extLst>
      <p:ext uri="{BB962C8B-B14F-4D97-AF65-F5344CB8AC3E}">
        <p14:creationId xmlns:p14="http://schemas.microsoft.com/office/powerpoint/2010/main" val="305517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5BEA73F-4A99-44DC-A73B-3E2FC1964E8A}"/>
              </a:ext>
            </a:extLst>
          </p:cNvPr>
          <p:cNvSpPr>
            <a:spLocks noGrp="1"/>
          </p:cNvSpPr>
          <p:nvPr>
            <p:ph type="title"/>
          </p:nvPr>
        </p:nvSpPr>
        <p:spPr>
          <a:xfrm>
            <a:off x="914400" y="5602884"/>
            <a:ext cx="10698103" cy="827037"/>
          </a:xfrm>
        </p:spPr>
        <p:txBody>
          <a:bodyPr anchor="ctr">
            <a:normAutofit/>
          </a:bodyPr>
          <a:lstStyle/>
          <a:p>
            <a:r>
              <a:rPr lang="pl-PL" sz="3200">
                <a:solidFill>
                  <a:schemeClr val="bg1"/>
                </a:solidFill>
              </a:rPr>
              <a:t>Otwarte Źródła danych</a:t>
            </a:r>
          </a:p>
        </p:txBody>
      </p:sp>
      <p:graphicFrame>
        <p:nvGraphicFramePr>
          <p:cNvPr id="18" name="Symbol zastępczy zawartości 2">
            <a:extLst>
              <a:ext uri="{FF2B5EF4-FFF2-40B4-BE49-F238E27FC236}">
                <a16:creationId xmlns:a16="http://schemas.microsoft.com/office/drawing/2014/main" id="{FAAD4DA3-4111-4C37-90AD-B9ECFBB7F3DE}"/>
              </a:ext>
            </a:extLst>
          </p:cNvPr>
          <p:cNvGraphicFramePr>
            <a:graphicFrameLocks noGrp="1"/>
          </p:cNvGraphicFramePr>
          <p:nvPr>
            <p:ph idx="1"/>
          </p:nvPr>
        </p:nvGraphicFramePr>
        <p:xfrm>
          <a:off x="1371601" y="1028699"/>
          <a:ext cx="9448799" cy="3600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09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73A1D7E-61A1-4BF9-9F28-123CDC85F008}"/>
              </a:ext>
            </a:extLst>
          </p:cNvPr>
          <p:cNvSpPr>
            <a:spLocks noGrp="1"/>
          </p:cNvSpPr>
          <p:nvPr>
            <p:ph type="title"/>
          </p:nvPr>
        </p:nvSpPr>
        <p:spPr>
          <a:xfrm>
            <a:off x="914400" y="5602884"/>
            <a:ext cx="10698103" cy="827037"/>
          </a:xfrm>
        </p:spPr>
        <p:txBody>
          <a:bodyPr anchor="ctr">
            <a:normAutofit/>
          </a:bodyPr>
          <a:lstStyle/>
          <a:p>
            <a:r>
              <a:rPr lang="pl-PL" sz="3200">
                <a:solidFill>
                  <a:schemeClr val="bg1"/>
                </a:solidFill>
              </a:rPr>
              <a:t>WYNIK</a:t>
            </a:r>
          </a:p>
        </p:txBody>
      </p:sp>
      <p:sp>
        <p:nvSpPr>
          <p:cNvPr id="5" name="pole tekstowe 4">
            <a:extLst>
              <a:ext uri="{FF2B5EF4-FFF2-40B4-BE49-F238E27FC236}">
                <a16:creationId xmlns:a16="http://schemas.microsoft.com/office/drawing/2014/main" id="{7F84FF69-E432-4BC9-9D2D-B5955BAA7399}"/>
              </a:ext>
            </a:extLst>
          </p:cNvPr>
          <p:cNvSpPr txBox="1"/>
          <p:nvPr/>
        </p:nvSpPr>
        <p:spPr>
          <a:xfrm>
            <a:off x="747477" y="440237"/>
            <a:ext cx="106800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400">
                <a:solidFill>
                  <a:srgbClr val="000000"/>
                </a:solidFill>
                <a:ea typeface="+mn-lt"/>
                <a:cs typeface="+mn-lt"/>
              </a:rPr>
              <a:t>Stworzony przez nas model, został wytrenowany na około 48 000 domen (24 000 dobrych i złych). Przetestowany został na 12 000 domen, których nigdy nie widział:</a:t>
            </a:r>
          </a:p>
          <a:p>
            <a:r>
              <a:rPr lang="pl-PL" sz="2400">
                <a:solidFill>
                  <a:srgbClr val="000000"/>
                </a:solidFill>
                <a:ea typeface="+mn-lt"/>
                <a:cs typeface="+mn-lt"/>
              </a:rPr>
              <a:t>- Cały model ma </a:t>
            </a:r>
            <a:r>
              <a:rPr lang="pl-PL" sz="2400" err="1">
                <a:solidFill>
                  <a:srgbClr val="000000"/>
                </a:solidFill>
                <a:ea typeface="+mn-lt"/>
                <a:cs typeface="+mn-lt"/>
              </a:rPr>
              <a:t>accuracy</a:t>
            </a:r>
            <a:r>
              <a:rPr lang="pl-PL" sz="2400">
                <a:solidFill>
                  <a:srgbClr val="000000"/>
                </a:solidFill>
                <a:ea typeface="+mn-lt"/>
                <a:cs typeface="+mn-lt"/>
              </a:rPr>
              <a:t> </a:t>
            </a:r>
            <a:r>
              <a:rPr lang="pl-PL" sz="2400" err="1">
                <a:solidFill>
                  <a:srgbClr val="000000"/>
                </a:solidFill>
                <a:ea typeface="+mn-lt"/>
                <a:cs typeface="+mn-lt"/>
              </a:rPr>
              <a:t>score</a:t>
            </a:r>
            <a:r>
              <a:rPr lang="pl-PL" sz="2400">
                <a:solidFill>
                  <a:srgbClr val="000000"/>
                </a:solidFill>
                <a:ea typeface="+mn-lt"/>
                <a:cs typeface="+mn-lt"/>
              </a:rPr>
              <a:t> rzędu 0.99 (dobrze zaklasyfikował około 11 800 domen)</a:t>
            </a:r>
            <a:endParaRPr lang="pl-PL" sz="2400">
              <a:solidFill>
                <a:srgbClr val="000000"/>
              </a:solidFill>
            </a:endParaRPr>
          </a:p>
          <a:p>
            <a:r>
              <a:rPr lang="pl-PL" sz="2400">
                <a:solidFill>
                  <a:srgbClr val="000000"/>
                </a:solidFill>
                <a:ea typeface="+mn-lt"/>
                <a:cs typeface="+mn-lt"/>
              </a:rPr>
              <a:t>- Wyłącznie dobre URL mają 0.99 (kilka źle sklasyfikowanych domen)</a:t>
            </a:r>
            <a:endParaRPr lang="pl-PL" sz="2400">
              <a:solidFill>
                <a:srgbClr val="000000"/>
              </a:solidFill>
            </a:endParaRPr>
          </a:p>
          <a:p>
            <a:r>
              <a:rPr lang="pl-PL" sz="2400">
                <a:solidFill>
                  <a:srgbClr val="000000"/>
                </a:solidFill>
                <a:ea typeface="+mn-lt"/>
                <a:cs typeface="+mn-lt"/>
              </a:rPr>
              <a:t>- Podejrzane URL mają 0.96 (około 5800/6000 domen dobrze sklasyfikowanych)</a:t>
            </a:r>
            <a:endParaRPr lang="pl-PL" sz="2400">
              <a:solidFill>
                <a:srgbClr val="000000"/>
              </a:solidFill>
            </a:endParaRPr>
          </a:p>
        </p:txBody>
      </p:sp>
      <p:pic>
        <p:nvPicPr>
          <p:cNvPr id="9" name="Obraz 10" descr="Obraz zawierający tekst&#10;&#10;Opis wygenerowany automatycznie">
            <a:extLst>
              <a:ext uri="{FF2B5EF4-FFF2-40B4-BE49-F238E27FC236}">
                <a16:creationId xmlns:a16="http://schemas.microsoft.com/office/drawing/2014/main" id="{CF5D1169-5C57-457C-821F-DEE95B7AA66E}"/>
              </a:ext>
            </a:extLst>
          </p:cNvPr>
          <p:cNvPicPr>
            <a:picLocks noChangeAspect="1"/>
          </p:cNvPicPr>
          <p:nvPr/>
        </p:nvPicPr>
        <p:blipFill>
          <a:blip r:embed="rId3"/>
          <a:stretch>
            <a:fillRect/>
          </a:stretch>
        </p:blipFill>
        <p:spPr>
          <a:xfrm>
            <a:off x="6768791" y="3380518"/>
            <a:ext cx="4034883" cy="12492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Obraz 14" descr="Obraz zawierający tekst&#10;&#10;Opis wygenerowany automatycznie">
            <a:extLst>
              <a:ext uri="{FF2B5EF4-FFF2-40B4-BE49-F238E27FC236}">
                <a16:creationId xmlns:a16="http://schemas.microsoft.com/office/drawing/2014/main" id="{541698AC-C163-480B-8F72-6F49B7161446}"/>
              </a:ext>
            </a:extLst>
          </p:cNvPr>
          <p:cNvPicPr>
            <a:picLocks noChangeAspect="1"/>
          </p:cNvPicPr>
          <p:nvPr/>
        </p:nvPicPr>
        <p:blipFill>
          <a:blip r:embed="rId4"/>
          <a:stretch>
            <a:fillRect/>
          </a:stretch>
        </p:blipFill>
        <p:spPr>
          <a:xfrm>
            <a:off x="914400" y="3383690"/>
            <a:ext cx="5261517" cy="1242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pole tekstowe 14">
            <a:extLst>
              <a:ext uri="{FF2B5EF4-FFF2-40B4-BE49-F238E27FC236}">
                <a16:creationId xmlns:a16="http://schemas.microsoft.com/office/drawing/2014/main" id="{F765D4E6-BE9D-4911-BE0E-148C51A327CB}"/>
              </a:ext>
            </a:extLst>
          </p:cNvPr>
          <p:cNvSpPr txBox="1"/>
          <p:nvPr/>
        </p:nvSpPr>
        <p:spPr>
          <a:xfrm>
            <a:off x="4371278" y="2326888"/>
            <a:ext cx="3300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l-PL"/>
          </a:p>
        </p:txBody>
      </p:sp>
    </p:spTree>
    <p:extLst>
      <p:ext uri="{BB962C8B-B14F-4D97-AF65-F5344CB8AC3E}">
        <p14:creationId xmlns:p14="http://schemas.microsoft.com/office/powerpoint/2010/main" val="115131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AFE7F05-CBCB-4FFB-AC33-7EA118D44F72}"/>
              </a:ext>
            </a:extLst>
          </p:cNvPr>
          <p:cNvSpPr>
            <a:spLocks noGrp="1"/>
          </p:cNvSpPr>
          <p:nvPr>
            <p:ph type="title"/>
          </p:nvPr>
        </p:nvSpPr>
        <p:spPr>
          <a:xfrm>
            <a:off x="914400" y="5602884"/>
            <a:ext cx="10698103" cy="827037"/>
          </a:xfrm>
        </p:spPr>
        <p:txBody>
          <a:bodyPr anchor="ctr">
            <a:normAutofit/>
          </a:bodyPr>
          <a:lstStyle/>
          <a:p>
            <a:r>
              <a:rPr lang="pl-PL" sz="3200">
                <a:solidFill>
                  <a:schemeClr val="bg1"/>
                </a:solidFill>
              </a:rPr>
              <a:t>Wtyczka</a:t>
            </a:r>
          </a:p>
        </p:txBody>
      </p:sp>
      <p:pic>
        <p:nvPicPr>
          <p:cNvPr id="4" name="Obraz 4">
            <a:extLst>
              <a:ext uri="{FF2B5EF4-FFF2-40B4-BE49-F238E27FC236}">
                <a16:creationId xmlns:a16="http://schemas.microsoft.com/office/drawing/2014/main" id="{E8FF4121-FC3A-46ED-ACCD-29925F5FE2A9}"/>
              </a:ext>
            </a:extLst>
          </p:cNvPr>
          <p:cNvPicPr>
            <a:picLocks noChangeAspect="1"/>
          </p:cNvPicPr>
          <p:nvPr/>
        </p:nvPicPr>
        <p:blipFill rotWithShape="1">
          <a:blip r:embed="rId3"/>
          <a:srcRect r="357" b="67732"/>
          <a:stretch/>
        </p:blipFill>
        <p:spPr>
          <a:xfrm>
            <a:off x="638979" y="2961153"/>
            <a:ext cx="10243291" cy="1855453"/>
          </a:xfrm>
          <a:prstGeom prst="rect">
            <a:avLst/>
          </a:prstGeom>
        </p:spPr>
      </p:pic>
      <p:pic>
        <p:nvPicPr>
          <p:cNvPr id="5" name="Obraz 5">
            <a:extLst>
              <a:ext uri="{FF2B5EF4-FFF2-40B4-BE49-F238E27FC236}">
                <a16:creationId xmlns:a16="http://schemas.microsoft.com/office/drawing/2014/main" id="{35F6895B-3807-4F29-8D17-DA9623D7A3C6}"/>
              </a:ext>
            </a:extLst>
          </p:cNvPr>
          <p:cNvPicPr>
            <a:picLocks noChangeAspect="1"/>
          </p:cNvPicPr>
          <p:nvPr/>
        </p:nvPicPr>
        <p:blipFill rotWithShape="1">
          <a:blip r:embed="rId4"/>
          <a:srcRect r="179" b="66879"/>
          <a:stretch/>
        </p:blipFill>
        <p:spPr>
          <a:xfrm>
            <a:off x="638979" y="362294"/>
            <a:ext cx="10253007" cy="1910400"/>
          </a:xfrm>
          <a:prstGeom prst="rect">
            <a:avLst/>
          </a:prstGeom>
        </p:spPr>
      </p:pic>
    </p:spTree>
    <p:extLst>
      <p:ext uri="{BB962C8B-B14F-4D97-AF65-F5344CB8AC3E}">
        <p14:creationId xmlns:p14="http://schemas.microsoft.com/office/powerpoint/2010/main" val="2676369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D837B903-67D2-461F-BD28-0ADD06D1F31E}"/>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1600" spc="750" err="1">
                <a:solidFill>
                  <a:schemeClr val="bg1"/>
                </a:solidFill>
              </a:rPr>
              <a:t>Przygotowanie</a:t>
            </a:r>
            <a:r>
              <a:rPr lang="en-US" sz="1800" spc="750">
                <a:solidFill>
                  <a:schemeClr val="bg1"/>
                </a:solidFill>
              </a:rPr>
              <a:t> </a:t>
            </a:r>
            <a:r>
              <a:rPr lang="en-US" sz="1600" spc="750" err="1">
                <a:solidFill>
                  <a:schemeClr val="bg1"/>
                </a:solidFill>
              </a:rPr>
              <a:t>danych</a:t>
            </a:r>
            <a:r>
              <a:rPr lang="en-US" sz="1600" spc="750">
                <a:solidFill>
                  <a:schemeClr val="bg1"/>
                </a:solidFill>
              </a:rPr>
              <a:t> </a:t>
            </a:r>
            <a:r>
              <a:rPr lang="en-US" sz="1600" spc="750" err="1">
                <a:solidFill>
                  <a:schemeClr val="bg1"/>
                </a:solidFill>
              </a:rPr>
              <a:t>dla</a:t>
            </a:r>
            <a:r>
              <a:rPr lang="en-US" sz="1600" spc="750">
                <a:solidFill>
                  <a:schemeClr val="bg1"/>
                </a:solidFill>
              </a:rPr>
              <a:t> </a:t>
            </a:r>
            <a:r>
              <a:rPr lang="en-US" sz="1600" spc="750" err="1">
                <a:solidFill>
                  <a:schemeClr val="bg1"/>
                </a:solidFill>
              </a:rPr>
              <a:t>modelu</a:t>
            </a:r>
            <a:endParaRPr lang="en-US" sz="1600" spc="750">
              <a:solidFill>
                <a:schemeClr val="bg1"/>
              </a:solidFill>
            </a:endParaRPr>
          </a:p>
        </p:txBody>
      </p:sp>
      <p:pic>
        <p:nvPicPr>
          <p:cNvPr id="11" name="Obraz 12">
            <a:extLst>
              <a:ext uri="{FF2B5EF4-FFF2-40B4-BE49-F238E27FC236}">
                <a16:creationId xmlns:a16="http://schemas.microsoft.com/office/drawing/2014/main" id="{96544FB5-C0B7-4817-BBC9-FA3C7D6A928B}"/>
              </a:ext>
            </a:extLst>
          </p:cNvPr>
          <p:cNvPicPr>
            <a:picLocks noChangeAspect="1"/>
          </p:cNvPicPr>
          <p:nvPr/>
        </p:nvPicPr>
        <p:blipFill>
          <a:blip r:embed="rId3"/>
          <a:stretch>
            <a:fillRect/>
          </a:stretch>
        </p:blipFill>
        <p:spPr>
          <a:xfrm>
            <a:off x="4503619" y="592190"/>
            <a:ext cx="7214138" cy="5681133"/>
          </a:xfrm>
          <a:prstGeom prst="rect">
            <a:avLst/>
          </a:prstGeom>
        </p:spPr>
      </p:pic>
    </p:spTree>
    <p:extLst>
      <p:ext uri="{BB962C8B-B14F-4D97-AF65-F5344CB8AC3E}">
        <p14:creationId xmlns:p14="http://schemas.microsoft.com/office/powerpoint/2010/main" val="2083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A917F8C-527F-4DAC-BEBA-A850AECD20C4}"/>
              </a:ext>
            </a:extLst>
          </p:cNvPr>
          <p:cNvSpPr>
            <a:spLocks noGrp="1"/>
          </p:cNvSpPr>
          <p:nvPr>
            <p:ph type="title"/>
          </p:nvPr>
        </p:nvSpPr>
        <p:spPr>
          <a:xfrm>
            <a:off x="914400" y="5602884"/>
            <a:ext cx="10698103" cy="827037"/>
          </a:xfrm>
        </p:spPr>
        <p:txBody>
          <a:bodyPr anchor="ctr">
            <a:normAutofit/>
          </a:bodyPr>
          <a:lstStyle/>
          <a:p>
            <a:r>
              <a:rPr lang="pl-PL" sz="3200">
                <a:solidFill>
                  <a:schemeClr val="bg1"/>
                </a:solidFill>
              </a:rPr>
              <a:t>Wybrane metryki</a:t>
            </a:r>
          </a:p>
        </p:txBody>
      </p:sp>
      <p:graphicFrame>
        <p:nvGraphicFramePr>
          <p:cNvPr id="45" name="Symbol zastępczy zawartości 2">
            <a:extLst>
              <a:ext uri="{FF2B5EF4-FFF2-40B4-BE49-F238E27FC236}">
                <a16:creationId xmlns:a16="http://schemas.microsoft.com/office/drawing/2014/main" id="{10F6483D-80A0-4BA9-8180-98A26CCC8F6E}"/>
              </a:ext>
            </a:extLst>
          </p:cNvPr>
          <p:cNvGraphicFramePr>
            <a:graphicFrameLocks noGrp="1"/>
          </p:cNvGraphicFramePr>
          <p:nvPr>
            <p:ph idx="1"/>
          </p:nvPr>
        </p:nvGraphicFramePr>
        <p:xfrm>
          <a:off x="871539" y="492918"/>
          <a:ext cx="10544173" cy="4481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87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B00C61D4-1494-4B72-A2DD-C16D9ECAD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alpha val="72000"/>
                </a:schemeClr>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0440DDB3-B26E-46AD-871F-BF50DC440576}"/>
              </a:ext>
            </a:extLst>
          </p:cNvPr>
          <p:cNvSpPr>
            <a:spLocks noGrp="1"/>
          </p:cNvSpPr>
          <p:nvPr>
            <p:ph type="title"/>
          </p:nvPr>
        </p:nvSpPr>
        <p:spPr>
          <a:xfrm>
            <a:off x="764275" y="2565779"/>
            <a:ext cx="2838733" cy="3043452"/>
          </a:xfrm>
        </p:spPr>
        <p:txBody>
          <a:bodyPr vert="horz" lIns="0" tIns="0" rIns="0" bIns="0" rtlCol="0" anchor="t">
            <a:normAutofit/>
          </a:bodyPr>
          <a:lstStyle/>
          <a:p>
            <a:r>
              <a:rPr lang="en-US" sz="2200" spc="750">
                <a:solidFill>
                  <a:schemeClr val="bg1"/>
                </a:solidFill>
              </a:rPr>
              <a:t>Wykresy wybranych metryk</a:t>
            </a:r>
          </a:p>
        </p:txBody>
      </p:sp>
      <p:pic>
        <p:nvPicPr>
          <p:cNvPr id="4" name="Obraz 4">
            <a:extLst>
              <a:ext uri="{FF2B5EF4-FFF2-40B4-BE49-F238E27FC236}">
                <a16:creationId xmlns:a16="http://schemas.microsoft.com/office/drawing/2014/main" id="{58C441C3-0039-448F-BEF8-18C4755CB366}"/>
              </a:ext>
            </a:extLst>
          </p:cNvPr>
          <p:cNvPicPr>
            <a:picLocks noGrp="1" noChangeAspect="1"/>
          </p:cNvPicPr>
          <p:nvPr>
            <p:ph idx="1"/>
          </p:nvPr>
        </p:nvPicPr>
        <p:blipFill>
          <a:blip r:embed="rId3"/>
          <a:stretch>
            <a:fillRect/>
          </a:stretch>
        </p:blipFill>
        <p:spPr>
          <a:xfrm>
            <a:off x="4465991" y="943369"/>
            <a:ext cx="3404094" cy="2354324"/>
          </a:xfrm>
          <a:prstGeom prst="rect">
            <a:avLst/>
          </a:prstGeom>
        </p:spPr>
      </p:pic>
      <p:pic>
        <p:nvPicPr>
          <p:cNvPr id="8" name="Obraz 8">
            <a:extLst>
              <a:ext uri="{FF2B5EF4-FFF2-40B4-BE49-F238E27FC236}">
                <a16:creationId xmlns:a16="http://schemas.microsoft.com/office/drawing/2014/main" id="{085F9FE1-E1DC-424E-935E-B3A965F39DB0}"/>
              </a:ext>
            </a:extLst>
          </p:cNvPr>
          <p:cNvPicPr>
            <a:picLocks noChangeAspect="1"/>
          </p:cNvPicPr>
          <p:nvPr/>
        </p:nvPicPr>
        <p:blipFill>
          <a:blip r:embed="rId4"/>
          <a:stretch>
            <a:fillRect/>
          </a:stretch>
        </p:blipFill>
        <p:spPr>
          <a:xfrm>
            <a:off x="8192462" y="873083"/>
            <a:ext cx="3542338" cy="2424609"/>
          </a:xfrm>
          <a:prstGeom prst="rect">
            <a:avLst/>
          </a:prstGeom>
        </p:spPr>
      </p:pic>
      <p:pic>
        <p:nvPicPr>
          <p:cNvPr id="7" name="Obraz 7">
            <a:extLst>
              <a:ext uri="{FF2B5EF4-FFF2-40B4-BE49-F238E27FC236}">
                <a16:creationId xmlns:a16="http://schemas.microsoft.com/office/drawing/2014/main" id="{381BAD30-F8C5-46F4-93B1-244BE49B169B}"/>
              </a:ext>
            </a:extLst>
          </p:cNvPr>
          <p:cNvPicPr>
            <a:picLocks noChangeAspect="1"/>
          </p:cNvPicPr>
          <p:nvPr/>
        </p:nvPicPr>
        <p:blipFill>
          <a:blip r:embed="rId5"/>
          <a:stretch>
            <a:fillRect/>
          </a:stretch>
        </p:blipFill>
        <p:spPr>
          <a:xfrm>
            <a:off x="4465991" y="3619426"/>
            <a:ext cx="3404094" cy="2329986"/>
          </a:xfrm>
          <a:prstGeom prst="rect">
            <a:avLst/>
          </a:prstGeom>
        </p:spPr>
      </p:pic>
      <p:pic>
        <p:nvPicPr>
          <p:cNvPr id="5" name="Obraz 5">
            <a:extLst>
              <a:ext uri="{FF2B5EF4-FFF2-40B4-BE49-F238E27FC236}">
                <a16:creationId xmlns:a16="http://schemas.microsoft.com/office/drawing/2014/main" id="{CF29FA92-6CD0-4FB0-80AB-95A79C580D5F}"/>
              </a:ext>
            </a:extLst>
          </p:cNvPr>
          <p:cNvPicPr>
            <a:picLocks noChangeAspect="1"/>
          </p:cNvPicPr>
          <p:nvPr/>
        </p:nvPicPr>
        <p:blipFill>
          <a:blip r:embed="rId6"/>
          <a:stretch>
            <a:fillRect/>
          </a:stretch>
        </p:blipFill>
        <p:spPr>
          <a:xfrm>
            <a:off x="8192462" y="3619426"/>
            <a:ext cx="3542338" cy="2241824"/>
          </a:xfrm>
          <a:prstGeom prst="rect">
            <a:avLst/>
          </a:prstGeom>
        </p:spPr>
      </p:pic>
    </p:spTree>
    <p:extLst>
      <p:ext uri="{BB962C8B-B14F-4D97-AF65-F5344CB8AC3E}">
        <p14:creationId xmlns:p14="http://schemas.microsoft.com/office/powerpoint/2010/main" val="289899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349FA639-7E47-4285-8C00-84B2F1B08201}"/>
              </a:ext>
            </a:extLst>
          </p:cNvPr>
          <p:cNvSpPr>
            <a:spLocks noGrp="1"/>
          </p:cNvSpPr>
          <p:nvPr>
            <p:ph type="title"/>
          </p:nvPr>
        </p:nvSpPr>
        <p:spPr>
          <a:xfrm>
            <a:off x="1157084" y="374427"/>
            <a:ext cx="10374517" cy="971512"/>
          </a:xfrm>
        </p:spPr>
        <p:txBody>
          <a:bodyPr anchor="ctr">
            <a:normAutofit/>
          </a:bodyPr>
          <a:lstStyle/>
          <a:p>
            <a:r>
              <a:rPr lang="pl-PL" sz="3200">
                <a:solidFill>
                  <a:schemeClr val="bg1"/>
                </a:solidFill>
              </a:rPr>
              <a:t>Plany na przyszłość</a:t>
            </a:r>
          </a:p>
        </p:txBody>
      </p:sp>
      <p:graphicFrame>
        <p:nvGraphicFramePr>
          <p:cNvPr id="18" name="Symbol zastępczy zawartości 2">
            <a:extLst>
              <a:ext uri="{FF2B5EF4-FFF2-40B4-BE49-F238E27FC236}">
                <a16:creationId xmlns:a16="http://schemas.microsoft.com/office/drawing/2014/main" id="{0F8E310B-578F-4E9E-A102-B50EA03D278D}"/>
              </a:ext>
            </a:extLst>
          </p:cNvPr>
          <p:cNvGraphicFramePr>
            <a:graphicFrameLocks noGrp="1"/>
          </p:cNvGraphicFramePr>
          <p:nvPr>
            <p:ph idx="1"/>
            <p:extLst>
              <p:ext uri="{D42A27DB-BD31-4B8C-83A1-F6EECF244321}">
                <p14:modId xmlns:p14="http://schemas.microsoft.com/office/powerpoint/2010/main" val="4021606912"/>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757825"/>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301B2C"/>
      </a:dk2>
      <a:lt2>
        <a:srgbClr val="F0F3F2"/>
      </a:lt2>
      <a:accent1>
        <a:srgbClr val="E03080"/>
      </a:accent1>
      <a:accent2>
        <a:srgbClr val="CE1EB7"/>
      </a:accent2>
      <a:accent3>
        <a:srgbClr val="AE30E0"/>
      </a:accent3>
      <a:accent4>
        <a:srgbClr val="5A28D1"/>
      </a:accent4>
      <a:accent5>
        <a:srgbClr val="3045E0"/>
      </a:accent5>
      <a:accent6>
        <a:srgbClr val="1E7CCE"/>
      </a:accent6>
      <a:hlink>
        <a:srgbClr val="453FB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Panoramiczny</PresentationFormat>
  <Slides>11</Slides>
  <Notes>10</Notes>
  <HiddenSlides>0</HiddenSlides>
  <ScaleCrop>false</ScaleCrop>
  <HeadingPairs>
    <vt:vector size="4" baseType="variant">
      <vt:variant>
        <vt:lpstr>Motyw</vt:lpstr>
      </vt:variant>
      <vt:variant>
        <vt:i4>1</vt:i4>
      </vt:variant>
      <vt:variant>
        <vt:lpstr>Tytuły slajdów</vt:lpstr>
      </vt:variant>
      <vt:variant>
        <vt:i4>11</vt:i4>
      </vt:variant>
    </vt:vector>
  </HeadingPairs>
  <TitlesOfParts>
    <vt:vector size="12" baseType="lpstr">
      <vt:lpstr>GradientRiseVTI</vt:lpstr>
      <vt:lpstr>Detekcja podejrzanych adresów URL</vt:lpstr>
      <vt:lpstr>Architektura</vt:lpstr>
      <vt:lpstr>Otwarte Źródła danych</vt:lpstr>
      <vt:lpstr>WYNIK</vt:lpstr>
      <vt:lpstr>Wtyczka</vt:lpstr>
      <vt:lpstr>Przygotowanie danych dla modelu</vt:lpstr>
      <vt:lpstr>Wybrane metryki</vt:lpstr>
      <vt:lpstr>Wykresy wybranych metryk</vt:lpstr>
      <vt:lpstr>Plany na przyszłość</vt:lpstr>
      <vt:lpstr>Plany komercjalizacji</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revision>185</cp:revision>
  <dcterms:created xsi:type="dcterms:W3CDTF">2021-06-14T08:21:45Z</dcterms:created>
  <dcterms:modified xsi:type="dcterms:W3CDTF">2021-06-22T21:07:01Z</dcterms:modified>
</cp:coreProperties>
</file>