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F2CCC-DAE1-4D9D-8689-8B8BCBE12596}" v="1432" dt="2021-06-14T09:35:19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1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14,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9662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</a:rPr>
              <a:t>Detekcja podejrzanych adresów URL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 fontScale="77500" lnSpcReduction="20000"/>
          </a:bodyPr>
          <a:lstStyle/>
          <a:p>
            <a:pPr algn="l"/>
            <a:r>
              <a:rPr lang="pl-PL" sz="1400" dirty="0">
                <a:solidFill>
                  <a:schemeClr val="bg1"/>
                </a:solidFill>
              </a:rPr>
              <a:t>BARAN HUBERT</a:t>
            </a:r>
          </a:p>
          <a:p>
            <a:pPr algn="l"/>
            <a:r>
              <a:rPr lang="pl-PL" sz="1400" dirty="0">
                <a:solidFill>
                  <a:schemeClr val="bg1"/>
                </a:solidFill>
              </a:rPr>
              <a:t>GRONKIEWICZ PATRYK</a:t>
            </a:r>
          </a:p>
          <a:p>
            <a:pPr algn="l"/>
            <a:r>
              <a:rPr lang="pl-PL" sz="1400" dirty="0">
                <a:solidFill>
                  <a:schemeClr val="bg1"/>
                </a:solidFill>
              </a:rPr>
              <a:t>KRAWIEC Piotr </a:t>
            </a:r>
          </a:p>
          <a:p>
            <a:pPr algn="l"/>
            <a:r>
              <a:rPr lang="pl-PL" sz="1400" dirty="0" err="1">
                <a:solidFill>
                  <a:schemeClr val="bg1"/>
                </a:solidFill>
              </a:rPr>
              <a:t>MORSKYi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vitalii</a:t>
            </a:r>
            <a:endParaRPr lang="pl-PL" sz="1400" dirty="0">
              <a:solidFill>
                <a:schemeClr val="bg1"/>
              </a:solidFill>
            </a:endParaRPr>
          </a:p>
        </p:txBody>
      </p:sp>
      <p:pic>
        <p:nvPicPr>
          <p:cNvPr id="34" name="Picture 3" descr="Żywych sieci cyfrowych">
            <a:extLst>
              <a:ext uri="{FF2B5EF4-FFF2-40B4-BE49-F238E27FC236}">
                <a16:creationId xmlns:a16="http://schemas.microsoft.com/office/drawing/2014/main" id="{CCDCC672-F13C-4C31-AB85-ABC277996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0" r="27528" b="-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69E3AD-AD4F-46FE-9FD9-4843DC3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Cel projektu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50C9B75-0C48-494F-ADB1-10D43F6A1207}"/>
              </a:ext>
            </a:extLst>
          </p:cNvPr>
          <p:cNvSpPr txBox="1"/>
          <p:nvPr/>
        </p:nvSpPr>
        <p:spPr>
          <a:xfrm>
            <a:off x="914400" y="427821"/>
            <a:ext cx="108681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/>
              <a:t>Wykrywanie podejrzanych adresów URL zanim zostaną umieszczone w filtrach.</a:t>
            </a:r>
          </a:p>
        </p:txBody>
      </p:sp>
      <p:pic>
        <p:nvPicPr>
          <p:cNvPr id="21" name="Obraz 21">
            <a:extLst>
              <a:ext uri="{FF2B5EF4-FFF2-40B4-BE49-F238E27FC236}">
                <a16:creationId xmlns:a16="http://schemas.microsoft.com/office/drawing/2014/main" id="{0420C7DE-B3A4-4ECC-A26E-9A0F9669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323319"/>
            <a:ext cx="8696325" cy="33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BEA73F-4A99-44DC-A73B-3E2FC196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Otwarte Źródła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39EFEA-A44B-4267-976E-0C66DC86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/>
            <a:r>
              <a:rPr lang="pl-PL" sz="2800" dirty="0"/>
              <a:t>CERT Polska  - domeny podejrzane, zgłoszone manualnie</a:t>
            </a:r>
            <a:endParaRPr lang="pl-PL" sz="1200" dirty="0"/>
          </a:p>
          <a:p>
            <a:pPr marL="457200" indent="-457200"/>
            <a:r>
              <a:rPr lang="pl-PL" sz="2800" dirty="0">
                <a:ea typeface="+mn-lt"/>
                <a:cs typeface="+mn-lt"/>
              </a:rPr>
              <a:t>Wykaz stron internetowych podmiotów publicznych – domeny rządowe, zgłaszane manualnie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109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73A1D7E-61A1-4BF9-9F28-123CDC85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WYNIK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80E6D6-C667-4024-A130-7A0DCC84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21" y="1028699"/>
            <a:ext cx="9457979" cy="39637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pl-PL" sz="1800" dirty="0">
                <a:latin typeface="Gill Sans Nova"/>
              </a:rPr>
              <a:t>Model rozpoznaje różnice między https://allegro.pl , a https://a11egro.pl. 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C81C6656-5146-45D0-8549-A4D619DE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55" y="1427883"/>
            <a:ext cx="5433151" cy="108276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F84FF69-E432-4BC9-9D2D-B5955BAA7399}"/>
              </a:ext>
            </a:extLst>
          </p:cNvPr>
          <p:cNvSpPr txBox="1"/>
          <p:nvPr/>
        </p:nvSpPr>
        <p:spPr>
          <a:xfrm>
            <a:off x="1290809" y="2502664"/>
            <a:ext cx="56075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 err="1"/>
              <a:t>Accuracy</a:t>
            </a:r>
            <a:r>
              <a:rPr lang="pl-PL" dirty="0"/>
              <a:t> </a:t>
            </a:r>
            <a:r>
              <a:rPr lang="pl-PL" dirty="0" err="1"/>
              <a:t>score</a:t>
            </a:r>
            <a:r>
              <a:rPr lang="pl-PL" dirty="0"/>
              <a:t> modelu:</a:t>
            </a:r>
          </a:p>
          <a:p>
            <a:pPr marL="285750" indent="-285750">
              <a:buFont typeface="Arial"/>
              <a:buChar char="•"/>
            </a:pPr>
            <a:r>
              <a:rPr lang="pl-PL" dirty="0"/>
              <a:t>Dla zbioru testowego: </a:t>
            </a:r>
            <a:r>
              <a:rPr lang="pl-PL" dirty="0">
                <a:ea typeface="+mn-lt"/>
                <a:cs typeface="+mn-lt"/>
              </a:rPr>
              <a:t>0.99</a:t>
            </a:r>
            <a:endParaRPr lang="pl-PL"/>
          </a:p>
          <a:p>
            <a:pPr marL="285750" indent="-285750">
              <a:buFont typeface="Arial"/>
              <a:buChar char="•"/>
            </a:pPr>
            <a:r>
              <a:rPr lang="pl-PL" dirty="0"/>
              <a:t>Dla dobrych ze zbioru testowego URL: 0.99</a:t>
            </a:r>
          </a:p>
          <a:p>
            <a:pPr marL="285750" indent="-285750">
              <a:buFont typeface="Arial"/>
              <a:buChar char="•"/>
            </a:pPr>
            <a:r>
              <a:rPr lang="pl-PL" dirty="0"/>
              <a:t>Dla podejrzanych ze zbioru testowego: 0.967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131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FE7F05-CBCB-4FFB-AC33-7EA118D4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Wtyczka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8FF4121-FC3A-46ED-ACCD-29925F5F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" b="67732"/>
          <a:stretch/>
        </p:blipFill>
        <p:spPr>
          <a:xfrm>
            <a:off x="638979" y="2961153"/>
            <a:ext cx="10243291" cy="1855453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35F6895B-3807-4F29-8D17-DA9623D7A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" b="66879"/>
          <a:stretch/>
        </p:blipFill>
        <p:spPr>
          <a:xfrm>
            <a:off x="638979" y="362294"/>
            <a:ext cx="10253007" cy="19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698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E03080"/>
      </a:accent1>
      <a:accent2>
        <a:srgbClr val="CE1EB7"/>
      </a:accent2>
      <a:accent3>
        <a:srgbClr val="AE30E0"/>
      </a:accent3>
      <a:accent4>
        <a:srgbClr val="5A28D1"/>
      </a:accent4>
      <a:accent5>
        <a:srgbClr val="3045E0"/>
      </a:accent5>
      <a:accent6>
        <a:srgbClr val="1E7CCE"/>
      </a:accent6>
      <a:hlink>
        <a:srgbClr val="453F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GradientRiseVTI</vt:lpstr>
      <vt:lpstr>Detekcja podejrzanych adresów URL</vt:lpstr>
      <vt:lpstr>Cel projektu</vt:lpstr>
      <vt:lpstr>Otwarte Źródła danych</vt:lpstr>
      <vt:lpstr>WYNIK</vt:lpstr>
      <vt:lpstr>Wtyczka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192</cp:revision>
  <dcterms:created xsi:type="dcterms:W3CDTF">2021-06-14T08:21:45Z</dcterms:created>
  <dcterms:modified xsi:type="dcterms:W3CDTF">2021-06-14T09:44:09Z</dcterms:modified>
</cp:coreProperties>
</file>