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7061"/>
    <a:srgbClr val="473F37"/>
    <a:srgbClr val="6F6F6F"/>
    <a:srgbClr val="66799E"/>
    <a:srgbClr val="8384A9"/>
    <a:srgbClr val="797AB3"/>
    <a:srgbClr val="244072"/>
    <a:srgbClr val="27893A"/>
    <a:srgbClr val="70AD47"/>
    <a:srgbClr val="945F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55D4AE-810C-419E-83B8-A2F881B00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DC81A5-0C85-4699-B8C5-674A90554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07E5A3-A602-4C1D-B947-BD1AE3662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08C2-CF80-4D5A-98FF-660BF906673E}" type="datetimeFigureOut">
              <a:rPr lang="de-CH" smtClean="0"/>
              <a:t>15.01.2020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2676D7-458E-4B36-88F1-36158C048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933226-DEBF-47D5-8B32-786E0331A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6D3E-A894-42DC-A9CB-35757AFEEF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13824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D36139-087A-4EA3-A7B8-442C6AA68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8ECEC00-CE96-4342-80F4-921FED1B3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05726C-12BE-4D84-A9C7-AEF5453AF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08C2-CF80-4D5A-98FF-660BF906673E}" type="datetimeFigureOut">
              <a:rPr lang="de-CH" smtClean="0"/>
              <a:t>15.01.2020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41D8D9-748F-4D7B-BED8-9AC6F87BD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CF02DF-BBE9-4F37-A77A-9722B7113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6D3E-A894-42DC-A9CB-35757AFEEF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5487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9463048-94F3-4075-A8FD-A557A65E91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6C8FD3C-5D41-4A83-9EE3-A3FA39507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7241A1-42BF-4111-9FC3-360BB5D7A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08C2-CF80-4D5A-98FF-660BF906673E}" type="datetimeFigureOut">
              <a:rPr lang="de-CH" smtClean="0"/>
              <a:t>15.01.2020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0EE68-BF23-435A-A440-FC1CDD0DF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81DFEF-6391-4747-99F3-9CFC5A025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6D3E-A894-42DC-A9CB-35757AFEEF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441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E01221-CF1E-4532-8A76-2A1524DF2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6DE8EB-70F5-4EB8-9EF2-91A16DB22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552159-B083-4977-97CC-7CC6889CE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08C2-CF80-4D5A-98FF-660BF906673E}" type="datetimeFigureOut">
              <a:rPr lang="de-CH" smtClean="0"/>
              <a:t>15.01.2020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79AC0E-5A84-422E-9CD1-FF838DD17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D176A4-211D-4798-A578-5111FC9D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6D3E-A894-42DC-A9CB-35757AFEEF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46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710A62-C549-4667-9124-9C78DB304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12339B-C94C-481D-8402-3A246D001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97229E-16F3-47E1-B2A0-021878937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08C2-CF80-4D5A-98FF-660BF906673E}" type="datetimeFigureOut">
              <a:rPr lang="de-CH" smtClean="0"/>
              <a:t>15.01.2020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6338E7-8BA1-41C2-AEEF-C1F169A6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5D1ED4-38AF-462E-B986-2CCDA8BDF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6D3E-A894-42DC-A9CB-35757AFEEF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45085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158D12-A5F6-44EA-81E8-93E0005CD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86D185-81F2-4CF2-BCBA-D7456257C4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05B51B7-0E8E-4DCA-9C84-7F545E445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ED37D6-1879-4D50-8C0D-0D68D72AC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08C2-CF80-4D5A-98FF-660BF906673E}" type="datetimeFigureOut">
              <a:rPr lang="de-CH" smtClean="0"/>
              <a:t>15.01.2020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B5ED33-CB2C-425C-B691-D02742257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6842B5-FFB1-485D-9150-6C9B76188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6D3E-A894-42DC-A9CB-35757AFEEF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089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026AE3-97FD-4E68-BCD6-F9CE1A0DC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82D05C-0BDC-423D-A461-9ECF946F6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0EE6B06-1CDE-41BD-8B20-3EC37CC9A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6BC7E79-30B2-4D41-B54C-58B5571897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353E05D-23A9-439A-8DC8-40ABF798C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158C939-4C0D-413F-838C-4F6CF83F3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08C2-CF80-4D5A-98FF-660BF906673E}" type="datetimeFigureOut">
              <a:rPr lang="de-CH" smtClean="0"/>
              <a:t>15.01.2020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62F4D81-1164-4799-AC7B-510725B06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780752F-2DEE-4193-A000-A60D7A030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6D3E-A894-42DC-A9CB-35757AFEEF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48732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7D172-2869-4766-9964-D6F2733D5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F5303F-1B5F-4918-8AE7-499E9774B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08C2-CF80-4D5A-98FF-660BF906673E}" type="datetimeFigureOut">
              <a:rPr lang="de-CH" smtClean="0"/>
              <a:t>15.01.2020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EDFD73-6670-459F-B00A-91F09BC66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96450E8-238C-494E-8F88-04A4A31F8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6D3E-A894-42DC-A9CB-35757AFEEF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718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FD87FA0-D84D-461A-9499-5E1D15B54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08C2-CF80-4D5A-98FF-660BF906673E}" type="datetimeFigureOut">
              <a:rPr lang="de-CH" smtClean="0"/>
              <a:t>15.01.2020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E8D7FB4-74D7-4C6E-9327-10D1F15E8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F17A4C-BCCB-4874-97FC-6D193199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6D3E-A894-42DC-A9CB-35757AFEEF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359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523C34-F06C-4918-8147-51D2FC008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51C1A-D84D-43BA-80FB-B7FB4C6D2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23622D-C49E-487F-892E-B0EEE6B9D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1E61C0-969D-41BC-98D0-BCE354C34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08C2-CF80-4D5A-98FF-660BF906673E}" type="datetimeFigureOut">
              <a:rPr lang="de-CH" smtClean="0"/>
              <a:t>15.01.2020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623D2D8-BCCE-4079-9B3D-3545176B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C893EC-5679-4040-BA21-3BC47DF3B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6D3E-A894-42DC-A9CB-35757AFEEF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6444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6943E-9BED-4C0F-AEC0-B8666567A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B886B8C-7ABF-4569-9B0B-015A4BB00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1B39430-407F-40A0-B017-BABDEDB1B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774A36-E550-477E-813E-163BF8211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08C2-CF80-4D5A-98FF-660BF906673E}" type="datetimeFigureOut">
              <a:rPr lang="de-CH" smtClean="0"/>
              <a:t>15.01.2020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FE418C-4ADD-432D-994D-13BEB4C81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6B439FF-BD75-47BA-B290-0A87DB44C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6D3E-A894-42DC-A9CB-35757AFEEF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28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E5111F9-FAA4-489A-A6C6-E36E15B0E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410AC7-29F0-4205-A8DD-CAD980C6B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1E2E3F-3B42-4AED-BA87-66B31ACC64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108C2-CF80-4D5A-98FF-660BF906673E}" type="datetimeFigureOut">
              <a:rPr lang="de-CH" smtClean="0"/>
              <a:t>15.01.2020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FBE697-F3C7-456D-A475-3076ECC3B0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832C38-4FB6-45FF-95EB-040767A18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86D3E-A894-42DC-A9CB-35757AFEEF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7237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sv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9" Type="http://schemas.openxmlformats.org/officeDocument/2006/relationships/image" Target="../media/image43.svg"/><Relationship Id="rId3" Type="http://schemas.openxmlformats.org/officeDocument/2006/relationships/image" Target="../media/image7.svg"/><Relationship Id="rId21" Type="http://schemas.openxmlformats.org/officeDocument/2006/relationships/image" Target="../media/image25.svg"/><Relationship Id="rId34" Type="http://schemas.openxmlformats.org/officeDocument/2006/relationships/image" Target="../media/image38.png"/><Relationship Id="rId42" Type="http://schemas.openxmlformats.org/officeDocument/2006/relationships/image" Target="../media/image46.png"/><Relationship Id="rId47" Type="http://schemas.openxmlformats.org/officeDocument/2006/relationships/image" Target="../media/image51.svg"/><Relationship Id="rId50" Type="http://schemas.openxmlformats.org/officeDocument/2006/relationships/image" Target="../media/image54.pn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5" Type="http://schemas.openxmlformats.org/officeDocument/2006/relationships/image" Target="../media/image29.svg"/><Relationship Id="rId33" Type="http://schemas.openxmlformats.org/officeDocument/2006/relationships/image" Target="../media/image37.svg"/><Relationship Id="rId38" Type="http://schemas.openxmlformats.org/officeDocument/2006/relationships/image" Target="../media/image42.png"/><Relationship Id="rId46" Type="http://schemas.openxmlformats.org/officeDocument/2006/relationships/image" Target="../media/image50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29" Type="http://schemas.openxmlformats.org/officeDocument/2006/relationships/image" Target="../media/image33.svg"/><Relationship Id="rId41" Type="http://schemas.openxmlformats.org/officeDocument/2006/relationships/image" Target="../media/image4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24" Type="http://schemas.openxmlformats.org/officeDocument/2006/relationships/image" Target="../media/image28.png"/><Relationship Id="rId32" Type="http://schemas.openxmlformats.org/officeDocument/2006/relationships/image" Target="../media/image36.png"/><Relationship Id="rId37" Type="http://schemas.openxmlformats.org/officeDocument/2006/relationships/image" Target="../media/image41.svg"/><Relationship Id="rId40" Type="http://schemas.openxmlformats.org/officeDocument/2006/relationships/image" Target="../media/image44.png"/><Relationship Id="rId45" Type="http://schemas.openxmlformats.org/officeDocument/2006/relationships/image" Target="../media/image49.svg"/><Relationship Id="rId53" Type="http://schemas.openxmlformats.org/officeDocument/2006/relationships/image" Target="../media/image57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23" Type="http://schemas.openxmlformats.org/officeDocument/2006/relationships/image" Target="../media/image27.svg"/><Relationship Id="rId28" Type="http://schemas.openxmlformats.org/officeDocument/2006/relationships/image" Target="../media/image32.png"/><Relationship Id="rId36" Type="http://schemas.openxmlformats.org/officeDocument/2006/relationships/image" Target="../media/image40.png"/><Relationship Id="rId49" Type="http://schemas.openxmlformats.org/officeDocument/2006/relationships/image" Target="../media/image53.svg"/><Relationship Id="rId10" Type="http://schemas.openxmlformats.org/officeDocument/2006/relationships/image" Target="../media/image14.png"/><Relationship Id="rId19" Type="http://schemas.openxmlformats.org/officeDocument/2006/relationships/image" Target="../media/image23.svg"/><Relationship Id="rId31" Type="http://schemas.openxmlformats.org/officeDocument/2006/relationships/image" Target="../media/image35.svg"/><Relationship Id="rId44" Type="http://schemas.openxmlformats.org/officeDocument/2006/relationships/image" Target="../media/image48.png"/><Relationship Id="rId52" Type="http://schemas.openxmlformats.org/officeDocument/2006/relationships/image" Target="../media/image56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svg"/><Relationship Id="rId30" Type="http://schemas.openxmlformats.org/officeDocument/2006/relationships/image" Target="../media/image34.png"/><Relationship Id="rId35" Type="http://schemas.openxmlformats.org/officeDocument/2006/relationships/image" Target="../media/image39.svg"/><Relationship Id="rId43" Type="http://schemas.openxmlformats.org/officeDocument/2006/relationships/image" Target="../media/image47.svg"/><Relationship Id="rId48" Type="http://schemas.openxmlformats.org/officeDocument/2006/relationships/image" Target="../media/image52.png"/><Relationship Id="rId8" Type="http://schemas.openxmlformats.org/officeDocument/2006/relationships/image" Target="../media/image12.png"/><Relationship Id="rId51" Type="http://schemas.openxmlformats.org/officeDocument/2006/relationships/image" Target="../media/image5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DE09EC24-4BDE-4ECD-8171-3FB5CC66C0FD}"/>
              </a:ext>
            </a:extLst>
          </p:cNvPr>
          <p:cNvCxnSpPr>
            <a:cxnSpLocks/>
          </p:cNvCxnSpPr>
          <p:nvPr/>
        </p:nvCxnSpPr>
        <p:spPr>
          <a:xfrm flipH="1">
            <a:off x="8740538" y="85987"/>
            <a:ext cx="25958" cy="541799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17EC08DA-9F79-49B8-B823-9BBBE380D42C}"/>
              </a:ext>
            </a:extLst>
          </p:cNvPr>
          <p:cNvSpPr txBox="1"/>
          <p:nvPr/>
        </p:nvSpPr>
        <p:spPr>
          <a:xfrm>
            <a:off x="5081583" y="32659"/>
            <a:ext cx="2021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b="1" dirty="0"/>
              <a:t>Client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C0F8F23-0F52-4F18-884D-ABD2B11A2F89}"/>
              </a:ext>
            </a:extLst>
          </p:cNvPr>
          <p:cNvSpPr txBox="1"/>
          <p:nvPr/>
        </p:nvSpPr>
        <p:spPr>
          <a:xfrm>
            <a:off x="8867861" y="32659"/>
            <a:ext cx="2021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b="1" dirty="0"/>
              <a:t>Server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9FC2D86-7039-4CBE-9C14-D568864E3380}"/>
              </a:ext>
            </a:extLst>
          </p:cNvPr>
          <p:cNvSpPr/>
          <p:nvPr/>
        </p:nvSpPr>
        <p:spPr>
          <a:xfrm>
            <a:off x="5444452" y="547652"/>
            <a:ext cx="1319981" cy="2827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Loading</a:t>
            </a:r>
            <a:r>
              <a:rPr lang="de-CH" sz="1200" dirty="0"/>
              <a:t> Screen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ACF7E52-84AA-49CF-A4AC-A7CF6A910868}"/>
              </a:ext>
            </a:extLst>
          </p:cNvPr>
          <p:cNvSpPr/>
          <p:nvPr/>
        </p:nvSpPr>
        <p:spPr>
          <a:xfrm>
            <a:off x="4515304" y="1131926"/>
            <a:ext cx="1319981" cy="2827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Signup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1B9BDDE-5EF1-4CFB-8FAF-FC9F705E9773}"/>
              </a:ext>
            </a:extLst>
          </p:cNvPr>
          <p:cNvSpPr/>
          <p:nvPr/>
        </p:nvSpPr>
        <p:spPr>
          <a:xfrm>
            <a:off x="6334271" y="1131925"/>
            <a:ext cx="1319981" cy="2827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Login</a:t>
            </a:r>
          </a:p>
        </p:txBody>
      </p: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01166DDA-0B53-4C97-8F7C-B8552D2B8819}"/>
              </a:ext>
            </a:extLst>
          </p:cNvPr>
          <p:cNvCxnSpPr>
            <a:stCxn id="8" idx="2"/>
            <a:endCxn id="9" idx="0"/>
          </p:cNvCxnSpPr>
          <p:nvPr/>
        </p:nvCxnSpPr>
        <p:spPr>
          <a:xfrm rot="5400000">
            <a:off x="5489094" y="516576"/>
            <a:ext cx="301551" cy="929148"/>
          </a:xfrm>
          <a:prstGeom prst="bentConnector3">
            <a:avLst/>
          </a:prstGeom>
          <a:ln>
            <a:headEnd w="sm" len="sm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D530C41D-FC60-460E-B35C-4A7EB3989EA5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rot="16200000" flipH="1">
            <a:off x="6398577" y="536240"/>
            <a:ext cx="301550" cy="8898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2C909DC2-937A-4339-A3CD-25C622E75E4F}"/>
              </a:ext>
            </a:extLst>
          </p:cNvPr>
          <p:cNvSpPr/>
          <p:nvPr/>
        </p:nvSpPr>
        <p:spPr>
          <a:xfrm>
            <a:off x="5444451" y="1716198"/>
            <a:ext cx="1319981" cy="2827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Main Menu</a:t>
            </a:r>
          </a:p>
        </p:txBody>
      </p: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AF1E7463-39C2-405A-A39E-AC4B44386DEB}"/>
              </a:ext>
            </a:extLst>
          </p:cNvPr>
          <p:cNvCxnSpPr>
            <a:stCxn id="9" idx="2"/>
            <a:endCxn id="15" idx="0"/>
          </p:cNvCxnSpPr>
          <p:nvPr/>
        </p:nvCxnSpPr>
        <p:spPr>
          <a:xfrm rot="16200000" flipH="1">
            <a:off x="5489094" y="1100849"/>
            <a:ext cx="301549" cy="9291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81D8742A-8F20-4E90-A043-B5CF8F072B03}"/>
              </a:ext>
            </a:extLst>
          </p:cNvPr>
          <p:cNvCxnSpPr>
            <a:stCxn id="10" idx="2"/>
            <a:endCxn id="15" idx="0"/>
          </p:cNvCxnSpPr>
          <p:nvPr/>
        </p:nvCxnSpPr>
        <p:spPr>
          <a:xfrm rot="5400000">
            <a:off x="6398577" y="1120513"/>
            <a:ext cx="301550" cy="8898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425A5542-9FC5-4990-8117-0BD24D6FAADB}"/>
              </a:ext>
            </a:extLst>
          </p:cNvPr>
          <p:cNvSpPr/>
          <p:nvPr/>
        </p:nvSpPr>
        <p:spPr>
          <a:xfrm>
            <a:off x="9218748" y="761299"/>
            <a:ext cx="1319981" cy="2827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Registration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B876AE8-4141-442F-B31D-8B3C1A3FF455}"/>
              </a:ext>
            </a:extLst>
          </p:cNvPr>
          <p:cNvSpPr/>
          <p:nvPr/>
        </p:nvSpPr>
        <p:spPr>
          <a:xfrm>
            <a:off x="9218748" y="1256063"/>
            <a:ext cx="1319981" cy="2827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Authentication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14961D8-7FA7-4272-9133-449197532116}"/>
              </a:ext>
            </a:extLst>
          </p:cNvPr>
          <p:cNvSpPr/>
          <p:nvPr/>
        </p:nvSpPr>
        <p:spPr>
          <a:xfrm>
            <a:off x="9218748" y="1680146"/>
            <a:ext cx="1319981" cy="2827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User Data</a:t>
            </a:r>
          </a:p>
        </p:txBody>
      </p: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FBFB9340-D4C4-4B2F-BA08-09447B1B4251}"/>
              </a:ext>
            </a:extLst>
          </p:cNvPr>
          <p:cNvCxnSpPr>
            <a:stCxn id="9" idx="3"/>
            <a:endCxn id="22" idx="1"/>
          </p:cNvCxnSpPr>
          <p:nvPr/>
        </p:nvCxnSpPr>
        <p:spPr>
          <a:xfrm flipV="1">
            <a:off x="5835285" y="902661"/>
            <a:ext cx="3383463" cy="370627"/>
          </a:xfrm>
          <a:prstGeom prst="bentConnector3">
            <a:avLst>
              <a:gd name="adj1" fmla="val 114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Verbinder: gewinkelt 31">
            <a:extLst>
              <a:ext uri="{FF2B5EF4-FFF2-40B4-BE49-F238E27FC236}">
                <a16:creationId xmlns:a16="http://schemas.microsoft.com/office/drawing/2014/main" id="{4B3ED9E0-C15C-496C-80A2-3506603FDBA2}"/>
              </a:ext>
            </a:extLst>
          </p:cNvPr>
          <p:cNvCxnSpPr>
            <a:stCxn id="10" idx="3"/>
            <a:endCxn id="23" idx="1"/>
          </p:cNvCxnSpPr>
          <p:nvPr/>
        </p:nvCxnSpPr>
        <p:spPr>
          <a:xfrm>
            <a:off x="7654252" y="1273287"/>
            <a:ext cx="1564496" cy="12413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F995E872-B997-462F-8412-ED29635F8564}"/>
              </a:ext>
            </a:extLst>
          </p:cNvPr>
          <p:cNvSpPr/>
          <p:nvPr/>
        </p:nvSpPr>
        <p:spPr>
          <a:xfrm>
            <a:off x="5445250" y="2300199"/>
            <a:ext cx="1319981" cy="2827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Multiplayer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E96A81F0-F33D-44E0-ADBC-BFC80A801C21}"/>
              </a:ext>
            </a:extLst>
          </p:cNvPr>
          <p:cNvSpPr/>
          <p:nvPr/>
        </p:nvSpPr>
        <p:spPr>
          <a:xfrm>
            <a:off x="3568348" y="2300199"/>
            <a:ext cx="1319981" cy="2827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Singleplayer</a:t>
            </a:r>
            <a:endParaRPr lang="en-GB" sz="1200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FC43956A-D873-4BE0-BE9C-43EA43C46BC2}"/>
              </a:ext>
            </a:extLst>
          </p:cNvPr>
          <p:cNvSpPr/>
          <p:nvPr/>
        </p:nvSpPr>
        <p:spPr>
          <a:xfrm>
            <a:off x="7081660" y="2299926"/>
            <a:ext cx="1379281" cy="2827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User Management</a:t>
            </a:r>
          </a:p>
        </p:txBody>
      </p: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227A109A-639A-4536-9805-0069046D42D2}"/>
              </a:ext>
            </a:extLst>
          </p:cNvPr>
          <p:cNvCxnSpPr>
            <a:cxnSpLocks/>
            <a:stCxn id="15" idx="2"/>
            <a:endCxn id="34" idx="0"/>
          </p:cNvCxnSpPr>
          <p:nvPr/>
        </p:nvCxnSpPr>
        <p:spPr>
          <a:xfrm rot="5400000">
            <a:off x="5015752" y="1211509"/>
            <a:ext cx="301278" cy="18761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Verbinder: gewinkelt 38">
            <a:extLst>
              <a:ext uri="{FF2B5EF4-FFF2-40B4-BE49-F238E27FC236}">
                <a16:creationId xmlns:a16="http://schemas.microsoft.com/office/drawing/2014/main" id="{015ED4FA-1C62-48CE-A970-26841672B533}"/>
              </a:ext>
            </a:extLst>
          </p:cNvPr>
          <p:cNvCxnSpPr>
            <a:cxnSpLocks/>
            <a:stCxn id="15" idx="2"/>
            <a:endCxn id="33" idx="0"/>
          </p:cNvCxnSpPr>
          <p:nvPr/>
        </p:nvCxnSpPr>
        <p:spPr>
          <a:xfrm rot="16200000" flipH="1">
            <a:off x="5954202" y="2149160"/>
            <a:ext cx="301278" cy="7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001DF029-FBFA-4CA4-A0F7-95F0E6B2375E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 rot="16200000" flipH="1">
            <a:off x="6787369" y="1315993"/>
            <a:ext cx="301005" cy="16668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E693618B-0634-4941-96BF-53D425DCB5A8}"/>
              </a:ext>
            </a:extLst>
          </p:cNvPr>
          <p:cNvCxnSpPr>
            <a:cxnSpLocks/>
            <a:stCxn id="35" idx="3"/>
            <a:endCxn id="24" idx="1"/>
          </p:cNvCxnSpPr>
          <p:nvPr/>
        </p:nvCxnSpPr>
        <p:spPr>
          <a:xfrm flipV="1">
            <a:off x="8460941" y="1821508"/>
            <a:ext cx="757807" cy="61978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48">
            <a:extLst>
              <a:ext uri="{FF2B5EF4-FFF2-40B4-BE49-F238E27FC236}">
                <a16:creationId xmlns:a16="http://schemas.microsoft.com/office/drawing/2014/main" id="{FABF5CEB-A518-44E0-A467-81CD90C89FAF}"/>
              </a:ext>
            </a:extLst>
          </p:cNvPr>
          <p:cNvSpPr/>
          <p:nvPr/>
        </p:nvSpPr>
        <p:spPr>
          <a:xfrm>
            <a:off x="5444451" y="2884200"/>
            <a:ext cx="1319981" cy="2827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Search opponent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F6AAFF58-02F3-489E-8E65-E3E5082B6884}"/>
              </a:ext>
            </a:extLst>
          </p:cNvPr>
          <p:cNvSpPr/>
          <p:nvPr/>
        </p:nvSpPr>
        <p:spPr>
          <a:xfrm>
            <a:off x="9218747" y="2885805"/>
            <a:ext cx="1319981" cy="2827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Battle Starter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9FFE356C-06E7-49F3-9A66-6F7F4B2DEE86}"/>
              </a:ext>
            </a:extLst>
          </p:cNvPr>
          <p:cNvSpPr/>
          <p:nvPr/>
        </p:nvSpPr>
        <p:spPr>
          <a:xfrm>
            <a:off x="5444450" y="3469264"/>
            <a:ext cx="1319981" cy="282723"/>
          </a:xfrm>
          <a:prstGeom prst="rect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Build Battlefield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31D5D5D2-62B8-4055-B7D6-5ED48AE7F311}"/>
              </a:ext>
            </a:extLst>
          </p:cNvPr>
          <p:cNvSpPr/>
          <p:nvPr/>
        </p:nvSpPr>
        <p:spPr>
          <a:xfrm>
            <a:off x="5444449" y="4053265"/>
            <a:ext cx="1319981" cy="282723"/>
          </a:xfrm>
          <a:prstGeom prst="rect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Game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858E01EE-308F-4808-ACBE-50CD9C27A603}"/>
              </a:ext>
            </a:extLst>
          </p:cNvPr>
          <p:cNvSpPr/>
          <p:nvPr/>
        </p:nvSpPr>
        <p:spPr>
          <a:xfrm>
            <a:off x="7265073" y="4053264"/>
            <a:ext cx="1319981" cy="282723"/>
          </a:xfrm>
          <a:prstGeom prst="rect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Corrupt Game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B98B3165-136E-4924-936E-1FB3BF784FB0}"/>
              </a:ext>
            </a:extLst>
          </p:cNvPr>
          <p:cNvSpPr/>
          <p:nvPr/>
        </p:nvSpPr>
        <p:spPr>
          <a:xfrm>
            <a:off x="5444448" y="4637263"/>
            <a:ext cx="1319981" cy="282723"/>
          </a:xfrm>
          <a:prstGeom prst="rect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Finish Game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762D76EA-E4A8-43E9-89E9-49F8E9262AFD}"/>
              </a:ext>
            </a:extLst>
          </p:cNvPr>
          <p:cNvSpPr/>
          <p:nvPr/>
        </p:nvSpPr>
        <p:spPr>
          <a:xfrm>
            <a:off x="5444447" y="5221261"/>
            <a:ext cx="1319981" cy="2827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Replay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6096C073-9EF5-4BF4-942E-9CBDABD8E01F}"/>
              </a:ext>
            </a:extLst>
          </p:cNvPr>
          <p:cNvSpPr/>
          <p:nvPr/>
        </p:nvSpPr>
        <p:spPr>
          <a:xfrm>
            <a:off x="9225096" y="4154055"/>
            <a:ext cx="1319981" cy="2827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Log Game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A16EFD73-62D7-432C-818C-E8596A48B814}"/>
              </a:ext>
            </a:extLst>
          </p:cNvPr>
          <p:cNvSpPr/>
          <p:nvPr/>
        </p:nvSpPr>
        <p:spPr>
          <a:xfrm>
            <a:off x="9218744" y="4634353"/>
            <a:ext cx="1319981" cy="2827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Save Stats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34DD5F0F-9AA4-4B35-9C35-52CC5C1C3BE2}"/>
              </a:ext>
            </a:extLst>
          </p:cNvPr>
          <p:cNvSpPr/>
          <p:nvPr/>
        </p:nvSpPr>
        <p:spPr>
          <a:xfrm>
            <a:off x="9218745" y="3669241"/>
            <a:ext cx="1319981" cy="2827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Analyse Game</a:t>
            </a:r>
          </a:p>
        </p:txBody>
      </p:sp>
      <p:cxnSp>
        <p:nvCxnSpPr>
          <p:cNvPr id="59" name="Verbinder: gewinkelt 58">
            <a:extLst>
              <a:ext uri="{FF2B5EF4-FFF2-40B4-BE49-F238E27FC236}">
                <a16:creationId xmlns:a16="http://schemas.microsoft.com/office/drawing/2014/main" id="{138B22DF-2CBE-4B20-AB3F-3FCAA300F8D1}"/>
              </a:ext>
            </a:extLst>
          </p:cNvPr>
          <p:cNvCxnSpPr>
            <a:cxnSpLocks/>
            <a:stCxn id="33" idx="2"/>
            <a:endCxn id="49" idx="0"/>
          </p:cNvCxnSpPr>
          <p:nvPr/>
        </p:nvCxnSpPr>
        <p:spPr>
          <a:xfrm rot="5400000">
            <a:off x="5954203" y="2733162"/>
            <a:ext cx="301278" cy="7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Verbinder: gewinkelt 59">
            <a:extLst>
              <a:ext uri="{FF2B5EF4-FFF2-40B4-BE49-F238E27FC236}">
                <a16:creationId xmlns:a16="http://schemas.microsoft.com/office/drawing/2014/main" id="{97F8AE17-C1D2-4182-94DD-691DA4F98DDE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 rot="5400000">
            <a:off x="5953802" y="5070623"/>
            <a:ext cx="30127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winkelt 60">
            <a:extLst>
              <a:ext uri="{FF2B5EF4-FFF2-40B4-BE49-F238E27FC236}">
                <a16:creationId xmlns:a16="http://schemas.microsoft.com/office/drawing/2014/main" id="{93A95A4D-C674-4B9A-B705-02D999953F7A}"/>
              </a:ext>
            </a:extLst>
          </p:cNvPr>
          <p:cNvCxnSpPr>
            <a:cxnSpLocks/>
            <a:stCxn id="52" idx="2"/>
            <a:endCxn id="54" idx="0"/>
          </p:cNvCxnSpPr>
          <p:nvPr/>
        </p:nvCxnSpPr>
        <p:spPr>
          <a:xfrm rot="5400000">
            <a:off x="5953803" y="4486625"/>
            <a:ext cx="30127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winkelt 63">
            <a:extLst>
              <a:ext uri="{FF2B5EF4-FFF2-40B4-BE49-F238E27FC236}">
                <a16:creationId xmlns:a16="http://schemas.microsoft.com/office/drawing/2014/main" id="{AEA639E1-E192-4A54-BCD1-DAAC9CEAD13B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 flipV="1">
            <a:off x="6764430" y="4194626"/>
            <a:ext cx="50064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winkelt 64">
            <a:extLst>
              <a:ext uri="{FF2B5EF4-FFF2-40B4-BE49-F238E27FC236}">
                <a16:creationId xmlns:a16="http://schemas.microsoft.com/office/drawing/2014/main" id="{E12357F5-8CCB-4172-A5EC-F659314D74AA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 rot="5400000">
            <a:off x="5953802" y="3902626"/>
            <a:ext cx="30127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Verbinder: gewinkelt 78">
            <a:extLst>
              <a:ext uri="{FF2B5EF4-FFF2-40B4-BE49-F238E27FC236}">
                <a16:creationId xmlns:a16="http://schemas.microsoft.com/office/drawing/2014/main" id="{1F0BF2A8-0ADC-4252-8A5B-CF3061FF9F8E}"/>
              </a:ext>
            </a:extLst>
          </p:cNvPr>
          <p:cNvCxnSpPr>
            <a:cxnSpLocks/>
            <a:stCxn id="54" idx="1"/>
            <a:endCxn id="15" idx="1"/>
          </p:cNvCxnSpPr>
          <p:nvPr/>
        </p:nvCxnSpPr>
        <p:spPr>
          <a:xfrm rot="10800000" flipH="1">
            <a:off x="5444447" y="1857561"/>
            <a:ext cx="3" cy="2921065"/>
          </a:xfrm>
          <a:prstGeom prst="bentConnector3">
            <a:avLst>
              <a:gd name="adj1" fmla="val -76200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Verbinder: gewinkelt 79">
            <a:extLst>
              <a:ext uri="{FF2B5EF4-FFF2-40B4-BE49-F238E27FC236}">
                <a16:creationId xmlns:a16="http://schemas.microsoft.com/office/drawing/2014/main" id="{BF27FD11-9CA7-4367-B2C7-371C6A6B30DF}"/>
              </a:ext>
            </a:extLst>
          </p:cNvPr>
          <p:cNvCxnSpPr>
            <a:cxnSpLocks/>
            <a:stCxn id="53" idx="2"/>
            <a:endCxn id="54" idx="3"/>
          </p:cNvCxnSpPr>
          <p:nvPr/>
        </p:nvCxnSpPr>
        <p:spPr>
          <a:xfrm rot="5400000">
            <a:off x="7123428" y="3976989"/>
            <a:ext cx="442638" cy="11606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Verbinder: gewinkelt 84">
            <a:extLst>
              <a:ext uri="{FF2B5EF4-FFF2-40B4-BE49-F238E27FC236}">
                <a16:creationId xmlns:a16="http://schemas.microsoft.com/office/drawing/2014/main" id="{63B5CCE4-081B-4207-832C-5D94A3F9DE5B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>
            <a:off x="6764432" y="3025562"/>
            <a:ext cx="2454315" cy="16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Verbinder: gewinkelt 87">
            <a:extLst>
              <a:ext uri="{FF2B5EF4-FFF2-40B4-BE49-F238E27FC236}">
                <a16:creationId xmlns:a16="http://schemas.microsoft.com/office/drawing/2014/main" id="{D7C5ED40-8199-4907-855C-8C3F02257652}"/>
              </a:ext>
            </a:extLst>
          </p:cNvPr>
          <p:cNvCxnSpPr>
            <a:cxnSpLocks/>
            <a:stCxn id="50" idx="2"/>
            <a:endCxn id="51" idx="3"/>
          </p:cNvCxnSpPr>
          <p:nvPr/>
        </p:nvCxnSpPr>
        <p:spPr>
          <a:xfrm rot="5400000">
            <a:off x="8100536" y="1832424"/>
            <a:ext cx="442098" cy="31143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Verbinder: gewinkelt 92">
            <a:extLst>
              <a:ext uri="{FF2B5EF4-FFF2-40B4-BE49-F238E27FC236}">
                <a16:creationId xmlns:a16="http://schemas.microsoft.com/office/drawing/2014/main" id="{FA011339-3AC0-490C-99AE-9B8C7D5915A6}"/>
              </a:ext>
            </a:extLst>
          </p:cNvPr>
          <p:cNvCxnSpPr>
            <a:cxnSpLocks/>
            <a:stCxn id="53" idx="3"/>
            <a:endCxn id="56" idx="1"/>
          </p:cNvCxnSpPr>
          <p:nvPr/>
        </p:nvCxnSpPr>
        <p:spPr>
          <a:xfrm>
            <a:off x="8585054" y="4194626"/>
            <a:ext cx="640042" cy="1007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Verbinder: gewinkelt 95">
            <a:extLst>
              <a:ext uri="{FF2B5EF4-FFF2-40B4-BE49-F238E27FC236}">
                <a16:creationId xmlns:a16="http://schemas.microsoft.com/office/drawing/2014/main" id="{43B4451E-2C61-4143-AA34-5C116FD63C74}"/>
              </a:ext>
            </a:extLst>
          </p:cNvPr>
          <p:cNvCxnSpPr>
            <a:cxnSpLocks/>
            <a:stCxn id="56" idx="0"/>
            <a:endCxn id="58" idx="2"/>
          </p:cNvCxnSpPr>
          <p:nvPr/>
        </p:nvCxnSpPr>
        <p:spPr>
          <a:xfrm rot="16200000" flipV="1">
            <a:off x="9780867" y="4049834"/>
            <a:ext cx="202091" cy="63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Verbinder: gewinkelt 100">
            <a:extLst>
              <a:ext uri="{FF2B5EF4-FFF2-40B4-BE49-F238E27FC236}">
                <a16:creationId xmlns:a16="http://schemas.microsoft.com/office/drawing/2014/main" id="{DDC1B4B1-3424-484B-818A-ECFF2A23F6A6}"/>
              </a:ext>
            </a:extLst>
          </p:cNvPr>
          <p:cNvCxnSpPr>
            <a:cxnSpLocks/>
            <a:stCxn id="54" idx="3"/>
            <a:endCxn id="57" idx="1"/>
          </p:cNvCxnSpPr>
          <p:nvPr/>
        </p:nvCxnSpPr>
        <p:spPr>
          <a:xfrm flipV="1">
            <a:off x="6764429" y="4775715"/>
            <a:ext cx="2454315" cy="29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Verbinder: gewinkelt 104">
            <a:extLst>
              <a:ext uri="{FF2B5EF4-FFF2-40B4-BE49-F238E27FC236}">
                <a16:creationId xmlns:a16="http://schemas.microsoft.com/office/drawing/2014/main" id="{880C0D77-A7F8-4E44-97CE-7116F0B2F19A}"/>
              </a:ext>
            </a:extLst>
          </p:cNvPr>
          <p:cNvCxnSpPr>
            <a:cxnSpLocks/>
            <a:stCxn id="55" idx="1"/>
            <a:endCxn id="15" idx="1"/>
          </p:cNvCxnSpPr>
          <p:nvPr/>
        </p:nvCxnSpPr>
        <p:spPr>
          <a:xfrm rot="10800000" flipH="1">
            <a:off x="5444447" y="1857561"/>
            <a:ext cx="4" cy="3505063"/>
          </a:xfrm>
          <a:prstGeom prst="bentConnector3">
            <a:avLst>
              <a:gd name="adj1" fmla="val -57150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Gerader Verbinder 128">
            <a:extLst>
              <a:ext uri="{FF2B5EF4-FFF2-40B4-BE49-F238E27FC236}">
                <a16:creationId xmlns:a16="http://schemas.microsoft.com/office/drawing/2014/main" id="{337CE530-5473-4AC3-B7CD-71A225CC579E}"/>
              </a:ext>
            </a:extLst>
          </p:cNvPr>
          <p:cNvCxnSpPr>
            <a:cxnSpLocks/>
          </p:cNvCxnSpPr>
          <p:nvPr/>
        </p:nvCxnSpPr>
        <p:spPr>
          <a:xfrm>
            <a:off x="3458497" y="3751987"/>
            <a:ext cx="464574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Textfeld 130">
            <a:extLst>
              <a:ext uri="{FF2B5EF4-FFF2-40B4-BE49-F238E27FC236}">
                <a16:creationId xmlns:a16="http://schemas.microsoft.com/office/drawing/2014/main" id="{F673CD04-E4B9-48C6-AA30-76EA6AD0A667}"/>
              </a:ext>
            </a:extLst>
          </p:cNvPr>
          <p:cNvSpPr txBox="1"/>
          <p:nvPr/>
        </p:nvSpPr>
        <p:spPr>
          <a:xfrm>
            <a:off x="3998322" y="3398044"/>
            <a:ext cx="10101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Tasks which happen on 2 Clients and has to be Sync</a:t>
            </a: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23FC7665-5148-48F4-9763-A146A6823994}"/>
              </a:ext>
            </a:extLst>
          </p:cNvPr>
          <p:cNvSpPr/>
          <p:nvPr/>
        </p:nvSpPr>
        <p:spPr>
          <a:xfrm>
            <a:off x="3458497" y="4194625"/>
            <a:ext cx="464530" cy="24214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3" name="Textfeld 132">
            <a:extLst>
              <a:ext uri="{FF2B5EF4-FFF2-40B4-BE49-F238E27FC236}">
                <a16:creationId xmlns:a16="http://schemas.microsoft.com/office/drawing/2014/main" id="{1B317E83-D803-4400-94A2-C60C11ADE966}"/>
              </a:ext>
            </a:extLst>
          </p:cNvPr>
          <p:cNvSpPr txBox="1"/>
          <p:nvPr/>
        </p:nvSpPr>
        <p:spPr>
          <a:xfrm>
            <a:off x="4001918" y="4190553"/>
            <a:ext cx="10101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Prioritization</a:t>
            </a:r>
          </a:p>
        </p:txBody>
      </p:sp>
      <p:sp>
        <p:nvSpPr>
          <p:cNvPr id="137" name="L-Form 136">
            <a:extLst>
              <a:ext uri="{FF2B5EF4-FFF2-40B4-BE49-F238E27FC236}">
                <a16:creationId xmlns:a16="http://schemas.microsoft.com/office/drawing/2014/main" id="{8298FD97-10C9-4811-BC10-4B65AFD0C961}"/>
              </a:ext>
            </a:extLst>
          </p:cNvPr>
          <p:cNvSpPr/>
          <p:nvPr/>
        </p:nvSpPr>
        <p:spPr>
          <a:xfrm rot="5400000">
            <a:off x="6897962" y="1223821"/>
            <a:ext cx="2309850" cy="5418898"/>
          </a:xfrm>
          <a:prstGeom prst="corner">
            <a:avLst>
              <a:gd name="adj1" fmla="val 143206"/>
              <a:gd name="adj2" fmla="val 27972"/>
            </a:avLst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61E38B86-4917-40D5-A670-4CBF03860CD4}"/>
              </a:ext>
            </a:extLst>
          </p:cNvPr>
          <p:cNvSpPr txBox="1"/>
          <p:nvPr/>
        </p:nvSpPr>
        <p:spPr>
          <a:xfrm>
            <a:off x="10731501" y="2593679"/>
            <a:ext cx="47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2.</a:t>
            </a: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C6ECC7CC-085F-4477-BD82-07652AD9E73C}"/>
              </a:ext>
            </a:extLst>
          </p:cNvPr>
          <p:cNvSpPr/>
          <p:nvPr/>
        </p:nvSpPr>
        <p:spPr>
          <a:xfrm>
            <a:off x="3567550" y="1715924"/>
            <a:ext cx="1319981" cy="282723"/>
          </a:xfrm>
          <a:prstGeom prst="rect">
            <a:avLst/>
          </a:prstGeom>
          <a:ln w="12700">
            <a:solidFill>
              <a:srgbClr val="7030A0"/>
            </a:solidFill>
            <a:prstDash val="lgDash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Dev Mode</a:t>
            </a:r>
          </a:p>
        </p:txBody>
      </p:sp>
      <p:cxnSp>
        <p:nvCxnSpPr>
          <p:cNvPr id="146" name="Verbinder: gewinkelt 145">
            <a:extLst>
              <a:ext uri="{FF2B5EF4-FFF2-40B4-BE49-F238E27FC236}">
                <a16:creationId xmlns:a16="http://schemas.microsoft.com/office/drawing/2014/main" id="{147D04BB-3FF7-45CD-8C6E-10539D6C1B52}"/>
              </a:ext>
            </a:extLst>
          </p:cNvPr>
          <p:cNvCxnSpPr>
            <a:stCxn id="15" idx="2"/>
            <a:endCxn id="139" idx="2"/>
          </p:cNvCxnSpPr>
          <p:nvPr/>
        </p:nvCxnSpPr>
        <p:spPr>
          <a:xfrm rot="5400000" flipH="1">
            <a:off x="5165855" y="1060334"/>
            <a:ext cx="274" cy="1876901"/>
          </a:xfrm>
          <a:prstGeom prst="bentConnector3">
            <a:avLst>
              <a:gd name="adj1" fmla="val -5651751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Gerader Verbinder 149">
            <a:extLst>
              <a:ext uri="{FF2B5EF4-FFF2-40B4-BE49-F238E27FC236}">
                <a16:creationId xmlns:a16="http://schemas.microsoft.com/office/drawing/2014/main" id="{442E2382-7337-4FE2-8280-849546CD52F3}"/>
              </a:ext>
            </a:extLst>
          </p:cNvPr>
          <p:cNvCxnSpPr>
            <a:cxnSpLocks/>
          </p:cNvCxnSpPr>
          <p:nvPr/>
        </p:nvCxnSpPr>
        <p:spPr>
          <a:xfrm>
            <a:off x="3459704" y="3058496"/>
            <a:ext cx="464574" cy="0"/>
          </a:xfrm>
          <a:prstGeom prst="line">
            <a:avLst/>
          </a:prstGeom>
          <a:ln w="12700">
            <a:solidFill>
              <a:srgbClr val="7030A0"/>
            </a:solidFill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Textfeld 150">
            <a:extLst>
              <a:ext uri="{FF2B5EF4-FFF2-40B4-BE49-F238E27FC236}">
                <a16:creationId xmlns:a16="http://schemas.microsoft.com/office/drawing/2014/main" id="{90A15CAD-B8F7-43E4-822C-C7D4E5429A6E}"/>
              </a:ext>
            </a:extLst>
          </p:cNvPr>
          <p:cNvSpPr txBox="1"/>
          <p:nvPr/>
        </p:nvSpPr>
        <p:spPr>
          <a:xfrm>
            <a:off x="3992162" y="2858441"/>
            <a:ext cx="1010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Just for Development</a:t>
            </a:r>
          </a:p>
        </p:txBody>
      </p:sp>
      <p:sp>
        <p:nvSpPr>
          <p:cNvPr id="152" name="L-Form 151">
            <a:extLst>
              <a:ext uri="{FF2B5EF4-FFF2-40B4-BE49-F238E27FC236}">
                <a16:creationId xmlns:a16="http://schemas.microsoft.com/office/drawing/2014/main" id="{65B7C355-3300-46CA-A788-F30C7EFC000D}"/>
              </a:ext>
            </a:extLst>
          </p:cNvPr>
          <p:cNvSpPr/>
          <p:nvPr/>
        </p:nvSpPr>
        <p:spPr>
          <a:xfrm rot="5400000">
            <a:off x="4979150" y="93010"/>
            <a:ext cx="471383" cy="3558841"/>
          </a:xfrm>
          <a:prstGeom prst="corner">
            <a:avLst>
              <a:gd name="adj1" fmla="val 754979"/>
              <a:gd name="adj2" fmla="val 0"/>
            </a:avLst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8462702D-3C41-4567-9369-565C1B2AD588}"/>
              </a:ext>
            </a:extLst>
          </p:cNvPr>
          <p:cNvSpPr txBox="1"/>
          <p:nvPr/>
        </p:nvSpPr>
        <p:spPr>
          <a:xfrm>
            <a:off x="3118008" y="1339180"/>
            <a:ext cx="47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1.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3E061A67-E30A-4652-91D3-1D1F8E764307}"/>
              </a:ext>
            </a:extLst>
          </p:cNvPr>
          <p:cNvSpPr txBox="1"/>
          <p:nvPr/>
        </p:nvSpPr>
        <p:spPr>
          <a:xfrm>
            <a:off x="6804354" y="5343256"/>
            <a:ext cx="47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3.</a:t>
            </a:r>
          </a:p>
        </p:txBody>
      </p:sp>
      <p:sp>
        <p:nvSpPr>
          <p:cNvPr id="156" name="Textfeld 155">
            <a:extLst>
              <a:ext uri="{FF2B5EF4-FFF2-40B4-BE49-F238E27FC236}">
                <a16:creationId xmlns:a16="http://schemas.microsoft.com/office/drawing/2014/main" id="{778CA06B-EEAA-4580-A803-4E204F99869E}"/>
              </a:ext>
            </a:extLst>
          </p:cNvPr>
          <p:cNvSpPr txBox="1"/>
          <p:nvPr/>
        </p:nvSpPr>
        <p:spPr>
          <a:xfrm>
            <a:off x="10522666" y="4083345"/>
            <a:ext cx="47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4.</a:t>
            </a:r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ACFBEAF6-66A2-408E-BD2B-D64134792A6A}"/>
              </a:ext>
            </a:extLst>
          </p:cNvPr>
          <p:cNvSpPr txBox="1"/>
          <p:nvPr/>
        </p:nvSpPr>
        <p:spPr>
          <a:xfrm>
            <a:off x="6775595" y="309658"/>
            <a:ext cx="47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5.</a:t>
            </a:r>
          </a:p>
        </p:txBody>
      </p:sp>
      <p:sp>
        <p:nvSpPr>
          <p:cNvPr id="158" name="Textfeld 157">
            <a:extLst>
              <a:ext uri="{FF2B5EF4-FFF2-40B4-BE49-F238E27FC236}">
                <a16:creationId xmlns:a16="http://schemas.microsoft.com/office/drawing/2014/main" id="{74573FD0-2283-40DD-B963-094A5D34D841}"/>
              </a:ext>
            </a:extLst>
          </p:cNvPr>
          <p:cNvSpPr txBox="1"/>
          <p:nvPr/>
        </p:nvSpPr>
        <p:spPr>
          <a:xfrm>
            <a:off x="3250935" y="2467846"/>
            <a:ext cx="47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6.</a:t>
            </a:r>
          </a:p>
        </p:txBody>
      </p:sp>
      <p:sp>
        <p:nvSpPr>
          <p:cNvPr id="160" name="Freihandform: Form 159">
            <a:extLst>
              <a:ext uri="{FF2B5EF4-FFF2-40B4-BE49-F238E27FC236}">
                <a16:creationId xmlns:a16="http://schemas.microsoft.com/office/drawing/2014/main" id="{4A46AE45-CC26-4176-822E-1BF2FF9270AB}"/>
              </a:ext>
            </a:extLst>
          </p:cNvPr>
          <p:cNvSpPr/>
          <p:nvPr/>
        </p:nvSpPr>
        <p:spPr>
          <a:xfrm>
            <a:off x="4402392" y="612058"/>
            <a:ext cx="6865375" cy="4461387"/>
          </a:xfrm>
          <a:custGeom>
            <a:avLst/>
            <a:gdLst>
              <a:gd name="connsiteX0" fmla="*/ 7374 w 6865374"/>
              <a:gd name="connsiteY0" fmla="*/ 206477 h 4461387"/>
              <a:gd name="connsiteX1" fmla="*/ 0 w 6865374"/>
              <a:gd name="connsiteY1" fmla="*/ 877529 h 4461387"/>
              <a:gd name="connsiteX2" fmla="*/ 2639961 w 6865374"/>
              <a:gd name="connsiteY2" fmla="*/ 884903 h 4461387"/>
              <a:gd name="connsiteX3" fmla="*/ 2639961 w 6865374"/>
              <a:gd name="connsiteY3" fmla="*/ 2035277 h 4461387"/>
              <a:gd name="connsiteX4" fmla="*/ 6651522 w 6865374"/>
              <a:gd name="connsiteY4" fmla="*/ 2020529 h 4461387"/>
              <a:gd name="connsiteX5" fmla="*/ 6651522 w 6865374"/>
              <a:gd name="connsiteY5" fmla="*/ 3923071 h 4461387"/>
              <a:gd name="connsiteX6" fmla="*/ 4616245 w 6865374"/>
              <a:gd name="connsiteY6" fmla="*/ 3915697 h 4461387"/>
              <a:gd name="connsiteX7" fmla="*/ 4623619 w 6865374"/>
              <a:gd name="connsiteY7" fmla="*/ 4454013 h 4461387"/>
              <a:gd name="connsiteX8" fmla="*/ 6865374 w 6865374"/>
              <a:gd name="connsiteY8" fmla="*/ 4461387 h 4461387"/>
              <a:gd name="connsiteX9" fmla="*/ 6843251 w 6865374"/>
              <a:gd name="connsiteY9" fmla="*/ 0 h 4461387"/>
              <a:gd name="connsiteX10" fmla="*/ 4542503 w 6865374"/>
              <a:gd name="connsiteY10" fmla="*/ 0 h 4461387"/>
              <a:gd name="connsiteX11" fmla="*/ 4542503 w 6865374"/>
              <a:gd name="connsiteY11" fmla="*/ 250723 h 4461387"/>
              <a:gd name="connsiteX12" fmla="*/ 7374 w 6865374"/>
              <a:gd name="connsiteY12" fmla="*/ 265471 h 4461387"/>
              <a:gd name="connsiteX13" fmla="*/ 7374 w 6865374"/>
              <a:gd name="connsiteY13" fmla="*/ 206477 h 4461387"/>
              <a:gd name="connsiteX0" fmla="*/ 7374 w 6865374"/>
              <a:gd name="connsiteY0" fmla="*/ 280218 h 4461387"/>
              <a:gd name="connsiteX1" fmla="*/ 0 w 6865374"/>
              <a:gd name="connsiteY1" fmla="*/ 877529 h 4461387"/>
              <a:gd name="connsiteX2" fmla="*/ 2639961 w 6865374"/>
              <a:gd name="connsiteY2" fmla="*/ 884903 h 4461387"/>
              <a:gd name="connsiteX3" fmla="*/ 2639961 w 6865374"/>
              <a:gd name="connsiteY3" fmla="*/ 2035277 h 4461387"/>
              <a:gd name="connsiteX4" fmla="*/ 6651522 w 6865374"/>
              <a:gd name="connsiteY4" fmla="*/ 2020529 h 4461387"/>
              <a:gd name="connsiteX5" fmla="*/ 6651522 w 6865374"/>
              <a:gd name="connsiteY5" fmla="*/ 3923071 h 4461387"/>
              <a:gd name="connsiteX6" fmla="*/ 4616245 w 6865374"/>
              <a:gd name="connsiteY6" fmla="*/ 3915697 h 4461387"/>
              <a:gd name="connsiteX7" fmla="*/ 4623619 w 6865374"/>
              <a:gd name="connsiteY7" fmla="*/ 4454013 h 4461387"/>
              <a:gd name="connsiteX8" fmla="*/ 6865374 w 6865374"/>
              <a:gd name="connsiteY8" fmla="*/ 4461387 h 4461387"/>
              <a:gd name="connsiteX9" fmla="*/ 6843251 w 6865374"/>
              <a:gd name="connsiteY9" fmla="*/ 0 h 4461387"/>
              <a:gd name="connsiteX10" fmla="*/ 4542503 w 6865374"/>
              <a:gd name="connsiteY10" fmla="*/ 0 h 4461387"/>
              <a:gd name="connsiteX11" fmla="*/ 4542503 w 6865374"/>
              <a:gd name="connsiteY11" fmla="*/ 250723 h 4461387"/>
              <a:gd name="connsiteX12" fmla="*/ 7374 w 6865374"/>
              <a:gd name="connsiteY12" fmla="*/ 265471 h 4461387"/>
              <a:gd name="connsiteX13" fmla="*/ 7374 w 6865374"/>
              <a:gd name="connsiteY13" fmla="*/ 280218 h 4461387"/>
              <a:gd name="connsiteX0" fmla="*/ 0 w 6865375"/>
              <a:gd name="connsiteY0" fmla="*/ 265470 h 4461387"/>
              <a:gd name="connsiteX1" fmla="*/ 1 w 6865375"/>
              <a:gd name="connsiteY1" fmla="*/ 877529 h 4461387"/>
              <a:gd name="connsiteX2" fmla="*/ 2639962 w 6865375"/>
              <a:gd name="connsiteY2" fmla="*/ 884903 h 4461387"/>
              <a:gd name="connsiteX3" fmla="*/ 2639962 w 6865375"/>
              <a:gd name="connsiteY3" fmla="*/ 2035277 h 4461387"/>
              <a:gd name="connsiteX4" fmla="*/ 6651523 w 6865375"/>
              <a:gd name="connsiteY4" fmla="*/ 2020529 h 4461387"/>
              <a:gd name="connsiteX5" fmla="*/ 6651523 w 6865375"/>
              <a:gd name="connsiteY5" fmla="*/ 3923071 h 4461387"/>
              <a:gd name="connsiteX6" fmla="*/ 4616246 w 6865375"/>
              <a:gd name="connsiteY6" fmla="*/ 3915697 h 4461387"/>
              <a:gd name="connsiteX7" fmla="*/ 4623620 w 6865375"/>
              <a:gd name="connsiteY7" fmla="*/ 4454013 h 4461387"/>
              <a:gd name="connsiteX8" fmla="*/ 6865375 w 6865375"/>
              <a:gd name="connsiteY8" fmla="*/ 4461387 h 4461387"/>
              <a:gd name="connsiteX9" fmla="*/ 6843252 w 6865375"/>
              <a:gd name="connsiteY9" fmla="*/ 0 h 4461387"/>
              <a:gd name="connsiteX10" fmla="*/ 4542504 w 6865375"/>
              <a:gd name="connsiteY10" fmla="*/ 0 h 4461387"/>
              <a:gd name="connsiteX11" fmla="*/ 4542504 w 6865375"/>
              <a:gd name="connsiteY11" fmla="*/ 250723 h 4461387"/>
              <a:gd name="connsiteX12" fmla="*/ 7375 w 6865375"/>
              <a:gd name="connsiteY12" fmla="*/ 265471 h 4461387"/>
              <a:gd name="connsiteX13" fmla="*/ 0 w 6865375"/>
              <a:gd name="connsiteY13" fmla="*/ 265470 h 4461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865375" h="4461387">
                <a:moveTo>
                  <a:pt x="0" y="265470"/>
                </a:moveTo>
                <a:cubicBezTo>
                  <a:pt x="0" y="469490"/>
                  <a:pt x="1" y="673509"/>
                  <a:pt x="1" y="877529"/>
                </a:cubicBezTo>
                <a:lnTo>
                  <a:pt x="2639962" y="884903"/>
                </a:lnTo>
                <a:lnTo>
                  <a:pt x="2639962" y="2035277"/>
                </a:lnTo>
                <a:lnTo>
                  <a:pt x="6651523" y="2020529"/>
                </a:lnTo>
                <a:lnTo>
                  <a:pt x="6651523" y="3923071"/>
                </a:lnTo>
                <a:lnTo>
                  <a:pt x="4616246" y="3915697"/>
                </a:lnTo>
                <a:lnTo>
                  <a:pt x="4623620" y="4454013"/>
                </a:lnTo>
                <a:lnTo>
                  <a:pt x="6865375" y="4461387"/>
                </a:lnTo>
                <a:lnTo>
                  <a:pt x="6843252" y="0"/>
                </a:lnTo>
                <a:lnTo>
                  <a:pt x="4542504" y="0"/>
                </a:lnTo>
                <a:lnTo>
                  <a:pt x="4542504" y="250723"/>
                </a:lnTo>
                <a:lnTo>
                  <a:pt x="7375" y="265471"/>
                </a:lnTo>
                <a:lnTo>
                  <a:pt x="0" y="265470"/>
                </a:lnTo>
                <a:close/>
              </a:path>
            </a:pathLst>
          </a:cu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1" name="Textfeld 160">
            <a:extLst>
              <a:ext uri="{FF2B5EF4-FFF2-40B4-BE49-F238E27FC236}">
                <a16:creationId xmlns:a16="http://schemas.microsoft.com/office/drawing/2014/main" id="{85BF2EB9-8597-4E40-BBEF-6E00205D9DB8}"/>
              </a:ext>
            </a:extLst>
          </p:cNvPr>
          <p:cNvSpPr txBox="1"/>
          <p:nvPr/>
        </p:nvSpPr>
        <p:spPr>
          <a:xfrm>
            <a:off x="11291554" y="362986"/>
            <a:ext cx="47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7.</a:t>
            </a:r>
          </a:p>
        </p:txBody>
      </p:sp>
    </p:spTree>
    <p:extLst>
      <p:ext uri="{BB962C8B-B14F-4D97-AF65-F5344CB8AC3E}">
        <p14:creationId xmlns:p14="http://schemas.microsoft.com/office/powerpoint/2010/main" val="3775228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C20578D0-D258-4478-979F-8E2F2A93E23A}"/>
              </a:ext>
            </a:extLst>
          </p:cNvPr>
          <p:cNvGrpSpPr/>
          <p:nvPr/>
        </p:nvGrpSpPr>
        <p:grpSpPr>
          <a:xfrm>
            <a:off x="3458497" y="32659"/>
            <a:ext cx="7431109" cy="5471325"/>
            <a:chOff x="3458497" y="32659"/>
            <a:chExt cx="7431109" cy="5471325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DE09EC24-4BDE-4ECD-8171-3FB5CC66C0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40538" y="85987"/>
              <a:ext cx="25958" cy="54179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17EC08DA-9F79-49B8-B823-9BBBE380D42C}"/>
                </a:ext>
              </a:extLst>
            </p:cNvPr>
            <p:cNvSpPr txBox="1"/>
            <p:nvPr/>
          </p:nvSpPr>
          <p:spPr>
            <a:xfrm>
              <a:off x="5081583" y="32659"/>
              <a:ext cx="2021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b="1" dirty="0"/>
                <a:t>Client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C0F8F23-0F52-4F18-884D-ABD2B11A2F89}"/>
                </a:ext>
              </a:extLst>
            </p:cNvPr>
            <p:cNvSpPr txBox="1"/>
            <p:nvPr/>
          </p:nvSpPr>
          <p:spPr>
            <a:xfrm>
              <a:off x="8867861" y="32659"/>
              <a:ext cx="2021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b="1" dirty="0"/>
                <a:t>Server</a:t>
              </a: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9FC2D86-7039-4CBE-9C14-D568864E3380}"/>
                </a:ext>
              </a:extLst>
            </p:cNvPr>
            <p:cNvSpPr/>
            <p:nvPr/>
          </p:nvSpPr>
          <p:spPr>
            <a:xfrm>
              <a:off x="5444452" y="547652"/>
              <a:ext cx="1319981" cy="28272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Loading</a:t>
              </a:r>
              <a:r>
                <a:rPr lang="de-CH" sz="900" dirty="0"/>
                <a:t> Screen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3ACF7E52-84AA-49CF-A4AC-A7CF6A910868}"/>
                </a:ext>
              </a:extLst>
            </p:cNvPr>
            <p:cNvSpPr/>
            <p:nvPr/>
          </p:nvSpPr>
          <p:spPr>
            <a:xfrm>
              <a:off x="4515304" y="1131926"/>
              <a:ext cx="1319981" cy="28272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Signup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01B9BDDE-5EF1-4CFB-8FAF-FC9F705E9773}"/>
                </a:ext>
              </a:extLst>
            </p:cNvPr>
            <p:cNvSpPr/>
            <p:nvPr/>
          </p:nvSpPr>
          <p:spPr>
            <a:xfrm>
              <a:off x="6334271" y="1131925"/>
              <a:ext cx="1319981" cy="28272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Login</a:t>
              </a:r>
            </a:p>
          </p:txBody>
        </p:sp>
        <p:cxnSp>
          <p:nvCxnSpPr>
            <p:cNvPr id="12" name="Verbinder: gewinkelt 11">
              <a:extLst>
                <a:ext uri="{FF2B5EF4-FFF2-40B4-BE49-F238E27FC236}">
                  <a16:creationId xmlns:a16="http://schemas.microsoft.com/office/drawing/2014/main" id="{01166DDA-0B53-4C97-8F7C-B8552D2B8819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 rot="5400000">
              <a:off x="5489094" y="516576"/>
              <a:ext cx="301551" cy="929148"/>
            </a:xfrm>
            <a:prstGeom prst="bentConnector3">
              <a:avLst/>
            </a:prstGeom>
            <a:ln>
              <a:headEnd w="sm" len="sm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Verbinder: gewinkelt 13">
              <a:extLst>
                <a:ext uri="{FF2B5EF4-FFF2-40B4-BE49-F238E27FC236}">
                  <a16:creationId xmlns:a16="http://schemas.microsoft.com/office/drawing/2014/main" id="{D530C41D-FC60-460E-B35C-4A7EB3989EA5}"/>
                </a:ext>
              </a:extLst>
            </p:cNvPr>
            <p:cNvCxnSpPr>
              <a:stCxn id="8" idx="2"/>
              <a:endCxn id="10" idx="0"/>
            </p:cNvCxnSpPr>
            <p:nvPr/>
          </p:nvCxnSpPr>
          <p:spPr>
            <a:xfrm rot="16200000" flipH="1">
              <a:off x="6398577" y="536240"/>
              <a:ext cx="301550" cy="88981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2C909DC2-937A-4339-A3CD-25C622E75E4F}"/>
                </a:ext>
              </a:extLst>
            </p:cNvPr>
            <p:cNvSpPr/>
            <p:nvPr/>
          </p:nvSpPr>
          <p:spPr>
            <a:xfrm>
              <a:off x="5444451" y="1716198"/>
              <a:ext cx="1319981" cy="28272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Main Menu</a:t>
              </a:r>
            </a:p>
          </p:txBody>
        </p:sp>
        <p:cxnSp>
          <p:nvCxnSpPr>
            <p:cNvPr id="19" name="Verbinder: gewinkelt 18">
              <a:extLst>
                <a:ext uri="{FF2B5EF4-FFF2-40B4-BE49-F238E27FC236}">
                  <a16:creationId xmlns:a16="http://schemas.microsoft.com/office/drawing/2014/main" id="{AF1E7463-39C2-405A-A39E-AC4B44386DEB}"/>
                </a:ext>
              </a:extLst>
            </p:cNvPr>
            <p:cNvCxnSpPr>
              <a:stCxn id="9" idx="2"/>
              <a:endCxn id="15" idx="0"/>
            </p:cNvCxnSpPr>
            <p:nvPr/>
          </p:nvCxnSpPr>
          <p:spPr>
            <a:xfrm rot="16200000" flipH="1">
              <a:off x="5489094" y="1100849"/>
              <a:ext cx="301549" cy="92914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Verbinder: gewinkelt 20">
              <a:extLst>
                <a:ext uri="{FF2B5EF4-FFF2-40B4-BE49-F238E27FC236}">
                  <a16:creationId xmlns:a16="http://schemas.microsoft.com/office/drawing/2014/main" id="{81D8742A-8F20-4E90-A043-B5CF8F072B03}"/>
                </a:ext>
              </a:extLst>
            </p:cNvPr>
            <p:cNvCxnSpPr>
              <a:stCxn id="10" idx="2"/>
              <a:endCxn id="15" idx="0"/>
            </p:cNvCxnSpPr>
            <p:nvPr/>
          </p:nvCxnSpPr>
          <p:spPr>
            <a:xfrm rot="5400000">
              <a:off x="6398577" y="1120513"/>
              <a:ext cx="301550" cy="8898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425A5542-9FC5-4990-8117-0BD24D6FAADB}"/>
                </a:ext>
              </a:extLst>
            </p:cNvPr>
            <p:cNvSpPr/>
            <p:nvPr/>
          </p:nvSpPr>
          <p:spPr>
            <a:xfrm>
              <a:off x="9218748" y="761299"/>
              <a:ext cx="1319981" cy="28272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Registration</a:t>
              </a: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7B876AE8-4141-442F-B31D-8B3C1A3FF455}"/>
                </a:ext>
              </a:extLst>
            </p:cNvPr>
            <p:cNvSpPr/>
            <p:nvPr/>
          </p:nvSpPr>
          <p:spPr>
            <a:xfrm>
              <a:off x="9218748" y="1256063"/>
              <a:ext cx="1319981" cy="28272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Authentication</a:t>
              </a: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D14961D8-7FA7-4272-9133-449197532116}"/>
                </a:ext>
              </a:extLst>
            </p:cNvPr>
            <p:cNvSpPr/>
            <p:nvPr/>
          </p:nvSpPr>
          <p:spPr>
            <a:xfrm>
              <a:off x="9218748" y="1680146"/>
              <a:ext cx="1319981" cy="28272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User Data</a:t>
              </a:r>
            </a:p>
          </p:txBody>
        </p:sp>
        <p:cxnSp>
          <p:nvCxnSpPr>
            <p:cNvPr id="26" name="Verbinder: gewinkelt 25">
              <a:extLst>
                <a:ext uri="{FF2B5EF4-FFF2-40B4-BE49-F238E27FC236}">
                  <a16:creationId xmlns:a16="http://schemas.microsoft.com/office/drawing/2014/main" id="{FBFB9340-D4C4-4B2F-BA08-09447B1B4251}"/>
                </a:ext>
              </a:extLst>
            </p:cNvPr>
            <p:cNvCxnSpPr>
              <a:stCxn id="9" idx="3"/>
              <a:endCxn id="22" idx="1"/>
            </p:cNvCxnSpPr>
            <p:nvPr/>
          </p:nvCxnSpPr>
          <p:spPr>
            <a:xfrm flipV="1">
              <a:off x="5835285" y="902661"/>
              <a:ext cx="3383463" cy="370627"/>
            </a:xfrm>
            <a:prstGeom prst="bentConnector3">
              <a:avLst>
                <a:gd name="adj1" fmla="val 1142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Verbinder: gewinkelt 31">
              <a:extLst>
                <a:ext uri="{FF2B5EF4-FFF2-40B4-BE49-F238E27FC236}">
                  <a16:creationId xmlns:a16="http://schemas.microsoft.com/office/drawing/2014/main" id="{4B3ED9E0-C15C-496C-80A2-3506603FDBA2}"/>
                </a:ext>
              </a:extLst>
            </p:cNvPr>
            <p:cNvCxnSpPr>
              <a:stCxn id="10" idx="3"/>
              <a:endCxn id="23" idx="1"/>
            </p:cNvCxnSpPr>
            <p:nvPr/>
          </p:nvCxnSpPr>
          <p:spPr>
            <a:xfrm>
              <a:off x="7654252" y="1273287"/>
              <a:ext cx="1564496" cy="124138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F995E872-B997-462F-8412-ED29635F8564}"/>
                </a:ext>
              </a:extLst>
            </p:cNvPr>
            <p:cNvSpPr/>
            <p:nvPr/>
          </p:nvSpPr>
          <p:spPr>
            <a:xfrm>
              <a:off x="5445250" y="2300199"/>
              <a:ext cx="1319981" cy="28272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Multiplayer</a:t>
              </a: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E96A81F0-F33D-44E0-ADBC-BFC80A801C21}"/>
                </a:ext>
              </a:extLst>
            </p:cNvPr>
            <p:cNvSpPr/>
            <p:nvPr/>
          </p:nvSpPr>
          <p:spPr>
            <a:xfrm>
              <a:off x="3568348" y="2300199"/>
              <a:ext cx="1319981" cy="28272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dirty="0" err="1"/>
                <a:t>Singleplayer</a:t>
              </a:r>
              <a:endParaRPr lang="en-GB" sz="900" dirty="0"/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FC43956A-D873-4BE0-BE9C-43EA43C46BC2}"/>
                </a:ext>
              </a:extLst>
            </p:cNvPr>
            <p:cNvSpPr/>
            <p:nvPr/>
          </p:nvSpPr>
          <p:spPr>
            <a:xfrm>
              <a:off x="7081660" y="2299926"/>
              <a:ext cx="1379281" cy="28272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User Management</a:t>
              </a:r>
            </a:p>
          </p:txBody>
        </p:sp>
        <p:cxnSp>
          <p:nvCxnSpPr>
            <p:cNvPr id="36" name="Verbinder: gewinkelt 35">
              <a:extLst>
                <a:ext uri="{FF2B5EF4-FFF2-40B4-BE49-F238E27FC236}">
                  <a16:creationId xmlns:a16="http://schemas.microsoft.com/office/drawing/2014/main" id="{227A109A-639A-4536-9805-0069046D42D2}"/>
                </a:ext>
              </a:extLst>
            </p:cNvPr>
            <p:cNvCxnSpPr>
              <a:cxnSpLocks/>
              <a:stCxn id="15" idx="2"/>
              <a:endCxn id="34" idx="0"/>
            </p:cNvCxnSpPr>
            <p:nvPr/>
          </p:nvCxnSpPr>
          <p:spPr>
            <a:xfrm rot="5400000">
              <a:off x="5015752" y="1211509"/>
              <a:ext cx="301278" cy="187610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Verbinder: gewinkelt 38">
              <a:extLst>
                <a:ext uri="{FF2B5EF4-FFF2-40B4-BE49-F238E27FC236}">
                  <a16:creationId xmlns:a16="http://schemas.microsoft.com/office/drawing/2014/main" id="{015ED4FA-1C62-48CE-A970-26841672B533}"/>
                </a:ext>
              </a:extLst>
            </p:cNvPr>
            <p:cNvCxnSpPr>
              <a:cxnSpLocks/>
              <a:stCxn id="15" idx="2"/>
              <a:endCxn id="33" idx="0"/>
            </p:cNvCxnSpPr>
            <p:nvPr/>
          </p:nvCxnSpPr>
          <p:spPr>
            <a:xfrm rot="16200000" flipH="1">
              <a:off x="5954202" y="2149160"/>
              <a:ext cx="301278" cy="7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Verbinder: gewinkelt 41">
              <a:extLst>
                <a:ext uri="{FF2B5EF4-FFF2-40B4-BE49-F238E27FC236}">
                  <a16:creationId xmlns:a16="http://schemas.microsoft.com/office/drawing/2014/main" id="{001DF029-FBFA-4CA4-A0F7-95F0E6B2375E}"/>
                </a:ext>
              </a:extLst>
            </p:cNvPr>
            <p:cNvCxnSpPr>
              <a:cxnSpLocks/>
              <a:stCxn id="15" idx="2"/>
              <a:endCxn id="35" idx="0"/>
            </p:cNvCxnSpPr>
            <p:nvPr/>
          </p:nvCxnSpPr>
          <p:spPr>
            <a:xfrm rot="16200000" flipH="1">
              <a:off x="6787369" y="1315993"/>
              <a:ext cx="301005" cy="16668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Verbinder: gewinkelt 44">
              <a:extLst>
                <a:ext uri="{FF2B5EF4-FFF2-40B4-BE49-F238E27FC236}">
                  <a16:creationId xmlns:a16="http://schemas.microsoft.com/office/drawing/2014/main" id="{E693618B-0634-4941-96BF-53D425DCB5A8}"/>
                </a:ext>
              </a:extLst>
            </p:cNvPr>
            <p:cNvCxnSpPr>
              <a:cxnSpLocks/>
              <a:stCxn id="35" idx="3"/>
              <a:endCxn id="24" idx="1"/>
            </p:cNvCxnSpPr>
            <p:nvPr/>
          </p:nvCxnSpPr>
          <p:spPr>
            <a:xfrm flipV="1">
              <a:off x="8460941" y="1821508"/>
              <a:ext cx="757807" cy="619780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FABF5CEB-A518-44E0-A467-81CD90C89FAF}"/>
                </a:ext>
              </a:extLst>
            </p:cNvPr>
            <p:cNvSpPr/>
            <p:nvPr/>
          </p:nvSpPr>
          <p:spPr>
            <a:xfrm>
              <a:off x="5444451" y="2884200"/>
              <a:ext cx="1319981" cy="28272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Search opponent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F6AAFF58-02F3-489E-8E65-E3E5082B6884}"/>
                </a:ext>
              </a:extLst>
            </p:cNvPr>
            <p:cNvSpPr/>
            <p:nvPr/>
          </p:nvSpPr>
          <p:spPr>
            <a:xfrm>
              <a:off x="9218747" y="2885805"/>
              <a:ext cx="1319981" cy="28272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Battle Starter</a:t>
              </a: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9FFE356C-06E7-49F3-9A66-6F7F4B2DEE86}"/>
                </a:ext>
              </a:extLst>
            </p:cNvPr>
            <p:cNvSpPr/>
            <p:nvPr/>
          </p:nvSpPr>
          <p:spPr>
            <a:xfrm>
              <a:off x="5444450" y="3469264"/>
              <a:ext cx="1319981" cy="282723"/>
            </a:xfrm>
            <a:prstGeom prst="rect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Build Battlefield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31D5D5D2-62B8-4055-B7D6-5ED48AE7F311}"/>
                </a:ext>
              </a:extLst>
            </p:cNvPr>
            <p:cNvSpPr/>
            <p:nvPr/>
          </p:nvSpPr>
          <p:spPr>
            <a:xfrm>
              <a:off x="5444449" y="4053265"/>
              <a:ext cx="1319981" cy="282723"/>
            </a:xfrm>
            <a:prstGeom prst="rect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Game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858E01EE-308F-4808-ACBE-50CD9C27A603}"/>
                </a:ext>
              </a:extLst>
            </p:cNvPr>
            <p:cNvSpPr/>
            <p:nvPr/>
          </p:nvSpPr>
          <p:spPr>
            <a:xfrm>
              <a:off x="7265073" y="4053264"/>
              <a:ext cx="1319981" cy="282723"/>
            </a:xfrm>
            <a:prstGeom prst="rect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Corrupt Game</a:t>
              </a: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B98B3165-136E-4924-936E-1FB3BF784FB0}"/>
                </a:ext>
              </a:extLst>
            </p:cNvPr>
            <p:cNvSpPr/>
            <p:nvPr/>
          </p:nvSpPr>
          <p:spPr>
            <a:xfrm>
              <a:off x="5444450" y="4634352"/>
              <a:ext cx="1319981" cy="282723"/>
            </a:xfrm>
            <a:prstGeom prst="rect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Finish Game</a:t>
              </a: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762D76EA-E4A8-43E9-89E9-49F8E9262AFD}"/>
                </a:ext>
              </a:extLst>
            </p:cNvPr>
            <p:cNvSpPr/>
            <p:nvPr/>
          </p:nvSpPr>
          <p:spPr>
            <a:xfrm>
              <a:off x="5444447" y="5221261"/>
              <a:ext cx="1319981" cy="28272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Replay</a:t>
              </a: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6096C073-9EF5-4BF4-942E-9CBDABD8E01F}"/>
                </a:ext>
              </a:extLst>
            </p:cNvPr>
            <p:cNvSpPr/>
            <p:nvPr/>
          </p:nvSpPr>
          <p:spPr>
            <a:xfrm>
              <a:off x="9225096" y="4154055"/>
              <a:ext cx="1319981" cy="28272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Log Game</a:t>
              </a: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A16EFD73-62D7-432C-818C-E8596A48B814}"/>
                </a:ext>
              </a:extLst>
            </p:cNvPr>
            <p:cNvSpPr/>
            <p:nvPr/>
          </p:nvSpPr>
          <p:spPr>
            <a:xfrm>
              <a:off x="9218744" y="4634353"/>
              <a:ext cx="1319981" cy="28272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Save Stats</a:t>
              </a: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34DD5F0F-9AA4-4B35-9C35-52CC5C1C3BE2}"/>
                </a:ext>
              </a:extLst>
            </p:cNvPr>
            <p:cNvSpPr/>
            <p:nvPr/>
          </p:nvSpPr>
          <p:spPr>
            <a:xfrm>
              <a:off x="9218745" y="3669241"/>
              <a:ext cx="1319981" cy="28272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Analyse Game</a:t>
              </a:r>
            </a:p>
          </p:txBody>
        </p:sp>
        <p:cxnSp>
          <p:nvCxnSpPr>
            <p:cNvPr id="59" name="Verbinder: gewinkelt 58">
              <a:extLst>
                <a:ext uri="{FF2B5EF4-FFF2-40B4-BE49-F238E27FC236}">
                  <a16:creationId xmlns:a16="http://schemas.microsoft.com/office/drawing/2014/main" id="{138B22DF-2CBE-4B20-AB3F-3FCAA300F8D1}"/>
                </a:ext>
              </a:extLst>
            </p:cNvPr>
            <p:cNvCxnSpPr>
              <a:cxnSpLocks/>
              <a:stCxn id="33" idx="2"/>
              <a:endCxn id="49" idx="0"/>
            </p:cNvCxnSpPr>
            <p:nvPr/>
          </p:nvCxnSpPr>
          <p:spPr>
            <a:xfrm rot="5400000">
              <a:off x="5954203" y="2733162"/>
              <a:ext cx="301278" cy="7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Verbinder: gewinkelt 59">
              <a:extLst>
                <a:ext uri="{FF2B5EF4-FFF2-40B4-BE49-F238E27FC236}">
                  <a16:creationId xmlns:a16="http://schemas.microsoft.com/office/drawing/2014/main" id="{97F8AE17-C1D2-4182-94DD-691DA4F98DDE}"/>
                </a:ext>
              </a:extLst>
            </p:cNvPr>
            <p:cNvCxnSpPr>
              <a:cxnSpLocks/>
              <a:stCxn id="54" idx="2"/>
              <a:endCxn id="55" idx="0"/>
            </p:cNvCxnSpPr>
            <p:nvPr/>
          </p:nvCxnSpPr>
          <p:spPr>
            <a:xfrm rot="5400000">
              <a:off x="5952347" y="5069167"/>
              <a:ext cx="304186" cy="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Verbinder: gewinkelt 60">
              <a:extLst>
                <a:ext uri="{FF2B5EF4-FFF2-40B4-BE49-F238E27FC236}">
                  <a16:creationId xmlns:a16="http://schemas.microsoft.com/office/drawing/2014/main" id="{93A95A4D-C674-4B9A-B705-02D999953F7A}"/>
                </a:ext>
              </a:extLst>
            </p:cNvPr>
            <p:cNvCxnSpPr>
              <a:cxnSpLocks/>
              <a:stCxn id="52" idx="2"/>
              <a:endCxn id="54" idx="0"/>
            </p:cNvCxnSpPr>
            <p:nvPr/>
          </p:nvCxnSpPr>
          <p:spPr>
            <a:xfrm rot="16200000" flipH="1">
              <a:off x="5955258" y="4485169"/>
              <a:ext cx="298364" cy="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Verbinder: gewinkelt 63">
              <a:extLst>
                <a:ext uri="{FF2B5EF4-FFF2-40B4-BE49-F238E27FC236}">
                  <a16:creationId xmlns:a16="http://schemas.microsoft.com/office/drawing/2014/main" id="{AEA639E1-E192-4A54-BCD1-DAAC9CEAD13B}"/>
                </a:ext>
              </a:extLst>
            </p:cNvPr>
            <p:cNvCxnSpPr>
              <a:cxnSpLocks/>
              <a:stCxn id="52" idx="3"/>
              <a:endCxn id="53" idx="1"/>
            </p:cNvCxnSpPr>
            <p:nvPr/>
          </p:nvCxnSpPr>
          <p:spPr>
            <a:xfrm flipV="1">
              <a:off x="6764430" y="4194626"/>
              <a:ext cx="500643" cy="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Verbinder: gewinkelt 64">
              <a:extLst>
                <a:ext uri="{FF2B5EF4-FFF2-40B4-BE49-F238E27FC236}">
                  <a16:creationId xmlns:a16="http://schemas.microsoft.com/office/drawing/2014/main" id="{E12357F5-8CCB-4172-A5EC-F659314D74AA}"/>
                </a:ext>
              </a:extLst>
            </p:cNvPr>
            <p:cNvCxnSpPr>
              <a:cxnSpLocks/>
              <a:stCxn id="51" idx="2"/>
              <a:endCxn id="52" idx="0"/>
            </p:cNvCxnSpPr>
            <p:nvPr/>
          </p:nvCxnSpPr>
          <p:spPr>
            <a:xfrm rot="5400000">
              <a:off x="5953802" y="3902626"/>
              <a:ext cx="301278" cy="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Verbinder: gewinkelt 78">
              <a:extLst>
                <a:ext uri="{FF2B5EF4-FFF2-40B4-BE49-F238E27FC236}">
                  <a16:creationId xmlns:a16="http://schemas.microsoft.com/office/drawing/2014/main" id="{1F0BF2A8-0ADC-4252-8A5B-CF3061FF9F8E}"/>
                </a:ext>
              </a:extLst>
            </p:cNvPr>
            <p:cNvCxnSpPr>
              <a:cxnSpLocks/>
              <a:stCxn id="54" idx="1"/>
              <a:endCxn id="15" idx="1"/>
            </p:cNvCxnSpPr>
            <p:nvPr/>
          </p:nvCxnSpPr>
          <p:spPr>
            <a:xfrm rot="10800000" flipH="1">
              <a:off x="5444449" y="1857560"/>
              <a:ext cx="1" cy="2918154"/>
            </a:xfrm>
            <a:prstGeom prst="bentConnector3">
              <a:avLst>
                <a:gd name="adj1" fmla="val -2286000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Verbinder: gewinkelt 79">
              <a:extLst>
                <a:ext uri="{FF2B5EF4-FFF2-40B4-BE49-F238E27FC236}">
                  <a16:creationId xmlns:a16="http://schemas.microsoft.com/office/drawing/2014/main" id="{BF27FD11-9CA7-4367-B2C7-371C6A6B30DF}"/>
                </a:ext>
              </a:extLst>
            </p:cNvPr>
            <p:cNvCxnSpPr>
              <a:cxnSpLocks/>
              <a:stCxn id="53" idx="2"/>
              <a:endCxn id="54" idx="3"/>
            </p:cNvCxnSpPr>
            <p:nvPr/>
          </p:nvCxnSpPr>
          <p:spPr>
            <a:xfrm rot="5400000">
              <a:off x="7124885" y="3975534"/>
              <a:ext cx="439727" cy="116063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Verbinder: gewinkelt 84">
              <a:extLst>
                <a:ext uri="{FF2B5EF4-FFF2-40B4-BE49-F238E27FC236}">
                  <a16:creationId xmlns:a16="http://schemas.microsoft.com/office/drawing/2014/main" id="{63B5CCE4-081B-4207-832C-5D94A3F9DE5B}"/>
                </a:ext>
              </a:extLst>
            </p:cNvPr>
            <p:cNvCxnSpPr>
              <a:cxnSpLocks/>
              <a:stCxn id="49" idx="3"/>
              <a:endCxn id="50" idx="1"/>
            </p:cNvCxnSpPr>
            <p:nvPr/>
          </p:nvCxnSpPr>
          <p:spPr>
            <a:xfrm>
              <a:off x="6764432" y="3025562"/>
              <a:ext cx="2454315" cy="160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Verbinder: gewinkelt 87">
              <a:extLst>
                <a:ext uri="{FF2B5EF4-FFF2-40B4-BE49-F238E27FC236}">
                  <a16:creationId xmlns:a16="http://schemas.microsoft.com/office/drawing/2014/main" id="{D7C5ED40-8199-4907-855C-8C3F02257652}"/>
                </a:ext>
              </a:extLst>
            </p:cNvPr>
            <p:cNvCxnSpPr>
              <a:cxnSpLocks/>
              <a:stCxn id="50" idx="2"/>
              <a:endCxn id="51" idx="3"/>
            </p:cNvCxnSpPr>
            <p:nvPr/>
          </p:nvCxnSpPr>
          <p:spPr>
            <a:xfrm rot="5400000">
              <a:off x="8100536" y="1832424"/>
              <a:ext cx="442098" cy="311430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Verbinder: gewinkelt 92">
              <a:extLst>
                <a:ext uri="{FF2B5EF4-FFF2-40B4-BE49-F238E27FC236}">
                  <a16:creationId xmlns:a16="http://schemas.microsoft.com/office/drawing/2014/main" id="{FA011339-3AC0-490C-99AE-9B8C7D5915A6}"/>
                </a:ext>
              </a:extLst>
            </p:cNvPr>
            <p:cNvCxnSpPr>
              <a:cxnSpLocks/>
              <a:stCxn id="53" idx="3"/>
              <a:endCxn id="56" idx="1"/>
            </p:cNvCxnSpPr>
            <p:nvPr/>
          </p:nvCxnSpPr>
          <p:spPr>
            <a:xfrm>
              <a:off x="8585054" y="4194626"/>
              <a:ext cx="640042" cy="10079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Verbinder: gewinkelt 95">
              <a:extLst>
                <a:ext uri="{FF2B5EF4-FFF2-40B4-BE49-F238E27FC236}">
                  <a16:creationId xmlns:a16="http://schemas.microsoft.com/office/drawing/2014/main" id="{43B4451E-2C61-4143-AA34-5C116FD63C74}"/>
                </a:ext>
              </a:extLst>
            </p:cNvPr>
            <p:cNvCxnSpPr>
              <a:cxnSpLocks/>
              <a:stCxn id="56" idx="0"/>
              <a:endCxn id="58" idx="2"/>
            </p:cNvCxnSpPr>
            <p:nvPr/>
          </p:nvCxnSpPr>
          <p:spPr>
            <a:xfrm rot="16200000" flipV="1">
              <a:off x="9780867" y="4049834"/>
              <a:ext cx="202091" cy="635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Verbinder: gewinkelt 100">
              <a:extLst>
                <a:ext uri="{FF2B5EF4-FFF2-40B4-BE49-F238E27FC236}">
                  <a16:creationId xmlns:a16="http://schemas.microsoft.com/office/drawing/2014/main" id="{DDC1B4B1-3424-484B-818A-ECFF2A23F6A6}"/>
                </a:ext>
              </a:extLst>
            </p:cNvPr>
            <p:cNvCxnSpPr>
              <a:cxnSpLocks/>
              <a:stCxn id="54" idx="3"/>
              <a:endCxn id="57" idx="1"/>
            </p:cNvCxnSpPr>
            <p:nvPr/>
          </p:nvCxnSpPr>
          <p:spPr>
            <a:xfrm>
              <a:off x="6764431" y="4775714"/>
              <a:ext cx="2454313" cy="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Verbinder: gewinkelt 104">
              <a:extLst>
                <a:ext uri="{FF2B5EF4-FFF2-40B4-BE49-F238E27FC236}">
                  <a16:creationId xmlns:a16="http://schemas.microsoft.com/office/drawing/2014/main" id="{880C0D77-A7F8-4E44-97CE-7116F0B2F19A}"/>
                </a:ext>
              </a:extLst>
            </p:cNvPr>
            <p:cNvCxnSpPr>
              <a:cxnSpLocks/>
              <a:stCxn id="55" idx="1"/>
              <a:endCxn id="15" idx="1"/>
            </p:cNvCxnSpPr>
            <p:nvPr/>
          </p:nvCxnSpPr>
          <p:spPr>
            <a:xfrm rot="10800000" flipH="1">
              <a:off x="5444447" y="1857561"/>
              <a:ext cx="4" cy="3505063"/>
            </a:xfrm>
            <a:prstGeom prst="bentConnector3">
              <a:avLst>
                <a:gd name="adj1" fmla="val -571500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Gerader Verbinder 128">
              <a:extLst>
                <a:ext uri="{FF2B5EF4-FFF2-40B4-BE49-F238E27FC236}">
                  <a16:creationId xmlns:a16="http://schemas.microsoft.com/office/drawing/2014/main" id="{337CE530-5473-4AC3-B7CD-71A225CC579E}"/>
                </a:ext>
              </a:extLst>
            </p:cNvPr>
            <p:cNvCxnSpPr>
              <a:cxnSpLocks/>
            </p:cNvCxnSpPr>
            <p:nvPr/>
          </p:nvCxnSpPr>
          <p:spPr>
            <a:xfrm>
              <a:off x="3458497" y="3751987"/>
              <a:ext cx="464574" cy="0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F673CD04-E4B9-48C6-AA30-76EA6AD0A667}"/>
                </a:ext>
              </a:extLst>
            </p:cNvPr>
            <p:cNvSpPr txBox="1"/>
            <p:nvPr/>
          </p:nvSpPr>
          <p:spPr>
            <a:xfrm>
              <a:off x="3998322" y="3398044"/>
              <a:ext cx="10101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/>
                <a:t>Tasks which happen on 2 Clients and has to be Sync</a:t>
              </a:r>
            </a:p>
          </p:txBody>
        </p:sp>
        <p:sp>
          <p:nvSpPr>
            <p:cNvPr id="139" name="Rechteck 138">
              <a:extLst>
                <a:ext uri="{FF2B5EF4-FFF2-40B4-BE49-F238E27FC236}">
                  <a16:creationId xmlns:a16="http://schemas.microsoft.com/office/drawing/2014/main" id="{C6ECC7CC-085F-4477-BD82-07652AD9E73C}"/>
                </a:ext>
              </a:extLst>
            </p:cNvPr>
            <p:cNvSpPr/>
            <p:nvPr/>
          </p:nvSpPr>
          <p:spPr>
            <a:xfrm>
              <a:off x="3567550" y="1715924"/>
              <a:ext cx="1319981" cy="282723"/>
            </a:xfrm>
            <a:prstGeom prst="rect">
              <a:avLst/>
            </a:prstGeom>
            <a:ln w="12700">
              <a:solidFill>
                <a:srgbClr val="7030A0"/>
              </a:solidFill>
              <a:prstDash val="lgDashDot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Dev Mode</a:t>
              </a:r>
            </a:p>
          </p:txBody>
        </p:sp>
        <p:cxnSp>
          <p:nvCxnSpPr>
            <p:cNvPr id="146" name="Verbinder: gewinkelt 145">
              <a:extLst>
                <a:ext uri="{FF2B5EF4-FFF2-40B4-BE49-F238E27FC236}">
                  <a16:creationId xmlns:a16="http://schemas.microsoft.com/office/drawing/2014/main" id="{147D04BB-3FF7-45CD-8C6E-10539D6C1B52}"/>
                </a:ext>
              </a:extLst>
            </p:cNvPr>
            <p:cNvCxnSpPr>
              <a:stCxn id="15" idx="2"/>
              <a:endCxn id="139" idx="2"/>
            </p:cNvCxnSpPr>
            <p:nvPr/>
          </p:nvCxnSpPr>
          <p:spPr>
            <a:xfrm rot="5400000" flipH="1">
              <a:off x="5165855" y="1060334"/>
              <a:ext cx="274" cy="1876901"/>
            </a:xfrm>
            <a:prstGeom prst="bentConnector3">
              <a:avLst>
                <a:gd name="adj1" fmla="val -5651751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Gerader Verbinder 149">
              <a:extLst>
                <a:ext uri="{FF2B5EF4-FFF2-40B4-BE49-F238E27FC236}">
                  <a16:creationId xmlns:a16="http://schemas.microsoft.com/office/drawing/2014/main" id="{442E2382-7337-4FE2-8280-849546CD52F3}"/>
                </a:ext>
              </a:extLst>
            </p:cNvPr>
            <p:cNvCxnSpPr>
              <a:cxnSpLocks/>
            </p:cNvCxnSpPr>
            <p:nvPr/>
          </p:nvCxnSpPr>
          <p:spPr>
            <a:xfrm>
              <a:off x="3459704" y="3058496"/>
              <a:ext cx="464574" cy="0"/>
            </a:xfrm>
            <a:prstGeom prst="line">
              <a:avLst/>
            </a:prstGeom>
            <a:ln w="12700">
              <a:solidFill>
                <a:srgbClr val="7030A0"/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1" name="Textfeld 150">
              <a:extLst>
                <a:ext uri="{FF2B5EF4-FFF2-40B4-BE49-F238E27FC236}">
                  <a16:creationId xmlns:a16="http://schemas.microsoft.com/office/drawing/2014/main" id="{90A15CAD-B8F7-43E4-822C-C7D4E5429A6E}"/>
                </a:ext>
              </a:extLst>
            </p:cNvPr>
            <p:cNvSpPr txBox="1"/>
            <p:nvPr/>
          </p:nvSpPr>
          <p:spPr>
            <a:xfrm>
              <a:off x="3992162" y="2858441"/>
              <a:ext cx="1010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/>
                <a:t>Just for Development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5119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chseck 5">
            <a:extLst>
              <a:ext uri="{FF2B5EF4-FFF2-40B4-BE49-F238E27FC236}">
                <a16:creationId xmlns:a16="http://schemas.microsoft.com/office/drawing/2014/main" id="{82894B9F-B02E-4D7C-8EF2-EC907924192D}"/>
              </a:ext>
            </a:extLst>
          </p:cNvPr>
          <p:cNvSpPr/>
          <p:nvPr/>
        </p:nvSpPr>
        <p:spPr>
          <a:xfrm rot="16200000">
            <a:off x="3662632" y="2156624"/>
            <a:ext cx="380475" cy="364749"/>
          </a:xfrm>
          <a:prstGeom prst="hexagon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/>
          </a:p>
        </p:txBody>
      </p:sp>
      <p:sp>
        <p:nvSpPr>
          <p:cNvPr id="2" name="Sechseck 1">
            <a:extLst>
              <a:ext uri="{FF2B5EF4-FFF2-40B4-BE49-F238E27FC236}">
                <a16:creationId xmlns:a16="http://schemas.microsoft.com/office/drawing/2014/main" id="{6641ACB1-91A0-4268-B453-ABCEA0205D63}"/>
              </a:ext>
            </a:extLst>
          </p:cNvPr>
          <p:cNvSpPr/>
          <p:nvPr/>
        </p:nvSpPr>
        <p:spPr>
          <a:xfrm rot="16200000">
            <a:off x="3836720" y="3026346"/>
            <a:ext cx="380475" cy="364749"/>
          </a:xfrm>
          <a:prstGeom prst="hex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/>
          </a:p>
        </p:txBody>
      </p:sp>
      <p:sp>
        <p:nvSpPr>
          <p:cNvPr id="3" name="Sechseck 2">
            <a:extLst>
              <a:ext uri="{FF2B5EF4-FFF2-40B4-BE49-F238E27FC236}">
                <a16:creationId xmlns:a16="http://schemas.microsoft.com/office/drawing/2014/main" id="{68C170F1-C35A-41E2-A40D-055002D54FDA}"/>
              </a:ext>
            </a:extLst>
          </p:cNvPr>
          <p:cNvSpPr/>
          <p:nvPr/>
        </p:nvSpPr>
        <p:spPr>
          <a:xfrm rot="16200000">
            <a:off x="4930967" y="3035152"/>
            <a:ext cx="380475" cy="364749"/>
          </a:xfrm>
          <a:prstGeom prst="hexag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/>
          </a:p>
        </p:txBody>
      </p:sp>
      <p:sp>
        <p:nvSpPr>
          <p:cNvPr id="4" name="Sechseck 3">
            <a:extLst>
              <a:ext uri="{FF2B5EF4-FFF2-40B4-BE49-F238E27FC236}">
                <a16:creationId xmlns:a16="http://schemas.microsoft.com/office/drawing/2014/main" id="{CA28F566-871A-4469-8037-945A0DF02A43}"/>
              </a:ext>
            </a:extLst>
          </p:cNvPr>
          <p:cNvSpPr/>
          <p:nvPr/>
        </p:nvSpPr>
        <p:spPr>
          <a:xfrm rot="16200000">
            <a:off x="5310917" y="2449572"/>
            <a:ext cx="380475" cy="364749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/>
          </a:p>
        </p:txBody>
      </p:sp>
      <p:sp>
        <p:nvSpPr>
          <p:cNvPr id="5" name="Sechseck 4">
            <a:extLst>
              <a:ext uri="{FF2B5EF4-FFF2-40B4-BE49-F238E27FC236}">
                <a16:creationId xmlns:a16="http://schemas.microsoft.com/office/drawing/2014/main" id="{023389B5-A372-472E-BA11-27719AA9DD75}"/>
              </a:ext>
            </a:extLst>
          </p:cNvPr>
          <p:cNvSpPr/>
          <p:nvPr/>
        </p:nvSpPr>
        <p:spPr>
          <a:xfrm rot="16200000">
            <a:off x="4381078" y="2164992"/>
            <a:ext cx="380475" cy="364749"/>
          </a:xfrm>
          <a:prstGeom prst="hexagon">
            <a:avLst/>
          </a:prstGeom>
          <a:solidFill>
            <a:srgbClr val="A47F5A"/>
          </a:solidFill>
          <a:ln>
            <a:solidFill>
              <a:srgbClr val="43342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/>
          </a:p>
        </p:txBody>
      </p:sp>
      <p:sp>
        <p:nvSpPr>
          <p:cNvPr id="7" name="Sechseck 6">
            <a:extLst>
              <a:ext uri="{FF2B5EF4-FFF2-40B4-BE49-F238E27FC236}">
                <a16:creationId xmlns:a16="http://schemas.microsoft.com/office/drawing/2014/main" id="{5768F5FA-0C5A-41C4-873F-71AAE61AADC4}"/>
              </a:ext>
            </a:extLst>
          </p:cNvPr>
          <p:cNvSpPr/>
          <p:nvPr/>
        </p:nvSpPr>
        <p:spPr>
          <a:xfrm rot="16200000">
            <a:off x="4201469" y="3026345"/>
            <a:ext cx="380475" cy="364749"/>
          </a:xfrm>
          <a:prstGeom prst="hex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/>
          </a:p>
        </p:txBody>
      </p:sp>
      <p:sp>
        <p:nvSpPr>
          <p:cNvPr id="8" name="Sechseck 7">
            <a:extLst>
              <a:ext uri="{FF2B5EF4-FFF2-40B4-BE49-F238E27FC236}">
                <a16:creationId xmlns:a16="http://schemas.microsoft.com/office/drawing/2014/main" id="{B35916E7-E666-4D90-82DE-963A45113A65}"/>
              </a:ext>
            </a:extLst>
          </p:cNvPr>
          <p:cNvSpPr/>
          <p:nvPr/>
        </p:nvSpPr>
        <p:spPr>
          <a:xfrm rot="16200000">
            <a:off x="4566218" y="3026345"/>
            <a:ext cx="380475" cy="364749"/>
          </a:xfrm>
          <a:prstGeom prst="hex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/>
          </a:p>
        </p:txBody>
      </p:sp>
      <p:sp>
        <p:nvSpPr>
          <p:cNvPr id="9" name="Sechseck 8">
            <a:extLst>
              <a:ext uri="{FF2B5EF4-FFF2-40B4-BE49-F238E27FC236}">
                <a16:creationId xmlns:a16="http://schemas.microsoft.com/office/drawing/2014/main" id="{7152D385-02F3-4BD6-A237-4BE495C8770B}"/>
              </a:ext>
            </a:extLst>
          </p:cNvPr>
          <p:cNvSpPr/>
          <p:nvPr/>
        </p:nvSpPr>
        <p:spPr>
          <a:xfrm rot="16200000">
            <a:off x="4767011" y="2741430"/>
            <a:ext cx="380475" cy="364749"/>
          </a:xfrm>
          <a:prstGeom prst="hex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/>
          </a:p>
        </p:txBody>
      </p:sp>
      <p:sp>
        <p:nvSpPr>
          <p:cNvPr id="10" name="Sechseck 9">
            <a:extLst>
              <a:ext uri="{FF2B5EF4-FFF2-40B4-BE49-F238E27FC236}">
                <a16:creationId xmlns:a16="http://schemas.microsoft.com/office/drawing/2014/main" id="{39EEA99D-B559-4675-9081-DDBEE545BC29}"/>
              </a:ext>
            </a:extLst>
          </p:cNvPr>
          <p:cNvSpPr/>
          <p:nvPr/>
        </p:nvSpPr>
        <p:spPr>
          <a:xfrm rot="16200000">
            <a:off x="4566217" y="2447709"/>
            <a:ext cx="380475" cy="364749"/>
          </a:xfrm>
          <a:prstGeom prst="hex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/>
          </a:p>
        </p:txBody>
      </p:sp>
      <p:sp>
        <p:nvSpPr>
          <p:cNvPr id="11" name="Sechseck 10">
            <a:extLst>
              <a:ext uri="{FF2B5EF4-FFF2-40B4-BE49-F238E27FC236}">
                <a16:creationId xmlns:a16="http://schemas.microsoft.com/office/drawing/2014/main" id="{044054EC-4810-4D02-B37A-0141CBAFA908}"/>
              </a:ext>
            </a:extLst>
          </p:cNvPr>
          <p:cNvSpPr/>
          <p:nvPr/>
        </p:nvSpPr>
        <p:spPr>
          <a:xfrm rot="16200000">
            <a:off x="4936496" y="2432734"/>
            <a:ext cx="380475" cy="364749"/>
          </a:xfrm>
          <a:prstGeom prst="hex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/>
          </a:p>
        </p:txBody>
      </p:sp>
      <p:sp>
        <p:nvSpPr>
          <p:cNvPr id="12" name="Sechseck 11">
            <a:extLst>
              <a:ext uri="{FF2B5EF4-FFF2-40B4-BE49-F238E27FC236}">
                <a16:creationId xmlns:a16="http://schemas.microsoft.com/office/drawing/2014/main" id="{BCA0C0D4-F43B-4DBE-98CC-033CA420BC45}"/>
              </a:ext>
            </a:extLst>
          </p:cNvPr>
          <p:cNvSpPr/>
          <p:nvPr/>
        </p:nvSpPr>
        <p:spPr>
          <a:xfrm rot="16200000">
            <a:off x="5306768" y="3019299"/>
            <a:ext cx="380475" cy="364749"/>
          </a:xfrm>
          <a:prstGeom prst="hexag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/>
          </a:p>
        </p:txBody>
      </p:sp>
      <p:sp>
        <p:nvSpPr>
          <p:cNvPr id="13" name="Sechseck 12">
            <a:extLst>
              <a:ext uri="{FF2B5EF4-FFF2-40B4-BE49-F238E27FC236}">
                <a16:creationId xmlns:a16="http://schemas.microsoft.com/office/drawing/2014/main" id="{89B281A1-FF2A-43D0-BAF9-060959045539}"/>
              </a:ext>
            </a:extLst>
          </p:cNvPr>
          <p:cNvSpPr/>
          <p:nvPr/>
        </p:nvSpPr>
        <p:spPr>
          <a:xfrm rot="16200000">
            <a:off x="5124393" y="2733942"/>
            <a:ext cx="380475" cy="364749"/>
          </a:xfrm>
          <a:prstGeom prst="hexag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/>
          </a:p>
        </p:txBody>
      </p:sp>
      <p:sp>
        <p:nvSpPr>
          <p:cNvPr id="14" name="Sechseck 13">
            <a:extLst>
              <a:ext uri="{FF2B5EF4-FFF2-40B4-BE49-F238E27FC236}">
                <a16:creationId xmlns:a16="http://schemas.microsoft.com/office/drawing/2014/main" id="{78080C81-57B6-4FDF-9010-A705E5B334BE}"/>
              </a:ext>
            </a:extLst>
          </p:cNvPr>
          <p:cNvSpPr/>
          <p:nvPr/>
        </p:nvSpPr>
        <p:spPr>
          <a:xfrm rot="16200000">
            <a:off x="5489141" y="2718090"/>
            <a:ext cx="380475" cy="364749"/>
          </a:xfrm>
          <a:prstGeom prst="hexag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/>
          </a:p>
        </p:txBody>
      </p:sp>
      <p:sp>
        <p:nvSpPr>
          <p:cNvPr id="16" name="Sechseck 15">
            <a:extLst>
              <a:ext uri="{FF2B5EF4-FFF2-40B4-BE49-F238E27FC236}">
                <a16:creationId xmlns:a16="http://schemas.microsoft.com/office/drawing/2014/main" id="{9E02AED6-2418-4803-AAFF-40AF04188469}"/>
              </a:ext>
            </a:extLst>
          </p:cNvPr>
          <p:cNvSpPr/>
          <p:nvPr/>
        </p:nvSpPr>
        <p:spPr>
          <a:xfrm rot="16200000">
            <a:off x="4201468" y="2470606"/>
            <a:ext cx="380475" cy="364749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/>
          </a:p>
        </p:txBody>
      </p:sp>
      <p:sp>
        <p:nvSpPr>
          <p:cNvPr id="17" name="Sechseck 16">
            <a:extLst>
              <a:ext uri="{FF2B5EF4-FFF2-40B4-BE49-F238E27FC236}">
                <a16:creationId xmlns:a16="http://schemas.microsoft.com/office/drawing/2014/main" id="{3341ADC1-1855-4862-B52C-F888447892DE}"/>
              </a:ext>
            </a:extLst>
          </p:cNvPr>
          <p:cNvSpPr/>
          <p:nvPr/>
        </p:nvSpPr>
        <p:spPr>
          <a:xfrm rot="16200000">
            <a:off x="4019094" y="2718090"/>
            <a:ext cx="380475" cy="364749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/>
          </a:p>
        </p:txBody>
      </p:sp>
      <p:sp>
        <p:nvSpPr>
          <p:cNvPr id="18" name="Sechseck 17">
            <a:extLst>
              <a:ext uri="{FF2B5EF4-FFF2-40B4-BE49-F238E27FC236}">
                <a16:creationId xmlns:a16="http://schemas.microsoft.com/office/drawing/2014/main" id="{BEBEEAB6-8B31-4455-A0FF-74FA0A6B233B}"/>
              </a:ext>
            </a:extLst>
          </p:cNvPr>
          <p:cNvSpPr/>
          <p:nvPr/>
        </p:nvSpPr>
        <p:spPr>
          <a:xfrm rot="16200000">
            <a:off x="4394895" y="2718090"/>
            <a:ext cx="380475" cy="364749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/>
          </a:p>
        </p:txBody>
      </p:sp>
      <p:sp>
        <p:nvSpPr>
          <p:cNvPr id="19" name="Sechseck 18">
            <a:extLst>
              <a:ext uri="{FF2B5EF4-FFF2-40B4-BE49-F238E27FC236}">
                <a16:creationId xmlns:a16="http://schemas.microsoft.com/office/drawing/2014/main" id="{2A9EB86C-95E4-4E78-8D33-AC50E3EA482A}"/>
              </a:ext>
            </a:extLst>
          </p:cNvPr>
          <p:cNvSpPr/>
          <p:nvPr/>
        </p:nvSpPr>
        <p:spPr>
          <a:xfrm rot="16200000">
            <a:off x="4030146" y="2164992"/>
            <a:ext cx="380475" cy="364749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/>
          </a:p>
        </p:txBody>
      </p:sp>
      <p:sp>
        <p:nvSpPr>
          <p:cNvPr id="20" name="Sechseck 19">
            <a:extLst>
              <a:ext uri="{FF2B5EF4-FFF2-40B4-BE49-F238E27FC236}">
                <a16:creationId xmlns:a16="http://schemas.microsoft.com/office/drawing/2014/main" id="{3C8F59B7-1BD0-4B78-9B28-8CF49AE37EBB}"/>
              </a:ext>
            </a:extLst>
          </p:cNvPr>
          <p:cNvSpPr/>
          <p:nvPr/>
        </p:nvSpPr>
        <p:spPr>
          <a:xfrm rot="16200000">
            <a:off x="3825666" y="2452110"/>
            <a:ext cx="380475" cy="364749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/>
          </a:p>
        </p:txBody>
      </p:sp>
      <p:sp>
        <p:nvSpPr>
          <p:cNvPr id="21" name="Sechseck 20">
            <a:extLst>
              <a:ext uri="{FF2B5EF4-FFF2-40B4-BE49-F238E27FC236}">
                <a16:creationId xmlns:a16="http://schemas.microsoft.com/office/drawing/2014/main" id="{2F90CA55-FEDF-469F-9944-27D126DC8EDF}"/>
              </a:ext>
            </a:extLst>
          </p:cNvPr>
          <p:cNvSpPr/>
          <p:nvPr/>
        </p:nvSpPr>
        <p:spPr>
          <a:xfrm rot="16200000">
            <a:off x="5658620" y="3026345"/>
            <a:ext cx="380475" cy="364749"/>
          </a:xfrm>
          <a:prstGeom prst="hexag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/>
          </a:p>
        </p:txBody>
      </p:sp>
      <p:sp>
        <p:nvSpPr>
          <p:cNvPr id="22" name="Sechseck 21">
            <a:extLst>
              <a:ext uri="{FF2B5EF4-FFF2-40B4-BE49-F238E27FC236}">
                <a16:creationId xmlns:a16="http://schemas.microsoft.com/office/drawing/2014/main" id="{53F024C5-EF81-45FC-B59B-06643DE0DE84}"/>
              </a:ext>
            </a:extLst>
          </p:cNvPr>
          <p:cNvSpPr/>
          <p:nvPr/>
        </p:nvSpPr>
        <p:spPr>
          <a:xfrm rot="16200000">
            <a:off x="4563452" y="1308920"/>
            <a:ext cx="380475" cy="364749"/>
          </a:xfrm>
          <a:prstGeom prst="hexag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/>
          </a:p>
        </p:txBody>
      </p:sp>
      <p:sp>
        <p:nvSpPr>
          <p:cNvPr id="23" name="Sechseck 22">
            <a:extLst>
              <a:ext uri="{FF2B5EF4-FFF2-40B4-BE49-F238E27FC236}">
                <a16:creationId xmlns:a16="http://schemas.microsoft.com/office/drawing/2014/main" id="{BF7586DA-8969-4C2A-ABF1-0623E1FE717B}"/>
              </a:ext>
            </a:extLst>
          </p:cNvPr>
          <p:cNvSpPr/>
          <p:nvPr/>
        </p:nvSpPr>
        <p:spPr>
          <a:xfrm rot="16200000">
            <a:off x="4213443" y="1313328"/>
            <a:ext cx="380475" cy="364749"/>
          </a:xfrm>
          <a:prstGeom prst="hex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/>
          </a:p>
        </p:txBody>
      </p:sp>
      <p:sp>
        <p:nvSpPr>
          <p:cNvPr id="24" name="Sechseck 23">
            <a:extLst>
              <a:ext uri="{FF2B5EF4-FFF2-40B4-BE49-F238E27FC236}">
                <a16:creationId xmlns:a16="http://schemas.microsoft.com/office/drawing/2014/main" id="{81A61291-CEC5-4F0F-BB13-665CAEA96614}"/>
              </a:ext>
            </a:extLst>
          </p:cNvPr>
          <p:cNvSpPr/>
          <p:nvPr/>
        </p:nvSpPr>
        <p:spPr>
          <a:xfrm rot="16200000">
            <a:off x="5836384" y="2729538"/>
            <a:ext cx="380475" cy="364749"/>
          </a:xfrm>
          <a:prstGeom prst="hex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/>
          </a:p>
        </p:txBody>
      </p:sp>
      <p:sp>
        <p:nvSpPr>
          <p:cNvPr id="25" name="Sechseck 24">
            <a:extLst>
              <a:ext uri="{FF2B5EF4-FFF2-40B4-BE49-F238E27FC236}">
                <a16:creationId xmlns:a16="http://schemas.microsoft.com/office/drawing/2014/main" id="{8474DE22-9E25-4AD2-8145-5882B486540C}"/>
              </a:ext>
            </a:extLst>
          </p:cNvPr>
          <p:cNvSpPr/>
          <p:nvPr/>
        </p:nvSpPr>
        <p:spPr>
          <a:xfrm rot="16200000">
            <a:off x="6029818" y="3019299"/>
            <a:ext cx="380475" cy="364749"/>
          </a:xfrm>
          <a:prstGeom prst="hex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/>
          </a:p>
        </p:txBody>
      </p:sp>
      <p:sp>
        <p:nvSpPr>
          <p:cNvPr id="26" name="Sechseck 25">
            <a:extLst>
              <a:ext uri="{FF2B5EF4-FFF2-40B4-BE49-F238E27FC236}">
                <a16:creationId xmlns:a16="http://schemas.microsoft.com/office/drawing/2014/main" id="{1576A253-43A0-45FA-9286-95EF5EF796D7}"/>
              </a:ext>
            </a:extLst>
          </p:cNvPr>
          <p:cNvSpPr/>
          <p:nvPr/>
        </p:nvSpPr>
        <p:spPr>
          <a:xfrm rot="16200000">
            <a:off x="4593845" y="1883159"/>
            <a:ext cx="380475" cy="364749"/>
          </a:xfrm>
          <a:prstGeom prst="hexagon">
            <a:avLst/>
          </a:prstGeom>
          <a:solidFill>
            <a:srgbClr val="A47F5A"/>
          </a:solidFill>
          <a:ln>
            <a:solidFill>
              <a:srgbClr val="43342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/>
          </a:p>
        </p:txBody>
      </p:sp>
      <p:sp>
        <p:nvSpPr>
          <p:cNvPr id="27" name="Sechseck 26">
            <a:extLst>
              <a:ext uri="{FF2B5EF4-FFF2-40B4-BE49-F238E27FC236}">
                <a16:creationId xmlns:a16="http://schemas.microsoft.com/office/drawing/2014/main" id="{383F07C9-68BD-44BA-9CEE-D2D67F6C49CC}"/>
              </a:ext>
            </a:extLst>
          </p:cNvPr>
          <p:cNvSpPr/>
          <p:nvPr/>
        </p:nvSpPr>
        <p:spPr>
          <a:xfrm rot="16200000">
            <a:off x="4220809" y="1859382"/>
            <a:ext cx="380475" cy="364749"/>
          </a:xfrm>
          <a:prstGeom prst="hexagon">
            <a:avLst/>
          </a:prstGeom>
          <a:solidFill>
            <a:srgbClr val="A47F5A"/>
          </a:solidFill>
          <a:ln>
            <a:solidFill>
              <a:srgbClr val="43342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/>
          </a:p>
        </p:txBody>
      </p:sp>
      <p:sp>
        <p:nvSpPr>
          <p:cNvPr id="28" name="Sechseck 27">
            <a:extLst>
              <a:ext uri="{FF2B5EF4-FFF2-40B4-BE49-F238E27FC236}">
                <a16:creationId xmlns:a16="http://schemas.microsoft.com/office/drawing/2014/main" id="{5B3C2158-8BB2-479E-9964-A6D4C855F92F}"/>
              </a:ext>
            </a:extLst>
          </p:cNvPr>
          <p:cNvSpPr/>
          <p:nvPr/>
        </p:nvSpPr>
        <p:spPr>
          <a:xfrm rot="16200000">
            <a:off x="3837638" y="1859382"/>
            <a:ext cx="380475" cy="364749"/>
          </a:xfrm>
          <a:prstGeom prst="hex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/>
          </a:p>
        </p:txBody>
      </p:sp>
      <p:sp>
        <p:nvSpPr>
          <p:cNvPr id="29" name="Sechseck 28">
            <a:extLst>
              <a:ext uri="{FF2B5EF4-FFF2-40B4-BE49-F238E27FC236}">
                <a16:creationId xmlns:a16="http://schemas.microsoft.com/office/drawing/2014/main" id="{117B02CB-D5C3-4558-9FAC-760F2C548359}"/>
              </a:ext>
            </a:extLst>
          </p:cNvPr>
          <p:cNvSpPr/>
          <p:nvPr/>
        </p:nvSpPr>
        <p:spPr>
          <a:xfrm rot="16200000">
            <a:off x="4016329" y="1576666"/>
            <a:ext cx="380475" cy="364749"/>
          </a:xfrm>
          <a:prstGeom prst="hex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/>
          </a:p>
        </p:txBody>
      </p:sp>
      <p:sp>
        <p:nvSpPr>
          <p:cNvPr id="30" name="Sechseck 29">
            <a:extLst>
              <a:ext uri="{FF2B5EF4-FFF2-40B4-BE49-F238E27FC236}">
                <a16:creationId xmlns:a16="http://schemas.microsoft.com/office/drawing/2014/main" id="{28531B72-9A99-4760-A488-CEC39EB3AB01}"/>
              </a:ext>
            </a:extLst>
          </p:cNvPr>
          <p:cNvSpPr/>
          <p:nvPr/>
        </p:nvSpPr>
        <p:spPr>
          <a:xfrm rot="16200000">
            <a:off x="3856060" y="1307166"/>
            <a:ext cx="380475" cy="364749"/>
          </a:xfrm>
          <a:prstGeom prst="hex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/>
          </a:p>
        </p:txBody>
      </p:sp>
      <p:sp>
        <p:nvSpPr>
          <p:cNvPr id="32" name="Sechseck 31">
            <a:extLst>
              <a:ext uri="{FF2B5EF4-FFF2-40B4-BE49-F238E27FC236}">
                <a16:creationId xmlns:a16="http://schemas.microsoft.com/office/drawing/2014/main" id="{10F18D87-AD87-467A-8627-747228C9C981}"/>
              </a:ext>
            </a:extLst>
          </p:cNvPr>
          <p:cNvSpPr/>
          <p:nvPr/>
        </p:nvSpPr>
        <p:spPr>
          <a:xfrm rot="16200000">
            <a:off x="4383842" y="1617619"/>
            <a:ext cx="380475" cy="364749"/>
          </a:xfrm>
          <a:prstGeom prst="hex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/>
          </a:p>
        </p:txBody>
      </p:sp>
      <p:sp>
        <p:nvSpPr>
          <p:cNvPr id="34" name="Sechseck 33">
            <a:extLst>
              <a:ext uri="{FF2B5EF4-FFF2-40B4-BE49-F238E27FC236}">
                <a16:creationId xmlns:a16="http://schemas.microsoft.com/office/drawing/2014/main" id="{A458FD8D-51A1-4826-B981-4A90D4A602C1}"/>
              </a:ext>
            </a:extLst>
          </p:cNvPr>
          <p:cNvSpPr/>
          <p:nvPr/>
        </p:nvSpPr>
        <p:spPr>
          <a:xfrm rot="16200000">
            <a:off x="4751347" y="1581953"/>
            <a:ext cx="380475" cy="364749"/>
          </a:xfrm>
          <a:prstGeom prst="hex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/>
          </a:p>
        </p:txBody>
      </p:sp>
      <p:sp>
        <p:nvSpPr>
          <p:cNvPr id="36" name="Sechseck 35">
            <a:extLst>
              <a:ext uri="{FF2B5EF4-FFF2-40B4-BE49-F238E27FC236}">
                <a16:creationId xmlns:a16="http://schemas.microsoft.com/office/drawing/2014/main" id="{6B940070-6B7E-4C85-80C0-E7A008CC1C53}"/>
              </a:ext>
            </a:extLst>
          </p:cNvPr>
          <p:cNvSpPr/>
          <p:nvPr/>
        </p:nvSpPr>
        <p:spPr>
          <a:xfrm rot="16200000">
            <a:off x="4906093" y="1280747"/>
            <a:ext cx="380475" cy="364749"/>
          </a:xfrm>
          <a:prstGeom prst="hexag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/>
          </a:p>
        </p:txBody>
      </p:sp>
      <p:sp>
        <p:nvSpPr>
          <p:cNvPr id="37" name="Sechseck 36">
            <a:extLst>
              <a:ext uri="{FF2B5EF4-FFF2-40B4-BE49-F238E27FC236}">
                <a16:creationId xmlns:a16="http://schemas.microsoft.com/office/drawing/2014/main" id="{498BB1A2-CE24-4B28-81C5-10CD5BBB2026}"/>
              </a:ext>
            </a:extLst>
          </p:cNvPr>
          <p:cNvSpPr/>
          <p:nvPr/>
        </p:nvSpPr>
        <p:spPr>
          <a:xfrm rot="16200000">
            <a:off x="5113341" y="1562135"/>
            <a:ext cx="380475" cy="364749"/>
          </a:xfrm>
          <a:prstGeom prst="hexag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/>
          </a:p>
        </p:txBody>
      </p:sp>
      <p:sp>
        <p:nvSpPr>
          <p:cNvPr id="38" name="Sechseck 37">
            <a:extLst>
              <a:ext uri="{FF2B5EF4-FFF2-40B4-BE49-F238E27FC236}">
                <a16:creationId xmlns:a16="http://schemas.microsoft.com/office/drawing/2014/main" id="{3C10B55A-507D-4269-A983-5D87DCC97C1D}"/>
              </a:ext>
            </a:extLst>
          </p:cNvPr>
          <p:cNvSpPr/>
          <p:nvPr/>
        </p:nvSpPr>
        <p:spPr>
          <a:xfrm rot="16200000">
            <a:off x="4952162" y="1873251"/>
            <a:ext cx="380475" cy="364749"/>
          </a:xfrm>
          <a:prstGeom prst="hexag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/>
          </a:p>
        </p:txBody>
      </p:sp>
      <p:sp>
        <p:nvSpPr>
          <p:cNvPr id="40" name="Sechseck 39">
            <a:extLst>
              <a:ext uri="{FF2B5EF4-FFF2-40B4-BE49-F238E27FC236}">
                <a16:creationId xmlns:a16="http://schemas.microsoft.com/office/drawing/2014/main" id="{3459BF1D-41AB-4CB1-BC75-A818A3A4F4E3}"/>
              </a:ext>
            </a:extLst>
          </p:cNvPr>
          <p:cNvSpPr/>
          <p:nvPr/>
        </p:nvSpPr>
        <p:spPr>
          <a:xfrm rot="16200000">
            <a:off x="5268087" y="1260925"/>
            <a:ext cx="380475" cy="364749"/>
          </a:xfrm>
          <a:prstGeom prst="hexag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/>
          </a:p>
        </p:txBody>
      </p:sp>
      <p:sp>
        <p:nvSpPr>
          <p:cNvPr id="43" name="Sechseck 42">
            <a:extLst>
              <a:ext uri="{FF2B5EF4-FFF2-40B4-BE49-F238E27FC236}">
                <a16:creationId xmlns:a16="http://schemas.microsoft.com/office/drawing/2014/main" id="{30428A14-343A-45A7-88CE-07D8736D6CA2}"/>
              </a:ext>
            </a:extLst>
          </p:cNvPr>
          <p:cNvSpPr/>
          <p:nvPr/>
        </p:nvSpPr>
        <p:spPr>
          <a:xfrm rot="16200000">
            <a:off x="5627309" y="1260924"/>
            <a:ext cx="380475" cy="364749"/>
          </a:xfrm>
          <a:prstGeom prst="hexag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/>
          </a:p>
        </p:txBody>
      </p:sp>
      <p:sp>
        <p:nvSpPr>
          <p:cNvPr id="44" name="Sechseck 43">
            <a:extLst>
              <a:ext uri="{FF2B5EF4-FFF2-40B4-BE49-F238E27FC236}">
                <a16:creationId xmlns:a16="http://schemas.microsoft.com/office/drawing/2014/main" id="{40E61876-334F-452F-91D5-77E77A59061F}"/>
              </a:ext>
            </a:extLst>
          </p:cNvPr>
          <p:cNvSpPr/>
          <p:nvPr/>
        </p:nvSpPr>
        <p:spPr>
          <a:xfrm rot="16200000">
            <a:off x="5480880" y="1550916"/>
            <a:ext cx="380475" cy="364749"/>
          </a:xfrm>
          <a:prstGeom prst="hexag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/>
          </a:p>
        </p:txBody>
      </p:sp>
      <p:sp>
        <p:nvSpPr>
          <p:cNvPr id="45" name="Sechseck 44">
            <a:extLst>
              <a:ext uri="{FF2B5EF4-FFF2-40B4-BE49-F238E27FC236}">
                <a16:creationId xmlns:a16="http://schemas.microsoft.com/office/drawing/2014/main" id="{4AA375CA-14BE-472C-8337-A45D1BB3C92A}"/>
              </a:ext>
            </a:extLst>
          </p:cNvPr>
          <p:cNvSpPr/>
          <p:nvPr/>
        </p:nvSpPr>
        <p:spPr>
          <a:xfrm rot="16200000">
            <a:off x="4767032" y="2150016"/>
            <a:ext cx="380475" cy="364749"/>
          </a:xfrm>
          <a:prstGeom prst="hex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/>
          </a:p>
        </p:txBody>
      </p:sp>
      <p:sp>
        <p:nvSpPr>
          <p:cNvPr id="46" name="Sechseck 45">
            <a:extLst>
              <a:ext uri="{FF2B5EF4-FFF2-40B4-BE49-F238E27FC236}">
                <a16:creationId xmlns:a16="http://schemas.microsoft.com/office/drawing/2014/main" id="{2D59EDF2-5AA5-4113-8636-19F69D82A66A}"/>
              </a:ext>
            </a:extLst>
          </p:cNvPr>
          <p:cNvSpPr/>
          <p:nvPr/>
        </p:nvSpPr>
        <p:spPr>
          <a:xfrm rot="16200000">
            <a:off x="5113341" y="2166319"/>
            <a:ext cx="380475" cy="364749"/>
          </a:xfrm>
          <a:prstGeom prst="hex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/>
          </a:p>
        </p:txBody>
      </p:sp>
      <p:sp>
        <p:nvSpPr>
          <p:cNvPr id="47" name="Sechseck 46">
            <a:extLst>
              <a:ext uri="{FF2B5EF4-FFF2-40B4-BE49-F238E27FC236}">
                <a16:creationId xmlns:a16="http://schemas.microsoft.com/office/drawing/2014/main" id="{F361B6BC-039C-423F-876F-60FAC442125C}"/>
              </a:ext>
            </a:extLst>
          </p:cNvPr>
          <p:cNvSpPr/>
          <p:nvPr/>
        </p:nvSpPr>
        <p:spPr>
          <a:xfrm rot="16200000">
            <a:off x="5842373" y="2126251"/>
            <a:ext cx="380475" cy="364749"/>
          </a:xfrm>
          <a:prstGeom prst="hex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/>
          </a:p>
        </p:txBody>
      </p:sp>
      <p:sp>
        <p:nvSpPr>
          <p:cNvPr id="48" name="Sechseck 47">
            <a:extLst>
              <a:ext uri="{FF2B5EF4-FFF2-40B4-BE49-F238E27FC236}">
                <a16:creationId xmlns:a16="http://schemas.microsoft.com/office/drawing/2014/main" id="{7CEB45CB-B4CF-4B5B-AF72-0026BCD205CC}"/>
              </a:ext>
            </a:extLst>
          </p:cNvPr>
          <p:cNvSpPr/>
          <p:nvPr/>
        </p:nvSpPr>
        <p:spPr>
          <a:xfrm rot="16200000">
            <a:off x="6020596" y="2439777"/>
            <a:ext cx="380475" cy="364749"/>
          </a:xfrm>
          <a:prstGeom prst="hex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/>
          </a:p>
        </p:txBody>
      </p:sp>
      <p:sp>
        <p:nvSpPr>
          <p:cNvPr id="49" name="Sechseck 48">
            <a:extLst>
              <a:ext uri="{FF2B5EF4-FFF2-40B4-BE49-F238E27FC236}">
                <a16:creationId xmlns:a16="http://schemas.microsoft.com/office/drawing/2014/main" id="{D19086CC-45AC-4172-8FE2-54242B365D9D}"/>
              </a:ext>
            </a:extLst>
          </p:cNvPr>
          <p:cNvSpPr/>
          <p:nvPr/>
        </p:nvSpPr>
        <p:spPr>
          <a:xfrm rot="16200000">
            <a:off x="5671515" y="2411595"/>
            <a:ext cx="380475" cy="364749"/>
          </a:xfrm>
          <a:prstGeom prst="hex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/>
          </a:p>
        </p:txBody>
      </p:sp>
      <p:sp>
        <p:nvSpPr>
          <p:cNvPr id="50" name="Sechseck 49">
            <a:extLst>
              <a:ext uri="{FF2B5EF4-FFF2-40B4-BE49-F238E27FC236}">
                <a16:creationId xmlns:a16="http://schemas.microsoft.com/office/drawing/2014/main" id="{E1B9240D-C5C7-4DA2-B8AB-A73320C1B9B0}"/>
              </a:ext>
            </a:extLst>
          </p:cNvPr>
          <p:cNvSpPr/>
          <p:nvPr/>
        </p:nvSpPr>
        <p:spPr>
          <a:xfrm rot="16200000">
            <a:off x="5467951" y="2146500"/>
            <a:ext cx="380475" cy="364749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/>
          </a:p>
        </p:txBody>
      </p:sp>
      <p:sp>
        <p:nvSpPr>
          <p:cNvPr id="51" name="Sechseck 50">
            <a:extLst>
              <a:ext uri="{FF2B5EF4-FFF2-40B4-BE49-F238E27FC236}">
                <a16:creationId xmlns:a16="http://schemas.microsoft.com/office/drawing/2014/main" id="{98E88AF7-5F35-45CE-B944-8AD7E7E28B76}"/>
              </a:ext>
            </a:extLst>
          </p:cNvPr>
          <p:cNvSpPr/>
          <p:nvPr/>
        </p:nvSpPr>
        <p:spPr>
          <a:xfrm rot="16200000">
            <a:off x="5304946" y="1849802"/>
            <a:ext cx="380475" cy="364749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/>
          </a:p>
        </p:txBody>
      </p:sp>
      <p:sp>
        <p:nvSpPr>
          <p:cNvPr id="52" name="Sechseck 51">
            <a:extLst>
              <a:ext uri="{FF2B5EF4-FFF2-40B4-BE49-F238E27FC236}">
                <a16:creationId xmlns:a16="http://schemas.microsoft.com/office/drawing/2014/main" id="{A2FF6B8E-6F2B-4B14-908D-083741C0CE1D}"/>
              </a:ext>
            </a:extLst>
          </p:cNvPr>
          <p:cNvSpPr/>
          <p:nvPr/>
        </p:nvSpPr>
        <p:spPr>
          <a:xfrm rot="16200000">
            <a:off x="5839205" y="1539698"/>
            <a:ext cx="380475" cy="364749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/>
          </a:p>
        </p:txBody>
      </p:sp>
      <p:sp>
        <p:nvSpPr>
          <p:cNvPr id="53" name="Sechseck 52">
            <a:extLst>
              <a:ext uri="{FF2B5EF4-FFF2-40B4-BE49-F238E27FC236}">
                <a16:creationId xmlns:a16="http://schemas.microsoft.com/office/drawing/2014/main" id="{7566D89F-744F-4CAB-AA81-061D0E6BEFC5}"/>
              </a:ext>
            </a:extLst>
          </p:cNvPr>
          <p:cNvSpPr/>
          <p:nvPr/>
        </p:nvSpPr>
        <p:spPr>
          <a:xfrm rot="16200000">
            <a:off x="5640673" y="1845629"/>
            <a:ext cx="380475" cy="364749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/>
          </a:p>
        </p:txBody>
      </p:sp>
      <p:sp>
        <p:nvSpPr>
          <p:cNvPr id="58" name="Sechseck 57">
            <a:extLst>
              <a:ext uri="{FF2B5EF4-FFF2-40B4-BE49-F238E27FC236}">
                <a16:creationId xmlns:a16="http://schemas.microsoft.com/office/drawing/2014/main" id="{A31E6D4D-DE65-46DB-8D65-191728FC7F89}"/>
              </a:ext>
            </a:extLst>
          </p:cNvPr>
          <p:cNvSpPr/>
          <p:nvPr/>
        </p:nvSpPr>
        <p:spPr>
          <a:xfrm rot="16200000">
            <a:off x="6186939" y="2135621"/>
            <a:ext cx="380475" cy="364749"/>
          </a:xfrm>
          <a:prstGeom prst="hexag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/>
          </a:p>
        </p:txBody>
      </p:sp>
      <p:sp>
        <p:nvSpPr>
          <p:cNvPr id="59" name="Sechseck 58">
            <a:extLst>
              <a:ext uri="{FF2B5EF4-FFF2-40B4-BE49-F238E27FC236}">
                <a16:creationId xmlns:a16="http://schemas.microsoft.com/office/drawing/2014/main" id="{07161A6E-CB56-416D-B9A2-ACD0C86E0EC8}"/>
              </a:ext>
            </a:extLst>
          </p:cNvPr>
          <p:cNvSpPr/>
          <p:nvPr/>
        </p:nvSpPr>
        <p:spPr>
          <a:xfrm rot="16200000">
            <a:off x="6008716" y="1839906"/>
            <a:ext cx="380475" cy="364749"/>
          </a:xfrm>
          <a:prstGeom prst="hexag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/>
          </a:p>
        </p:txBody>
      </p:sp>
      <p:sp>
        <p:nvSpPr>
          <p:cNvPr id="64" name="Sechseck 63">
            <a:extLst>
              <a:ext uri="{FF2B5EF4-FFF2-40B4-BE49-F238E27FC236}">
                <a16:creationId xmlns:a16="http://schemas.microsoft.com/office/drawing/2014/main" id="{75944297-686C-4622-9E14-060612F9BA74}"/>
              </a:ext>
            </a:extLst>
          </p:cNvPr>
          <p:cNvSpPr/>
          <p:nvPr/>
        </p:nvSpPr>
        <p:spPr>
          <a:xfrm rot="16200000">
            <a:off x="6004035" y="1239762"/>
            <a:ext cx="380475" cy="364749"/>
          </a:xfrm>
          <a:prstGeom prst="hex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/>
          </a:p>
        </p:txBody>
      </p:sp>
      <p:sp>
        <p:nvSpPr>
          <p:cNvPr id="67" name="Sechseck 66">
            <a:extLst>
              <a:ext uri="{FF2B5EF4-FFF2-40B4-BE49-F238E27FC236}">
                <a16:creationId xmlns:a16="http://schemas.microsoft.com/office/drawing/2014/main" id="{9710F3A7-A092-431B-B9E9-216AE44C1F6B}"/>
              </a:ext>
            </a:extLst>
          </p:cNvPr>
          <p:cNvSpPr/>
          <p:nvPr/>
        </p:nvSpPr>
        <p:spPr>
          <a:xfrm rot="16200000">
            <a:off x="6178144" y="1546427"/>
            <a:ext cx="380475" cy="364749"/>
          </a:xfrm>
          <a:prstGeom prst="hex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/>
          </a:p>
        </p:txBody>
      </p:sp>
      <p:sp>
        <p:nvSpPr>
          <p:cNvPr id="169" name="Sechseck 168">
            <a:extLst>
              <a:ext uri="{FF2B5EF4-FFF2-40B4-BE49-F238E27FC236}">
                <a16:creationId xmlns:a16="http://schemas.microsoft.com/office/drawing/2014/main" id="{37637DD6-03FB-47FF-A8EA-D2EAB8526779}"/>
              </a:ext>
            </a:extLst>
          </p:cNvPr>
          <p:cNvSpPr/>
          <p:nvPr/>
        </p:nvSpPr>
        <p:spPr>
          <a:xfrm rot="16200000">
            <a:off x="6388120" y="3026345"/>
            <a:ext cx="380475" cy="364749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/>
          </a:p>
        </p:txBody>
      </p:sp>
      <p:sp>
        <p:nvSpPr>
          <p:cNvPr id="170" name="Sechseck 169">
            <a:extLst>
              <a:ext uri="{FF2B5EF4-FFF2-40B4-BE49-F238E27FC236}">
                <a16:creationId xmlns:a16="http://schemas.microsoft.com/office/drawing/2014/main" id="{CA641C33-0B93-45F5-A7C5-69DA1C0E455C}"/>
              </a:ext>
            </a:extLst>
          </p:cNvPr>
          <p:cNvSpPr/>
          <p:nvPr/>
        </p:nvSpPr>
        <p:spPr>
          <a:xfrm rot="16200000">
            <a:off x="6199297" y="2741429"/>
            <a:ext cx="380475" cy="364749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/>
          </a:p>
        </p:txBody>
      </p:sp>
      <p:sp>
        <p:nvSpPr>
          <p:cNvPr id="171" name="Sechseck 170">
            <a:extLst>
              <a:ext uri="{FF2B5EF4-FFF2-40B4-BE49-F238E27FC236}">
                <a16:creationId xmlns:a16="http://schemas.microsoft.com/office/drawing/2014/main" id="{F0E4E1BF-161F-41B2-87CF-517648CEEB0C}"/>
              </a:ext>
            </a:extLst>
          </p:cNvPr>
          <p:cNvSpPr/>
          <p:nvPr/>
        </p:nvSpPr>
        <p:spPr>
          <a:xfrm rot="16200000">
            <a:off x="6382528" y="2446823"/>
            <a:ext cx="380475" cy="364749"/>
          </a:xfrm>
          <a:prstGeom prst="hex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/>
          </a:p>
        </p:txBody>
      </p:sp>
      <p:sp>
        <p:nvSpPr>
          <p:cNvPr id="172" name="Sechseck 171">
            <a:extLst>
              <a:ext uri="{FF2B5EF4-FFF2-40B4-BE49-F238E27FC236}">
                <a16:creationId xmlns:a16="http://schemas.microsoft.com/office/drawing/2014/main" id="{607E905B-B057-497A-8E2B-626E9333B548}"/>
              </a:ext>
            </a:extLst>
          </p:cNvPr>
          <p:cNvSpPr/>
          <p:nvPr/>
        </p:nvSpPr>
        <p:spPr>
          <a:xfrm rot="16200000">
            <a:off x="6574864" y="2729538"/>
            <a:ext cx="380475" cy="364749"/>
          </a:xfrm>
          <a:prstGeom prst="hex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/>
          </a:p>
        </p:txBody>
      </p:sp>
      <p:sp>
        <p:nvSpPr>
          <p:cNvPr id="173" name="Sechseck 172">
            <a:extLst>
              <a:ext uri="{FF2B5EF4-FFF2-40B4-BE49-F238E27FC236}">
                <a16:creationId xmlns:a16="http://schemas.microsoft.com/office/drawing/2014/main" id="{F17FCA55-2F63-4492-A802-C455C46C3C36}"/>
              </a:ext>
            </a:extLst>
          </p:cNvPr>
          <p:cNvSpPr/>
          <p:nvPr/>
        </p:nvSpPr>
        <p:spPr>
          <a:xfrm rot="16200000">
            <a:off x="6561361" y="2135620"/>
            <a:ext cx="380475" cy="364749"/>
          </a:xfrm>
          <a:prstGeom prst="hex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/>
          </a:p>
        </p:txBody>
      </p:sp>
      <p:sp>
        <p:nvSpPr>
          <p:cNvPr id="174" name="Sechseck 173">
            <a:extLst>
              <a:ext uri="{FF2B5EF4-FFF2-40B4-BE49-F238E27FC236}">
                <a16:creationId xmlns:a16="http://schemas.microsoft.com/office/drawing/2014/main" id="{8400643B-5A0D-4A73-BCF0-541F273C967B}"/>
              </a:ext>
            </a:extLst>
          </p:cNvPr>
          <p:cNvSpPr/>
          <p:nvPr/>
        </p:nvSpPr>
        <p:spPr>
          <a:xfrm rot="16200000">
            <a:off x="6739973" y="3028250"/>
            <a:ext cx="380475" cy="364749"/>
          </a:xfrm>
          <a:prstGeom prst="hex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/>
          </a:p>
        </p:txBody>
      </p:sp>
      <p:sp>
        <p:nvSpPr>
          <p:cNvPr id="175" name="Sechseck 174">
            <a:extLst>
              <a:ext uri="{FF2B5EF4-FFF2-40B4-BE49-F238E27FC236}">
                <a16:creationId xmlns:a16="http://schemas.microsoft.com/office/drawing/2014/main" id="{AD48C038-6F91-4C52-88E6-821A623DAC03}"/>
              </a:ext>
            </a:extLst>
          </p:cNvPr>
          <p:cNvSpPr/>
          <p:nvPr/>
        </p:nvSpPr>
        <p:spPr>
          <a:xfrm rot="16200000">
            <a:off x="6752798" y="2424771"/>
            <a:ext cx="380475" cy="364749"/>
          </a:xfrm>
          <a:prstGeom prst="hex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/>
          </a:p>
        </p:txBody>
      </p:sp>
      <p:sp>
        <p:nvSpPr>
          <p:cNvPr id="176" name="Sechseck 175">
            <a:extLst>
              <a:ext uri="{FF2B5EF4-FFF2-40B4-BE49-F238E27FC236}">
                <a16:creationId xmlns:a16="http://schemas.microsoft.com/office/drawing/2014/main" id="{5191F658-FB55-4303-8E6D-6D7AF8F8D4FD}"/>
              </a:ext>
            </a:extLst>
          </p:cNvPr>
          <p:cNvSpPr/>
          <p:nvPr/>
        </p:nvSpPr>
        <p:spPr>
          <a:xfrm rot="16200000">
            <a:off x="6369313" y="1820491"/>
            <a:ext cx="380475" cy="364749"/>
          </a:xfrm>
          <a:prstGeom prst="hex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/>
          </a:p>
        </p:txBody>
      </p:sp>
      <p:sp>
        <p:nvSpPr>
          <p:cNvPr id="177" name="Sechseck 176">
            <a:extLst>
              <a:ext uri="{FF2B5EF4-FFF2-40B4-BE49-F238E27FC236}">
                <a16:creationId xmlns:a16="http://schemas.microsoft.com/office/drawing/2014/main" id="{E5CC6E39-4DAD-4BC7-B40F-227B373BFDE5}"/>
              </a:ext>
            </a:extLst>
          </p:cNvPr>
          <p:cNvSpPr/>
          <p:nvPr/>
        </p:nvSpPr>
        <p:spPr>
          <a:xfrm rot="16200000">
            <a:off x="6546604" y="1527107"/>
            <a:ext cx="380475" cy="364749"/>
          </a:xfrm>
          <a:prstGeom prst="hex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/>
          </a:p>
        </p:txBody>
      </p:sp>
      <p:sp>
        <p:nvSpPr>
          <p:cNvPr id="178" name="Sechseck 177">
            <a:extLst>
              <a:ext uri="{FF2B5EF4-FFF2-40B4-BE49-F238E27FC236}">
                <a16:creationId xmlns:a16="http://schemas.microsoft.com/office/drawing/2014/main" id="{FF915586-F662-4B70-AC36-5743D981A731}"/>
              </a:ext>
            </a:extLst>
          </p:cNvPr>
          <p:cNvSpPr/>
          <p:nvPr/>
        </p:nvSpPr>
        <p:spPr>
          <a:xfrm rot="16200000">
            <a:off x="6364230" y="1234098"/>
            <a:ext cx="380475" cy="364749"/>
          </a:xfrm>
          <a:prstGeom prst="hex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/>
          </a:p>
        </p:txBody>
      </p:sp>
      <p:sp>
        <p:nvSpPr>
          <p:cNvPr id="179" name="Sechseck 178">
            <a:extLst>
              <a:ext uri="{FF2B5EF4-FFF2-40B4-BE49-F238E27FC236}">
                <a16:creationId xmlns:a16="http://schemas.microsoft.com/office/drawing/2014/main" id="{0D0FEE5E-6B9D-4E73-AA63-5B070C874119}"/>
              </a:ext>
            </a:extLst>
          </p:cNvPr>
          <p:cNvSpPr/>
          <p:nvPr/>
        </p:nvSpPr>
        <p:spPr>
          <a:xfrm rot="16200000">
            <a:off x="6944235" y="2134057"/>
            <a:ext cx="380475" cy="364749"/>
          </a:xfrm>
          <a:prstGeom prst="hexagon">
            <a:avLst/>
          </a:prstGeom>
          <a:solidFill>
            <a:srgbClr val="A47F5A"/>
          </a:solidFill>
          <a:ln>
            <a:solidFill>
              <a:srgbClr val="43342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/>
          </a:p>
        </p:txBody>
      </p:sp>
      <p:sp>
        <p:nvSpPr>
          <p:cNvPr id="180" name="Sechseck 179">
            <a:extLst>
              <a:ext uri="{FF2B5EF4-FFF2-40B4-BE49-F238E27FC236}">
                <a16:creationId xmlns:a16="http://schemas.microsoft.com/office/drawing/2014/main" id="{DE00D641-B703-44AA-9D8D-FC5A3EC2721E}"/>
              </a:ext>
            </a:extLst>
          </p:cNvPr>
          <p:cNvSpPr/>
          <p:nvPr/>
        </p:nvSpPr>
        <p:spPr>
          <a:xfrm rot="16200000">
            <a:off x="6738651" y="1835428"/>
            <a:ext cx="380475" cy="364749"/>
          </a:xfrm>
          <a:prstGeom prst="hexagon">
            <a:avLst/>
          </a:prstGeom>
          <a:solidFill>
            <a:srgbClr val="A47F5A"/>
          </a:solidFill>
          <a:ln>
            <a:solidFill>
              <a:srgbClr val="43342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/>
          </a:p>
        </p:txBody>
      </p:sp>
      <p:sp>
        <p:nvSpPr>
          <p:cNvPr id="181" name="Sechseck 180">
            <a:extLst>
              <a:ext uri="{FF2B5EF4-FFF2-40B4-BE49-F238E27FC236}">
                <a16:creationId xmlns:a16="http://schemas.microsoft.com/office/drawing/2014/main" id="{7A44A840-309C-434D-A8CE-40DA48C3F2C0}"/>
              </a:ext>
            </a:extLst>
          </p:cNvPr>
          <p:cNvSpPr/>
          <p:nvPr/>
        </p:nvSpPr>
        <p:spPr>
          <a:xfrm rot="16200000">
            <a:off x="6923704" y="1547509"/>
            <a:ext cx="380475" cy="364749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/>
          </a:p>
        </p:txBody>
      </p:sp>
      <p:sp>
        <p:nvSpPr>
          <p:cNvPr id="182" name="Sechseck 181">
            <a:extLst>
              <a:ext uri="{FF2B5EF4-FFF2-40B4-BE49-F238E27FC236}">
                <a16:creationId xmlns:a16="http://schemas.microsoft.com/office/drawing/2014/main" id="{B4D3C5DB-804D-4C67-ADE2-AF169FBEF550}"/>
              </a:ext>
            </a:extLst>
          </p:cNvPr>
          <p:cNvSpPr/>
          <p:nvPr/>
        </p:nvSpPr>
        <p:spPr>
          <a:xfrm rot="16200000">
            <a:off x="6747699" y="1239762"/>
            <a:ext cx="380475" cy="364749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/>
          </a:p>
        </p:txBody>
      </p:sp>
      <p:sp>
        <p:nvSpPr>
          <p:cNvPr id="183" name="Sechseck 182">
            <a:extLst>
              <a:ext uri="{FF2B5EF4-FFF2-40B4-BE49-F238E27FC236}">
                <a16:creationId xmlns:a16="http://schemas.microsoft.com/office/drawing/2014/main" id="{9858DFC6-53DB-4CBE-B962-F1F844FDE38D}"/>
              </a:ext>
            </a:extLst>
          </p:cNvPr>
          <p:cNvSpPr/>
          <p:nvPr/>
        </p:nvSpPr>
        <p:spPr>
          <a:xfrm rot="16200000">
            <a:off x="7096406" y="1245770"/>
            <a:ext cx="380475" cy="364749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/>
          </a:p>
        </p:txBody>
      </p:sp>
      <p:sp>
        <p:nvSpPr>
          <p:cNvPr id="184" name="Sechseck 183">
            <a:extLst>
              <a:ext uri="{FF2B5EF4-FFF2-40B4-BE49-F238E27FC236}">
                <a16:creationId xmlns:a16="http://schemas.microsoft.com/office/drawing/2014/main" id="{A514126C-8F69-4B3C-B806-52DC4F098B7B}"/>
              </a:ext>
            </a:extLst>
          </p:cNvPr>
          <p:cNvSpPr/>
          <p:nvPr/>
        </p:nvSpPr>
        <p:spPr>
          <a:xfrm rot="16200000">
            <a:off x="7107279" y="1831900"/>
            <a:ext cx="380475" cy="364749"/>
          </a:xfrm>
          <a:prstGeom prst="hex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/>
          </a:p>
        </p:txBody>
      </p:sp>
      <p:sp>
        <p:nvSpPr>
          <p:cNvPr id="185" name="Sechseck 184">
            <a:extLst>
              <a:ext uri="{FF2B5EF4-FFF2-40B4-BE49-F238E27FC236}">
                <a16:creationId xmlns:a16="http://schemas.microsoft.com/office/drawing/2014/main" id="{0D4F8EA7-A37E-4A58-98B0-FBE72CEB45CA}"/>
              </a:ext>
            </a:extLst>
          </p:cNvPr>
          <p:cNvSpPr/>
          <p:nvPr/>
        </p:nvSpPr>
        <p:spPr>
          <a:xfrm rot="16200000">
            <a:off x="6941692" y="2733412"/>
            <a:ext cx="380475" cy="364749"/>
          </a:xfrm>
          <a:prstGeom prst="hexag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/>
          </a:p>
        </p:txBody>
      </p:sp>
      <p:sp>
        <p:nvSpPr>
          <p:cNvPr id="186" name="Sechseck 185">
            <a:extLst>
              <a:ext uri="{FF2B5EF4-FFF2-40B4-BE49-F238E27FC236}">
                <a16:creationId xmlns:a16="http://schemas.microsoft.com/office/drawing/2014/main" id="{D970AFE0-DD28-45EA-BB8E-0B2C58FF8B2B}"/>
              </a:ext>
            </a:extLst>
          </p:cNvPr>
          <p:cNvSpPr/>
          <p:nvPr/>
        </p:nvSpPr>
        <p:spPr>
          <a:xfrm rot="16200000">
            <a:off x="7103061" y="3019299"/>
            <a:ext cx="380475" cy="364749"/>
          </a:xfrm>
          <a:prstGeom prst="hexag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/>
          </a:p>
        </p:txBody>
      </p:sp>
      <p:sp>
        <p:nvSpPr>
          <p:cNvPr id="187" name="Sechseck 186">
            <a:extLst>
              <a:ext uri="{FF2B5EF4-FFF2-40B4-BE49-F238E27FC236}">
                <a16:creationId xmlns:a16="http://schemas.microsoft.com/office/drawing/2014/main" id="{A0DE2BA3-F5B7-499D-8AD2-938500B1CC1A}"/>
              </a:ext>
            </a:extLst>
          </p:cNvPr>
          <p:cNvSpPr/>
          <p:nvPr/>
        </p:nvSpPr>
        <p:spPr>
          <a:xfrm rot="16200000">
            <a:off x="7130515" y="2429059"/>
            <a:ext cx="380475" cy="364749"/>
          </a:xfrm>
          <a:prstGeom prst="hexag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/>
          </a:p>
        </p:txBody>
      </p:sp>
      <p:sp>
        <p:nvSpPr>
          <p:cNvPr id="188" name="Sechseck 187">
            <a:extLst>
              <a:ext uri="{FF2B5EF4-FFF2-40B4-BE49-F238E27FC236}">
                <a16:creationId xmlns:a16="http://schemas.microsoft.com/office/drawing/2014/main" id="{D345D001-0489-4003-82A0-45014900A5F1}"/>
              </a:ext>
            </a:extLst>
          </p:cNvPr>
          <p:cNvSpPr/>
          <p:nvPr/>
        </p:nvSpPr>
        <p:spPr>
          <a:xfrm rot="16200000">
            <a:off x="7312889" y="2727147"/>
            <a:ext cx="380475" cy="364749"/>
          </a:xfrm>
          <a:prstGeom prst="hexagon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/>
          </a:p>
        </p:txBody>
      </p: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E709FD87-7CD0-4143-9B61-E24472E53031}"/>
              </a:ext>
            </a:extLst>
          </p:cNvPr>
          <p:cNvGrpSpPr/>
          <p:nvPr/>
        </p:nvGrpSpPr>
        <p:grpSpPr>
          <a:xfrm>
            <a:off x="7678148" y="1216521"/>
            <a:ext cx="394282" cy="397859"/>
            <a:chOff x="7810151" y="5134062"/>
            <a:chExt cx="394282" cy="397859"/>
          </a:xfrm>
        </p:grpSpPr>
        <p:pic>
          <p:nvPicPr>
            <p:cNvPr id="1026" name="Picture 2" descr="Bildergebnis für comic schwert">
              <a:extLst>
                <a:ext uri="{FF2B5EF4-FFF2-40B4-BE49-F238E27FC236}">
                  <a16:creationId xmlns:a16="http://schemas.microsoft.com/office/drawing/2014/main" id="{E58D8C5F-462A-40B9-A60B-9C4894B055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2539" y="5208238"/>
              <a:ext cx="249506" cy="2495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AB5E239C-C9F6-4FEE-BB7E-11A0A77B8D99}"/>
                </a:ext>
              </a:extLst>
            </p:cNvPr>
            <p:cNvSpPr/>
            <p:nvPr/>
          </p:nvSpPr>
          <p:spPr>
            <a:xfrm>
              <a:off x="7810151" y="5134062"/>
              <a:ext cx="394282" cy="3978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9A5BC634-ABC4-4F3B-B011-4BA519A4648B}"/>
              </a:ext>
            </a:extLst>
          </p:cNvPr>
          <p:cNvGrpSpPr/>
          <p:nvPr/>
        </p:nvGrpSpPr>
        <p:grpSpPr>
          <a:xfrm>
            <a:off x="7678148" y="1666458"/>
            <a:ext cx="394282" cy="397859"/>
            <a:chOff x="6835140" y="5222234"/>
            <a:chExt cx="394282" cy="397859"/>
          </a:xfrm>
        </p:grpSpPr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22F0196-7F9D-4A26-A17B-CC21CC8C2581}"/>
                </a:ext>
              </a:extLst>
            </p:cNvPr>
            <p:cNvSpPr/>
            <p:nvPr/>
          </p:nvSpPr>
          <p:spPr>
            <a:xfrm>
              <a:off x="6835140" y="5222234"/>
              <a:ext cx="394282" cy="3978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1030" name="Picture 6" descr="Bildergebnis für comic spear">
              <a:extLst>
                <a:ext uri="{FF2B5EF4-FFF2-40B4-BE49-F238E27FC236}">
                  <a16:creationId xmlns:a16="http://schemas.microsoft.com/office/drawing/2014/main" id="{25E9ED4D-0A83-4432-8C7A-C37CA5F9BD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4217" y="5293099"/>
              <a:ext cx="256127" cy="2561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89AC20AF-45D5-4156-865C-1C51E103C232}"/>
              </a:ext>
            </a:extLst>
          </p:cNvPr>
          <p:cNvGrpSpPr/>
          <p:nvPr/>
        </p:nvGrpSpPr>
        <p:grpSpPr>
          <a:xfrm>
            <a:off x="7678148" y="2129944"/>
            <a:ext cx="394282" cy="397859"/>
            <a:chOff x="8440233" y="5333556"/>
            <a:chExt cx="394282" cy="397859"/>
          </a:xfrm>
        </p:grpSpPr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A60B9E07-151A-4CDA-875E-43CD46ED19C6}"/>
                </a:ext>
              </a:extLst>
            </p:cNvPr>
            <p:cNvSpPr/>
            <p:nvPr/>
          </p:nvSpPr>
          <p:spPr>
            <a:xfrm>
              <a:off x="8440233" y="5333556"/>
              <a:ext cx="394282" cy="3978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1032" name="Picture 8" descr="Bildergebnis für comic pfeil bogen">
              <a:extLst>
                <a:ext uri="{FF2B5EF4-FFF2-40B4-BE49-F238E27FC236}">
                  <a16:creationId xmlns:a16="http://schemas.microsoft.com/office/drawing/2014/main" id="{BC6E6961-2F8F-47D1-B19F-A09F4C2F81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6437" y="5414394"/>
              <a:ext cx="251669" cy="251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B48D6907-4CB7-45F5-8786-DA03CF7B4B1D}"/>
              </a:ext>
            </a:extLst>
          </p:cNvPr>
          <p:cNvGrpSpPr/>
          <p:nvPr/>
        </p:nvGrpSpPr>
        <p:grpSpPr>
          <a:xfrm>
            <a:off x="7678148" y="2593430"/>
            <a:ext cx="394282" cy="397859"/>
            <a:chOff x="8045951" y="5731415"/>
            <a:chExt cx="394282" cy="397859"/>
          </a:xfrm>
        </p:grpSpPr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2F9B31F6-F08F-4BFE-861F-CDB901278341}"/>
                </a:ext>
              </a:extLst>
            </p:cNvPr>
            <p:cNvSpPr/>
            <p:nvPr/>
          </p:nvSpPr>
          <p:spPr>
            <a:xfrm>
              <a:off x="8045951" y="5731415"/>
              <a:ext cx="394282" cy="3978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1034" name="Picture 10" descr="Bildergebnis für comic horse">
              <a:extLst>
                <a:ext uri="{FF2B5EF4-FFF2-40B4-BE49-F238E27FC236}">
                  <a16:creationId xmlns:a16="http://schemas.microsoft.com/office/drawing/2014/main" id="{8E9AAB15-0186-49C4-83E1-E6B5353E46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3826" y="5801078"/>
              <a:ext cx="258531" cy="258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0F0D9066-6008-4343-A6E9-6459207A1D0D}"/>
              </a:ext>
            </a:extLst>
          </p:cNvPr>
          <p:cNvGrpSpPr/>
          <p:nvPr/>
        </p:nvGrpSpPr>
        <p:grpSpPr>
          <a:xfrm>
            <a:off x="7678148" y="3064023"/>
            <a:ext cx="394282" cy="397859"/>
            <a:chOff x="7488360" y="5731415"/>
            <a:chExt cx="394282" cy="397859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3FACE77C-B82D-44B3-8B77-39D24E2FA087}"/>
                </a:ext>
              </a:extLst>
            </p:cNvPr>
            <p:cNvSpPr/>
            <p:nvPr/>
          </p:nvSpPr>
          <p:spPr>
            <a:xfrm>
              <a:off x="7488360" y="5731415"/>
              <a:ext cx="394282" cy="3978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1036" name="Picture 12" descr="Bildergebnis für comic catapult">
              <a:extLst>
                <a:ext uri="{FF2B5EF4-FFF2-40B4-BE49-F238E27FC236}">
                  <a16:creationId xmlns:a16="http://schemas.microsoft.com/office/drawing/2014/main" id="{CAD5EB82-2D4B-49B1-9FBF-2CF104BFD4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282" y="5808316"/>
              <a:ext cx="244055" cy="244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4" name="Rechteck 53">
            <a:extLst>
              <a:ext uri="{FF2B5EF4-FFF2-40B4-BE49-F238E27FC236}">
                <a16:creationId xmlns:a16="http://schemas.microsoft.com/office/drawing/2014/main" id="{D5342E97-88B8-42CE-AECD-C46F5709DF59}"/>
              </a:ext>
            </a:extLst>
          </p:cNvPr>
          <p:cNvSpPr/>
          <p:nvPr/>
        </p:nvSpPr>
        <p:spPr>
          <a:xfrm>
            <a:off x="3865630" y="3436515"/>
            <a:ext cx="1771249" cy="181645"/>
          </a:xfrm>
          <a:prstGeom prst="rect">
            <a:avLst/>
          </a:prstGeom>
          <a:solidFill>
            <a:srgbClr val="FF0000"/>
          </a:solidFill>
          <a:ln w="38100">
            <a:solidFill>
              <a:srgbClr val="945F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</a:rPr>
              <a:t>Castle HP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E4E81954-8796-47EC-AFAB-DC5DC2CFC7C2}"/>
              </a:ext>
            </a:extLst>
          </p:cNvPr>
          <p:cNvSpPr/>
          <p:nvPr/>
        </p:nvSpPr>
        <p:spPr>
          <a:xfrm>
            <a:off x="5711170" y="3420022"/>
            <a:ext cx="1771249" cy="181645"/>
          </a:xfrm>
          <a:prstGeom prst="rect">
            <a:avLst/>
          </a:prstGeom>
          <a:noFill/>
          <a:ln w="38100">
            <a:solidFill>
              <a:srgbClr val="945F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</a:rPr>
              <a:t>Queue: 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8E0C16F4-7516-4DE3-94B9-1EEC5055D636}"/>
              </a:ext>
            </a:extLst>
          </p:cNvPr>
          <p:cNvGrpSpPr/>
          <p:nvPr/>
        </p:nvGrpSpPr>
        <p:grpSpPr>
          <a:xfrm>
            <a:off x="6459244" y="3363810"/>
            <a:ext cx="296193" cy="243657"/>
            <a:chOff x="6565620" y="972864"/>
            <a:chExt cx="296193" cy="243657"/>
          </a:xfrm>
        </p:grpSpPr>
        <p:grpSp>
          <p:nvGrpSpPr>
            <p:cNvPr id="97" name="Gruppieren 96">
              <a:extLst>
                <a:ext uri="{FF2B5EF4-FFF2-40B4-BE49-F238E27FC236}">
                  <a16:creationId xmlns:a16="http://schemas.microsoft.com/office/drawing/2014/main" id="{C97380A4-7694-45FC-B83E-50B793039BD8}"/>
                </a:ext>
              </a:extLst>
            </p:cNvPr>
            <p:cNvGrpSpPr/>
            <p:nvPr/>
          </p:nvGrpSpPr>
          <p:grpSpPr>
            <a:xfrm>
              <a:off x="6565620" y="1009647"/>
              <a:ext cx="224385" cy="206874"/>
              <a:chOff x="8045951" y="5731415"/>
              <a:chExt cx="394282" cy="397859"/>
            </a:xfrm>
          </p:grpSpPr>
          <p:sp>
            <p:nvSpPr>
              <p:cNvPr id="98" name="Ellipse 97">
                <a:extLst>
                  <a:ext uri="{FF2B5EF4-FFF2-40B4-BE49-F238E27FC236}">
                    <a16:creationId xmlns:a16="http://schemas.microsoft.com/office/drawing/2014/main" id="{9FB5A0AC-EF46-4F71-9326-66119A1030E1}"/>
                  </a:ext>
                </a:extLst>
              </p:cNvPr>
              <p:cNvSpPr/>
              <p:nvPr/>
            </p:nvSpPr>
            <p:spPr>
              <a:xfrm>
                <a:off x="8045951" y="5731415"/>
                <a:ext cx="394282" cy="39785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pic>
            <p:nvPicPr>
              <p:cNvPr id="99" name="Picture 10" descr="Bildergebnis für comic horse">
                <a:extLst>
                  <a:ext uri="{FF2B5EF4-FFF2-40B4-BE49-F238E27FC236}">
                    <a16:creationId xmlns:a16="http://schemas.microsoft.com/office/drawing/2014/main" id="{955E3A1B-09D9-432D-94B9-B55A2530F8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13826" y="5801078"/>
                <a:ext cx="258531" cy="2585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1" name="Verbotsymbol 100">
              <a:extLst>
                <a:ext uri="{FF2B5EF4-FFF2-40B4-BE49-F238E27FC236}">
                  <a16:creationId xmlns:a16="http://schemas.microsoft.com/office/drawing/2014/main" id="{EF645852-8028-482B-9B9E-D97A5E41F7F6}"/>
                </a:ext>
              </a:extLst>
            </p:cNvPr>
            <p:cNvSpPr/>
            <p:nvPr/>
          </p:nvSpPr>
          <p:spPr>
            <a:xfrm>
              <a:off x="6718197" y="972864"/>
              <a:ext cx="143616" cy="129516"/>
            </a:xfrm>
            <a:prstGeom prst="noSmoking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06D3F25E-1B7F-41EE-92FA-E372632E295C}"/>
              </a:ext>
            </a:extLst>
          </p:cNvPr>
          <p:cNvGrpSpPr/>
          <p:nvPr/>
        </p:nvGrpSpPr>
        <p:grpSpPr>
          <a:xfrm>
            <a:off x="6140697" y="3372058"/>
            <a:ext cx="263839" cy="246102"/>
            <a:chOff x="6247073" y="981112"/>
            <a:chExt cx="263839" cy="246102"/>
          </a:xfrm>
        </p:grpSpPr>
        <p:grpSp>
          <p:nvGrpSpPr>
            <p:cNvPr id="63" name="Gruppieren 62">
              <a:extLst>
                <a:ext uri="{FF2B5EF4-FFF2-40B4-BE49-F238E27FC236}">
                  <a16:creationId xmlns:a16="http://schemas.microsoft.com/office/drawing/2014/main" id="{5877E56C-086F-428D-8004-C32A2DC24538}"/>
                </a:ext>
              </a:extLst>
            </p:cNvPr>
            <p:cNvGrpSpPr/>
            <p:nvPr/>
          </p:nvGrpSpPr>
          <p:grpSpPr>
            <a:xfrm>
              <a:off x="6247073" y="981112"/>
              <a:ext cx="263839" cy="239703"/>
              <a:chOff x="6247073" y="981112"/>
              <a:chExt cx="263839" cy="239703"/>
            </a:xfrm>
          </p:grpSpPr>
          <p:grpSp>
            <p:nvGrpSpPr>
              <p:cNvPr id="91" name="Gruppieren 90">
                <a:extLst>
                  <a:ext uri="{FF2B5EF4-FFF2-40B4-BE49-F238E27FC236}">
                    <a16:creationId xmlns:a16="http://schemas.microsoft.com/office/drawing/2014/main" id="{7E2C7F7D-E0C4-43F4-8A91-6828D5180201}"/>
                  </a:ext>
                </a:extLst>
              </p:cNvPr>
              <p:cNvGrpSpPr/>
              <p:nvPr/>
            </p:nvGrpSpPr>
            <p:grpSpPr>
              <a:xfrm>
                <a:off x="6247073" y="1021886"/>
                <a:ext cx="209131" cy="198929"/>
                <a:chOff x="7810151" y="5134062"/>
                <a:chExt cx="394282" cy="397859"/>
              </a:xfrm>
            </p:grpSpPr>
            <p:pic>
              <p:nvPicPr>
                <p:cNvPr id="92" name="Picture 2" descr="Bildergebnis für comic schwert">
                  <a:extLst>
                    <a:ext uri="{FF2B5EF4-FFF2-40B4-BE49-F238E27FC236}">
                      <a16:creationId xmlns:a16="http://schemas.microsoft.com/office/drawing/2014/main" id="{14EFEFFD-CB71-4C19-8C48-13F4AD49B36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82539" y="5208238"/>
                  <a:ext cx="249506" cy="2495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93" name="Ellipse 92">
                  <a:extLst>
                    <a:ext uri="{FF2B5EF4-FFF2-40B4-BE49-F238E27FC236}">
                      <a16:creationId xmlns:a16="http://schemas.microsoft.com/office/drawing/2014/main" id="{AB0977D0-3DFD-4563-B894-EF7AD157F833}"/>
                    </a:ext>
                  </a:extLst>
                </p:cNvPr>
                <p:cNvSpPr/>
                <p:nvPr/>
              </p:nvSpPr>
              <p:spPr>
                <a:xfrm>
                  <a:off x="7810151" y="5134062"/>
                  <a:ext cx="394282" cy="39785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/>
                </a:p>
              </p:txBody>
            </p:sp>
          </p:grpSp>
          <p:sp>
            <p:nvSpPr>
              <p:cNvPr id="102" name="Verbotsymbol 101">
                <a:extLst>
                  <a:ext uri="{FF2B5EF4-FFF2-40B4-BE49-F238E27FC236}">
                    <a16:creationId xmlns:a16="http://schemas.microsoft.com/office/drawing/2014/main" id="{35E26171-1F8E-44AC-A25A-F67990C4E914}"/>
                  </a:ext>
                </a:extLst>
              </p:cNvPr>
              <p:cNvSpPr/>
              <p:nvPr/>
            </p:nvSpPr>
            <p:spPr>
              <a:xfrm>
                <a:off x="6367296" y="981112"/>
                <a:ext cx="143616" cy="129516"/>
              </a:xfrm>
              <a:prstGeom prst="noSmoking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6" name="Sehne 55">
              <a:extLst>
                <a:ext uri="{FF2B5EF4-FFF2-40B4-BE49-F238E27FC236}">
                  <a16:creationId xmlns:a16="http://schemas.microsoft.com/office/drawing/2014/main" id="{3DE13E13-4841-488D-AD91-5DB7714986FC}"/>
                </a:ext>
              </a:extLst>
            </p:cNvPr>
            <p:cNvSpPr/>
            <p:nvPr/>
          </p:nvSpPr>
          <p:spPr>
            <a:xfrm>
              <a:off x="6261173" y="1017675"/>
              <a:ext cx="195031" cy="209539"/>
            </a:xfrm>
            <a:prstGeom prst="chord">
              <a:avLst>
                <a:gd name="adj1" fmla="val 5351029"/>
                <a:gd name="adj2" fmla="val 16293845"/>
              </a:avLst>
            </a:prstGeom>
            <a:solidFill>
              <a:srgbClr val="27893A">
                <a:alpha val="54118"/>
              </a:srgb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41B7C624-BC8D-4FEA-B53B-3989C9DF2E19}"/>
              </a:ext>
            </a:extLst>
          </p:cNvPr>
          <p:cNvGrpSpPr/>
          <p:nvPr/>
        </p:nvGrpSpPr>
        <p:grpSpPr>
          <a:xfrm>
            <a:off x="6274726" y="2784770"/>
            <a:ext cx="231452" cy="217651"/>
            <a:chOff x="5586094" y="4597167"/>
            <a:chExt cx="231452" cy="217651"/>
          </a:xfrm>
        </p:grpSpPr>
        <p:grpSp>
          <p:nvGrpSpPr>
            <p:cNvPr id="104" name="Gruppieren 103">
              <a:extLst>
                <a:ext uri="{FF2B5EF4-FFF2-40B4-BE49-F238E27FC236}">
                  <a16:creationId xmlns:a16="http://schemas.microsoft.com/office/drawing/2014/main" id="{2019EC5E-9B34-4D9D-8462-DC5C12D95819}"/>
                </a:ext>
              </a:extLst>
            </p:cNvPr>
            <p:cNvGrpSpPr/>
            <p:nvPr/>
          </p:nvGrpSpPr>
          <p:grpSpPr>
            <a:xfrm>
              <a:off x="5586094" y="4597167"/>
              <a:ext cx="231452" cy="214817"/>
              <a:chOff x="7810151" y="5134062"/>
              <a:chExt cx="394282" cy="397859"/>
            </a:xfrm>
          </p:grpSpPr>
          <p:pic>
            <p:nvPicPr>
              <p:cNvPr id="105" name="Picture 2" descr="Bildergebnis für comic schwert">
                <a:extLst>
                  <a:ext uri="{FF2B5EF4-FFF2-40B4-BE49-F238E27FC236}">
                    <a16:creationId xmlns:a16="http://schemas.microsoft.com/office/drawing/2014/main" id="{0BF23F24-393C-41F9-A4DA-535E537D33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82539" y="5208238"/>
                <a:ext cx="249506" cy="2495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6" name="Ellipse 105">
                <a:extLst>
                  <a:ext uri="{FF2B5EF4-FFF2-40B4-BE49-F238E27FC236}">
                    <a16:creationId xmlns:a16="http://schemas.microsoft.com/office/drawing/2014/main" id="{CF9D6AC9-EBBD-44E3-81FB-FEED78D0E3CA}"/>
                  </a:ext>
                </a:extLst>
              </p:cNvPr>
              <p:cNvSpPr/>
              <p:nvPr/>
            </p:nvSpPr>
            <p:spPr>
              <a:xfrm>
                <a:off x="7810151" y="5134062"/>
                <a:ext cx="394282" cy="397859"/>
              </a:xfrm>
              <a:prstGeom prst="ellipse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</p:grp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EE976E87-D275-4C0D-828D-FD24F401D271}"/>
                </a:ext>
              </a:extLst>
            </p:cNvPr>
            <p:cNvSpPr/>
            <p:nvPr/>
          </p:nvSpPr>
          <p:spPr>
            <a:xfrm>
              <a:off x="5605925" y="4769099"/>
              <a:ext cx="191787" cy="45719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40C511F9-D7A9-4A45-A22C-ED33F99CDED2}"/>
              </a:ext>
            </a:extLst>
          </p:cNvPr>
          <p:cNvGrpSpPr/>
          <p:nvPr/>
        </p:nvGrpSpPr>
        <p:grpSpPr>
          <a:xfrm>
            <a:off x="6271123" y="2190006"/>
            <a:ext cx="231452" cy="232460"/>
            <a:chOff x="6212363" y="4597167"/>
            <a:chExt cx="231452" cy="232460"/>
          </a:xfrm>
        </p:grpSpPr>
        <p:grpSp>
          <p:nvGrpSpPr>
            <p:cNvPr id="107" name="Gruppieren 106">
              <a:extLst>
                <a:ext uri="{FF2B5EF4-FFF2-40B4-BE49-F238E27FC236}">
                  <a16:creationId xmlns:a16="http://schemas.microsoft.com/office/drawing/2014/main" id="{B3E42B3C-D2B3-4545-9F08-4D69BEB7AFC8}"/>
                </a:ext>
              </a:extLst>
            </p:cNvPr>
            <p:cNvGrpSpPr/>
            <p:nvPr/>
          </p:nvGrpSpPr>
          <p:grpSpPr>
            <a:xfrm>
              <a:off x="6212363" y="4597167"/>
              <a:ext cx="231452" cy="214817"/>
              <a:chOff x="8440233" y="5333556"/>
              <a:chExt cx="394282" cy="397859"/>
            </a:xfrm>
          </p:grpSpPr>
          <p:sp>
            <p:nvSpPr>
              <p:cNvPr id="108" name="Ellipse 107">
                <a:extLst>
                  <a:ext uri="{FF2B5EF4-FFF2-40B4-BE49-F238E27FC236}">
                    <a16:creationId xmlns:a16="http://schemas.microsoft.com/office/drawing/2014/main" id="{36EF9B2B-9569-48E2-B82F-01CC77BF77F3}"/>
                  </a:ext>
                </a:extLst>
              </p:cNvPr>
              <p:cNvSpPr/>
              <p:nvPr/>
            </p:nvSpPr>
            <p:spPr>
              <a:xfrm>
                <a:off x="8440233" y="5333556"/>
                <a:ext cx="394282" cy="397859"/>
              </a:xfrm>
              <a:prstGeom prst="ellipse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pic>
            <p:nvPicPr>
              <p:cNvPr id="109" name="Picture 8" descr="Bildergebnis für comic pfeil bogen">
                <a:extLst>
                  <a:ext uri="{FF2B5EF4-FFF2-40B4-BE49-F238E27FC236}">
                    <a16:creationId xmlns:a16="http://schemas.microsoft.com/office/drawing/2014/main" id="{8E1D5B69-B468-4CEB-9203-2649AF8BBF4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06437" y="5414394"/>
                <a:ext cx="251669" cy="2516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1" name="Rechteck 110">
              <a:extLst>
                <a:ext uri="{FF2B5EF4-FFF2-40B4-BE49-F238E27FC236}">
                  <a16:creationId xmlns:a16="http://schemas.microsoft.com/office/drawing/2014/main" id="{624538F9-7A8C-477B-BC70-B7BB0FF62DBD}"/>
                </a:ext>
              </a:extLst>
            </p:cNvPr>
            <p:cNvSpPr/>
            <p:nvPr/>
          </p:nvSpPr>
          <p:spPr>
            <a:xfrm>
              <a:off x="6236531" y="4783908"/>
              <a:ext cx="191787" cy="45719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114" name="Gruppieren 113">
            <a:extLst>
              <a:ext uri="{FF2B5EF4-FFF2-40B4-BE49-F238E27FC236}">
                <a16:creationId xmlns:a16="http://schemas.microsoft.com/office/drawing/2014/main" id="{A45753A4-23BB-4C2D-BE29-DF5A6AE5DB06}"/>
              </a:ext>
            </a:extLst>
          </p:cNvPr>
          <p:cNvGrpSpPr/>
          <p:nvPr/>
        </p:nvGrpSpPr>
        <p:grpSpPr>
          <a:xfrm>
            <a:off x="3741467" y="2229295"/>
            <a:ext cx="231452" cy="217651"/>
            <a:chOff x="5586094" y="4597167"/>
            <a:chExt cx="231452" cy="217651"/>
          </a:xfrm>
        </p:grpSpPr>
        <p:grpSp>
          <p:nvGrpSpPr>
            <p:cNvPr id="115" name="Gruppieren 114">
              <a:extLst>
                <a:ext uri="{FF2B5EF4-FFF2-40B4-BE49-F238E27FC236}">
                  <a16:creationId xmlns:a16="http://schemas.microsoft.com/office/drawing/2014/main" id="{6C00F142-E7D6-4258-B9DC-5B4C6B37CDB9}"/>
                </a:ext>
              </a:extLst>
            </p:cNvPr>
            <p:cNvGrpSpPr/>
            <p:nvPr/>
          </p:nvGrpSpPr>
          <p:grpSpPr>
            <a:xfrm>
              <a:off x="5586094" y="4597167"/>
              <a:ext cx="231452" cy="214817"/>
              <a:chOff x="7810151" y="5134062"/>
              <a:chExt cx="394282" cy="397859"/>
            </a:xfrm>
          </p:grpSpPr>
          <p:pic>
            <p:nvPicPr>
              <p:cNvPr id="117" name="Picture 2" descr="Bildergebnis für comic schwert">
                <a:extLst>
                  <a:ext uri="{FF2B5EF4-FFF2-40B4-BE49-F238E27FC236}">
                    <a16:creationId xmlns:a16="http://schemas.microsoft.com/office/drawing/2014/main" id="{50F3A53F-A752-40D8-95D4-59335A14AF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82539" y="5208238"/>
                <a:ext cx="249506" cy="2495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8" name="Ellipse 117">
                <a:extLst>
                  <a:ext uri="{FF2B5EF4-FFF2-40B4-BE49-F238E27FC236}">
                    <a16:creationId xmlns:a16="http://schemas.microsoft.com/office/drawing/2014/main" id="{3C42DC1D-996B-4C9D-B900-D86105FDDBB1}"/>
                  </a:ext>
                </a:extLst>
              </p:cNvPr>
              <p:cNvSpPr/>
              <p:nvPr/>
            </p:nvSpPr>
            <p:spPr>
              <a:xfrm>
                <a:off x="7810151" y="5134062"/>
                <a:ext cx="394282" cy="39785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</p:grpSp>
        <p:sp>
          <p:nvSpPr>
            <p:cNvPr id="116" name="Rechteck 115">
              <a:extLst>
                <a:ext uri="{FF2B5EF4-FFF2-40B4-BE49-F238E27FC236}">
                  <a16:creationId xmlns:a16="http://schemas.microsoft.com/office/drawing/2014/main" id="{577A866D-0F9D-4AAC-8B44-CF61B3D96571}"/>
                </a:ext>
              </a:extLst>
            </p:cNvPr>
            <p:cNvSpPr/>
            <p:nvPr/>
          </p:nvSpPr>
          <p:spPr>
            <a:xfrm>
              <a:off x="5605925" y="4769099"/>
              <a:ext cx="191787" cy="45719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119" name="Gruppieren 118">
            <a:extLst>
              <a:ext uri="{FF2B5EF4-FFF2-40B4-BE49-F238E27FC236}">
                <a16:creationId xmlns:a16="http://schemas.microsoft.com/office/drawing/2014/main" id="{E6707D51-E865-432A-B48E-6D44F0CE88E1}"/>
              </a:ext>
            </a:extLst>
          </p:cNvPr>
          <p:cNvGrpSpPr/>
          <p:nvPr/>
        </p:nvGrpSpPr>
        <p:grpSpPr>
          <a:xfrm>
            <a:off x="5391647" y="2517834"/>
            <a:ext cx="231452" cy="232460"/>
            <a:chOff x="6212363" y="4597167"/>
            <a:chExt cx="231452" cy="232460"/>
          </a:xfrm>
        </p:grpSpPr>
        <p:grpSp>
          <p:nvGrpSpPr>
            <p:cNvPr id="120" name="Gruppieren 119">
              <a:extLst>
                <a:ext uri="{FF2B5EF4-FFF2-40B4-BE49-F238E27FC236}">
                  <a16:creationId xmlns:a16="http://schemas.microsoft.com/office/drawing/2014/main" id="{25E3D02B-0481-402F-89F9-9EE0699C7CEA}"/>
                </a:ext>
              </a:extLst>
            </p:cNvPr>
            <p:cNvGrpSpPr/>
            <p:nvPr/>
          </p:nvGrpSpPr>
          <p:grpSpPr>
            <a:xfrm>
              <a:off x="6212363" y="4597167"/>
              <a:ext cx="231452" cy="214817"/>
              <a:chOff x="8440233" y="5333556"/>
              <a:chExt cx="394282" cy="397859"/>
            </a:xfrm>
          </p:grpSpPr>
          <p:sp>
            <p:nvSpPr>
              <p:cNvPr id="122" name="Ellipse 121">
                <a:extLst>
                  <a:ext uri="{FF2B5EF4-FFF2-40B4-BE49-F238E27FC236}">
                    <a16:creationId xmlns:a16="http://schemas.microsoft.com/office/drawing/2014/main" id="{B3D01261-D12E-454B-8C49-6D053CC5C13B}"/>
                  </a:ext>
                </a:extLst>
              </p:cNvPr>
              <p:cNvSpPr/>
              <p:nvPr/>
            </p:nvSpPr>
            <p:spPr>
              <a:xfrm>
                <a:off x="8440233" y="5333556"/>
                <a:ext cx="394282" cy="39785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pic>
            <p:nvPicPr>
              <p:cNvPr id="123" name="Picture 8" descr="Bildergebnis für comic pfeil bogen">
                <a:extLst>
                  <a:ext uri="{FF2B5EF4-FFF2-40B4-BE49-F238E27FC236}">
                    <a16:creationId xmlns:a16="http://schemas.microsoft.com/office/drawing/2014/main" id="{094DC299-03DF-4015-A8D4-46A543F998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06437" y="5414394"/>
                <a:ext cx="251669" cy="2516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1" name="Rechteck 120">
              <a:extLst>
                <a:ext uri="{FF2B5EF4-FFF2-40B4-BE49-F238E27FC236}">
                  <a16:creationId xmlns:a16="http://schemas.microsoft.com/office/drawing/2014/main" id="{4AFF741B-3A7B-480A-A340-5BCE455022F4}"/>
                </a:ext>
              </a:extLst>
            </p:cNvPr>
            <p:cNvSpPr/>
            <p:nvPr/>
          </p:nvSpPr>
          <p:spPr>
            <a:xfrm>
              <a:off x="6236531" y="4783908"/>
              <a:ext cx="191787" cy="45719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7C1B9319-B5F9-46D8-B51A-277E7F5675C3}"/>
              </a:ext>
            </a:extLst>
          </p:cNvPr>
          <p:cNvGrpSpPr/>
          <p:nvPr/>
        </p:nvGrpSpPr>
        <p:grpSpPr>
          <a:xfrm>
            <a:off x="5901783" y="2785951"/>
            <a:ext cx="231452" cy="217651"/>
            <a:chOff x="5586094" y="4597167"/>
            <a:chExt cx="231452" cy="217651"/>
          </a:xfrm>
        </p:grpSpPr>
        <p:grpSp>
          <p:nvGrpSpPr>
            <p:cNvPr id="125" name="Gruppieren 124">
              <a:extLst>
                <a:ext uri="{FF2B5EF4-FFF2-40B4-BE49-F238E27FC236}">
                  <a16:creationId xmlns:a16="http://schemas.microsoft.com/office/drawing/2014/main" id="{A236D1A9-0023-4473-8BA2-483F86A199EF}"/>
                </a:ext>
              </a:extLst>
            </p:cNvPr>
            <p:cNvGrpSpPr/>
            <p:nvPr/>
          </p:nvGrpSpPr>
          <p:grpSpPr>
            <a:xfrm>
              <a:off x="5586094" y="4597167"/>
              <a:ext cx="231452" cy="214817"/>
              <a:chOff x="7810151" y="5134062"/>
              <a:chExt cx="394282" cy="397859"/>
            </a:xfrm>
          </p:grpSpPr>
          <p:pic>
            <p:nvPicPr>
              <p:cNvPr id="127" name="Picture 2" descr="Bildergebnis für comic schwert">
                <a:extLst>
                  <a:ext uri="{FF2B5EF4-FFF2-40B4-BE49-F238E27FC236}">
                    <a16:creationId xmlns:a16="http://schemas.microsoft.com/office/drawing/2014/main" id="{06E9BD19-7AFC-4B36-B6DA-5758D999CF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82539" y="5208238"/>
                <a:ext cx="249506" cy="2495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8" name="Ellipse 127">
                <a:extLst>
                  <a:ext uri="{FF2B5EF4-FFF2-40B4-BE49-F238E27FC236}">
                    <a16:creationId xmlns:a16="http://schemas.microsoft.com/office/drawing/2014/main" id="{BFEEC4C7-98BD-4BC5-99AD-13FBE10C91C6}"/>
                  </a:ext>
                </a:extLst>
              </p:cNvPr>
              <p:cNvSpPr/>
              <p:nvPr/>
            </p:nvSpPr>
            <p:spPr>
              <a:xfrm>
                <a:off x="7810151" y="5134062"/>
                <a:ext cx="394282" cy="397859"/>
              </a:xfrm>
              <a:prstGeom prst="ellipse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</p:grpSp>
        <p:sp>
          <p:nvSpPr>
            <p:cNvPr id="126" name="Rechteck 125">
              <a:extLst>
                <a:ext uri="{FF2B5EF4-FFF2-40B4-BE49-F238E27FC236}">
                  <a16:creationId xmlns:a16="http://schemas.microsoft.com/office/drawing/2014/main" id="{3C7D1AC2-7EE5-4E61-9760-0242F67043AC}"/>
                </a:ext>
              </a:extLst>
            </p:cNvPr>
            <p:cNvSpPr/>
            <p:nvPr/>
          </p:nvSpPr>
          <p:spPr>
            <a:xfrm>
              <a:off x="5605925" y="4769099"/>
              <a:ext cx="191787" cy="45719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129" name="Gruppieren 128">
            <a:extLst>
              <a:ext uri="{FF2B5EF4-FFF2-40B4-BE49-F238E27FC236}">
                <a16:creationId xmlns:a16="http://schemas.microsoft.com/office/drawing/2014/main" id="{3A48BE1D-1FF0-46CC-B9B3-EF7F77B664F7}"/>
              </a:ext>
            </a:extLst>
          </p:cNvPr>
          <p:cNvGrpSpPr/>
          <p:nvPr/>
        </p:nvGrpSpPr>
        <p:grpSpPr>
          <a:xfrm>
            <a:off x="6466237" y="2477200"/>
            <a:ext cx="231452" cy="232460"/>
            <a:chOff x="6212363" y="4597167"/>
            <a:chExt cx="231452" cy="232460"/>
          </a:xfrm>
        </p:grpSpPr>
        <p:grpSp>
          <p:nvGrpSpPr>
            <p:cNvPr id="130" name="Gruppieren 129">
              <a:extLst>
                <a:ext uri="{FF2B5EF4-FFF2-40B4-BE49-F238E27FC236}">
                  <a16:creationId xmlns:a16="http://schemas.microsoft.com/office/drawing/2014/main" id="{FFE169A2-E05D-4B0A-A72D-90170D772074}"/>
                </a:ext>
              </a:extLst>
            </p:cNvPr>
            <p:cNvGrpSpPr/>
            <p:nvPr/>
          </p:nvGrpSpPr>
          <p:grpSpPr>
            <a:xfrm>
              <a:off x="6212363" y="4597167"/>
              <a:ext cx="231452" cy="214817"/>
              <a:chOff x="8440233" y="5333556"/>
              <a:chExt cx="394282" cy="397859"/>
            </a:xfrm>
          </p:grpSpPr>
          <p:sp>
            <p:nvSpPr>
              <p:cNvPr id="132" name="Ellipse 131">
                <a:extLst>
                  <a:ext uri="{FF2B5EF4-FFF2-40B4-BE49-F238E27FC236}">
                    <a16:creationId xmlns:a16="http://schemas.microsoft.com/office/drawing/2014/main" id="{8C20013E-093D-42B2-8F30-4C2CDBFD25D2}"/>
                  </a:ext>
                </a:extLst>
              </p:cNvPr>
              <p:cNvSpPr/>
              <p:nvPr/>
            </p:nvSpPr>
            <p:spPr>
              <a:xfrm>
                <a:off x="8440233" y="5333556"/>
                <a:ext cx="394282" cy="397859"/>
              </a:xfrm>
              <a:prstGeom prst="ellipse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pic>
            <p:nvPicPr>
              <p:cNvPr id="133" name="Picture 8" descr="Bildergebnis für comic pfeil bogen">
                <a:extLst>
                  <a:ext uri="{FF2B5EF4-FFF2-40B4-BE49-F238E27FC236}">
                    <a16:creationId xmlns:a16="http://schemas.microsoft.com/office/drawing/2014/main" id="{FF96DE5E-9AA3-4F94-AC1F-8523735B84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06437" y="5414394"/>
                <a:ext cx="251669" cy="2516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1" name="Rechteck 130">
              <a:extLst>
                <a:ext uri="{FF2B5EF4-FFF2-40B4-BE49-F238E27FC236}">
                  <a16:creationId xmlns:a16="http://schemas.microsoft.com/office/drawing/2014/main" id="{9A56B8A1-66D8-456E-A93C-7643EE3F4864}"/>
                </a:ext>
              </a:extLst>
            </p:cNvPr>
            <p:cNvSpPr/>
            <p:nvPr/>
          </p:nvSpPr>
          <p:spPr>
            <a:xfrm>
              <a:off x="6236531" y="4783908"/>
              <a:ext cx="191787" cy="45719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134" name="Gruppieren 133">
            <a:extLst>
              <a:ext uri="{FF2B5EF4-FFF2-40B4-BE49-F238E27FC236}">
                <a16:creationId xmlns:a16="http://schemas.microsoft.com/office/drawing/2014/main" id="{4010ECA6-E91E-43A0-A36A-038243A72C0E}"/>
              </a:ext>
            </a:extLst>
          </p:cNvPr>
          <p:cNvGrpSpPr/>
          <p:nvPr/>
        </p:nvGrpSpPr>
        <p:grpSpPr>
          <a:xfrm>
            <a:off x="5746446" y="2506283"/>
            <a:ext cx="231452" cy="217651"/>
            <a:chOff x="5586094" y="4597167"/>
            <a:chExt cx="231452" cy="217651"/>
          </a:xfrm>
        </p:grpSpPr>
        <p:grpSp>
          <p:nvGrpSpPr>
            <p:cNvPr id="135" name="Gruppieren 134">
              <a:extLst>
                <a:ext uri="{FF2B5EF4-FFF2-40B4-BE49-F238E27FC236}">
                  <a16:creationId xmlns:a16="http://schemas.microsoft.com/office/drawing/2014/main" id="{1D2BC985-3614-4AF5-9FBC-65BA9DE73A29}"/>
                </a:ext>
              </a:extLst>
            </p:cNvPr>
            <p:cNvGrpSpPr/>
            <p:nvPr/>
          </p:nvGrpSpPr>
          <p:grpSpPr>
            <a:xfrm>
              <a:off x="5586094" y="4597167"/>
              <a:ext cx="231452" cy="214817"/>
              <a:chOff x="7810151" y="5134062"/>
              <a:chExt cx="394282" cy="397859"/>
            </a:xfrm>
          </p:grpSpPr>
          <p:pic>
            <p:nvPicPr>
              <p:cNvPr id="137" name="Picture 2" descr="Bildergebnis für comic schwert">
                <a:extLst>
                  <a:ext uri="{FF2B5EF4-FFF2-40B4-BE49-F238E27FC236}">
                    <a16:creationId xmlns:a16="http://schemas.microsoft.com/office/drawing/2014/main" id="{BD100863-AE65-4EBE-8506-E7CD75FBAA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82539" y="5208238"/>
                <a:ext cx="249506" cy="2495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8" name="Ellipse 137">
                <a:extLst>
                  <a:ext uri="{FF2B5EF4-FFF2-40B4-BE49-F238E27FC236}">
                    <a16:creationId xmlns:a16="http://schemas.microsoft.com/office/drawing/2014/main" id="{059A26EA-B96D-4476-8834-51F3B655A231}"/>
                  </a:ext>
                </a:extLst>
              </p:cNvPr>
              <p:cNvSpPr/>
              <p:nvPr/>
            </p:nvSpPr>
            <p:spPr>
              <a:xfrm>
                <a:off x="7810151" y="5134062"/>
                <a:ext cx="394282" cy="39785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</p:grpSp>
        <p:sp>
          <p:nvSpPr>
            <p:cNvPr id="136" name="Rechteck 135">
              <a:extLst>
                <a:ext uri="{FF2B5EF4-FFF2-40B4-BE49-F238E27FC236}">
                  <a16:creationId xmlns:a16="http://schemas.microsoft.com/office/drawing/2014/main" id="{35FF6A29-74DB-430B-870E-1DEBFC97D4D3}"/>
                </a:ext>
              </a:extLst>
            </p:cNvPr>
            <p:cNvSpPr/>
            <p:nvPr/>
          </p:nvSpPr>
          <p:spPr>
            <a:xfrm>
              <a:off x="5605925" y="4769099"/>
              <a:ext cx="191787" cy="45719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063830BF-BE84-48FE-986E-EF988337E5F8}"/>
              </a:ext>
            </a:extLst>
          </p:cNvPr>
          <p:cNvGrpSpPr/>
          <p:nvPr/>
        </p:nvGrpSpPr>
        <p:grpSpPr>
          <a:xfrm>
            <a:off x="5560136" y="2779306"/>
            <a:ext cx="231452" cy="232460"/>
            <a:chOff x="6212363" y="4597167"/>
            <a:chExt cx="231452" cy="232460"/>
          </a:xfrm>
        </p:grpSpPr>
        <p:grpSp>
          <p:nvGrpSpPr>
            <p:cNvPr id="140" name="Gruppieren 139">
              <a:extLst>
                <a:ext uri="{FF2B5EF4-FFF2-40B4-BE49-F238E27FC236}">
                  <a16:creationId xmlns:a16="http://schemas.microsoft.com/office/drawing/2014/main" id="{0215E9B5-7EE1-40AA-8E6B-0E7664773E52}"/>
                </a:ext>
              </a:extLst>
            </p:cNvPr>
            <p:cNvGrpSpPr/>
            <p:nvPr/>
          </p:nvGrpSpPr>
          <p:grpSpPr>
            <a:xfrm>
              <a:off x="6212363" y="4597167"/>
              <a:ext cx="231452" cy="214817"/>
              <a:chOff x="8440233" y="5333556"/>
              <a:chExt cx="394282" cy="397859"/>
            </a:xfrm>
          </p:grpSpPr>
          <p:sp>
            <p:nvSpPr>
              <p:cNvPr id="142" name="Ellipse 141">
                <a:extLst>
                  <a:ext uri="{FF2B5EF4-FFF2-40B4-BE49-F238E27FC236}">
                    <a16:creationId xmlns:a16="http://schemas.microsoft.com/office/drawing/2014/main" id="{1038B5BC-72E2-4157-A0D3-2EE40D65F198}"/>
                  </a:ext>
                </a:extLst>
              </p:cNvPr>
              <p:cNvSpPr/>
              <p:nvPr/>
            </p:nvSpPr>
            <p:spPr>
              <a:xfrm>
                <a:off x="8440233" y="5333556"/>
                <a:ext cx="394282" cy="39785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pic>
            <p:nvPicPr>
              <p:cNvPr id="143" name="Picture 8" descr="Bildergebnis für comic pfeil bogen">
                <a:extLst>
                  <a:ext uri="{FF2B5EF4-FFF2-40B4-BE49-F238E27FC236}">
                    <a16:creationId xmlns:a16="http://schemas.microsoft.com/office/drawing/2014/main" id="{6E87153E-81F1-406B-9F83-11876A314DE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06437" y="5414394"/>
                <a:ext cx="251669" cy="2516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1" name="Rechteck 140">
              <a:extLst>
                <a:ext uri="{FF2B5EF4-FFF2-40B4-BE49-F238E27FC236}">
                  <a16:creationId xmlns:a16="http://schemas.microsoft.com/office/drawing/2014/main" id="{054BE1FE-D17F-450E-8BDA-FFC57D547A98}"/>
                </a:ext>
              </a:extLst>
            </p:cNvPr>
            <p:cNvSpPr/>
            <p:nvPr/>
          </p:nvSpPr>
          <p:spPr>
            <a:xfrm>
              <a:off x="6236531" y="4783908"/>
              <a:ext cx="191787" cy="45719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48" name="Rechteck 147">
            <a:extLst>
              <a:ext uri="{FF2B5EF4-FFF2-40B4-BE49-F238E27FC236}">
                <a16:creationId xmlns:a16="http://schemas.microsoft.com/office/drawing/2014/main" id="{56899064-69DE-43E8-956F-43A326919E5F}"/>
              </a:ext>
            </a:extLst>
          </p:cNvPr>
          <p:cNvSpPr/>
          <p:nvPr/>
        </p:nvSpPr>
        <p:spPr>
          <a:xfrm>
            <a:off x="6536922" y="1055771"/>
            <a:ext cx="932095" cy="176751"/>
          </a:xfrm>
          <a:prstGeom prst="rect">
            <a:avLst/>
          </a:prstGeom>
          <a:noFill/>
          <a:ln w="38100">
            <a:solidFill>
              <a:srgbClr val="945F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</a:rPr>
              <a:t>Gold: 35</a:t>
            </a: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861AC74E-BB32-4FDD-B013-A04290FC5E68}"/>
              </a:ext>
            </a:extLst>
          </p:cNvPr>
          <p:cNvSpPr/>
          <p:nvPr/>
        </p:nvSpPr>
        <p:spPr>
          <a:xfrm>
            <a:off x="3846202" y="1074022"/>
            <a:ext cx="857716" cy="202384"/>
          </a:xfrm>
          <a:prstGeom prst="rect">
            <a:avLst/>
          </a:prstGeom>
          <a:noFill/>
          <a:ln w="38100">
            <a:solidFill>
              <a:srgbClr val="945F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err="1">
                <a:solidFill>
                  <a:schemeClr val="tx1"/>
                </a:solidFill>
              </a:rPr>
              <a:t>Salary</a:t>
            </a:r>
            <a:r>
              <a:rPr lang="de-CH" sz="1200" dirty="0">
                <a:solidFill>
                  <a:schemeClr val="tx1"/>
                </a:solidFill>
              </a:rPr>
              <a:t>: 12</a:t>
            </a: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28F9A863-30E1-41D3-8964-9C3315C9C83F}"/>
              </a:ext>
            </a:extLst>
          </p:cNvPr>
          <p:cNvSpPr/>
          <p:nvPr/>
        </p:nvSpPr>
        <p:spPr>
          <a:xfrm>
            <a:off x="4756454" y="1073364"/>
            <a:ext cx="1761747" cy="169487"/>
          </a:xfrm>
          <a:prstGeom prst="rect">
            <a:avLst/>
          </a:prstGeom>
          <a:noFill/>
          <a:ln w="38100">
            <a:solidFill>
              <a:srgbClr val="945F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</a:rPr>
              <a:t>Income </a:t>
            </a:r>
            <a:r>
              <a:rPr lang="de-CH" sz="1200" dirty="0" err="1">
                <a:solidFill>
                  <a:schemeClr val="tx1"/>
                </a:solidFill>
              </a:rPr>
              <a:t>next</a:t>
            </a:r>
            <a:r>
              <a:rPr lang="de-CH" sz="1200" dirty="0">
                <a:solidFill>
                  <a:schemeClr val="tx1"/>
                </a:solidFill>
              </a:rPr>
              <a:t> Round: 18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0EF4D588-8232-4B75-A4A9-35024DAB2A1E}"/>
              </a:ext>
            </a:extLst>
          </p:cNvPr>
          <p:cNvSpPr/>
          <p:nvPr/>
        </p:nvSpPr>
        <p:spPr>
          <a:xfrm>
            <a:off x="3582099" y="1055771"/>
            <a:ext cx="4597167" cy="25623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28292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70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ruppieren 241">
            <a:extLst>
              <a:ext uri="{FF2B5EF4-FFF2-40B4-BE49-F238E27FC236}">
                <a16:creationId xmlns:a16="http://schemas.microsoft.com/office/drawing/2014/main" id="{A8BF0DDE-51F4-4509-91CA-F06578185D77}"/>
              </a:ext>
            </a:extLst>
          </p:cNvPr>
          <p:cNvGrpSpPr/>
          <p:nvPr/>
        </p:nvGrpSpPr>
        <p:grpSpPr>
          <a:xfrm>
            <a:off x="6293365" y="5907860"/>
            <a:ext cx="4572000" cy="762000"/>
            <a:chOff x="6293365" y="5907860"/>
            <a:chExt cx="4572000" cy="762000"/>
          </a:xfrm>
        </p:grpSpPr>
        <p:sp>
          <p:nvSpPr>
            <p:cNvPr id="240" name="Rechteck: abgerundete Ecken 239">
              <a:extLst>
                <a:ext uri="{FF2B5EF4-FFF2-40B4-BE49-F238E27FC236}">
                  <a16:creationId xmlns:a16="http://schemas.microsoft.com/office/drawing/2014/main" id="{D77CC722-83DA-48A0-AF53-B716CD7FBB84}"/>
                </a:ext>
              </a:extLst>
            </p:cNvPr>
            <p:cNvSpPr/>
            <p:nvPr/>
          </p:nvSpPr>
          <p:spPr>
            <a:xfrm>
              <a:off x="6293365" y="5907860"/>
              <a:ext cx="4572000" cy="762000"/>
            </a:xfrm>
            <a:prstGeom prst="roundRect">
              <a:avLst/>
            </a:prstGeom>
            <a:solidFill>
              <a:srgbClr val="473F37"/>
            </a:solidFill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de-CH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241" name="Rechteck: abgerundete Ecken 240">
              <a:extLst>
                <a:ext uri="{FF2B5EF4-FFF2-40B4-BE49-F238E27FC236}">
                  <a16:creationId xmlns:a16="http://schemas.microsoft.com/office/drawing/2014/main" id="{CC9351C5-31FB-46C4-B4EF-51C9795DCD0D}"/>
                </a:ext>
              </a:extLst>
            </p:cNvPr>
            <p:cNvSpPr/>
            <p:nvPr/>
          </p:nvSpPr>
          <p:spPr>
            <a:xfrm>
              <a:off x="7121899" y="6058803"/>
              <a:ext cx="3619500" cy="476250"/>
            </a:xfrm>
            <a:prstGeom prst="roundRect">
              <a:avLst/>
            </a:prstGeom>
            <a:solidFill>
              <a:srgbClr val="7D7061"/>
            </a:solidFill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800" b="1" dirty="0">
                <a:solidFill>
                  <a:schemeClr val="bg1"/>
                </a:solidFill>
              </a:endParaRPr>
            </a:p>
          </p:txBody>
        </p:sp>
        <p:pic>
          <p:nvPicPr>
            <p:cNvPr id="235" name="Grafik 234">
              <a:extLst>
                <a:ext uri="{FF2B5EF4-FFF2-40B4-BE49-F238E27FC236}">
                  <a16:creationId xmlns:a16="http://schemas.microsoft.com/office/drawing/2014/main" id="{C4593E5D-EE83-4B7E-9CF8-98E51E4BD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57146" y="5950722"/>
              <a:ext cx="676275" cy="676275"/>
            </a:xfrm>
            <a:prstGeom prst="rect">
              <a:avLst/>
            </a:prstGeom>
          </p:spPr>
        </p:pic>
      </p:grpSp>
      <p:grpSp>
        <p:nvGrpSpPr>
          <p:cNvPr id="178" name="Gruppieren 177">
            <a:extLst>
              <a:ext uri="{FF2B5EF4-FFF2-40B4-BE49-F238E27FC236}">
                <a16:creationId xmlns:a16="http://schemas.microsoft.com/office/drawing/2014/main" id="{3D7483C2-DE07-4A62-9B8F-F57A71C5D22D}"/>
              </a:ext>
            </a:extLst>
          </p:cNvPr>
          <p:cNvGrpSpPr/>
          <p:nvPr/>
        </p:nvGrpSpPr>
        <p:grpSpPr>
          <a:xfrm>
            <a:off x="701285" y="1116769"/>
            <a:ext cx="10096245" cy="4646121"/>
            <a:chOff x="326483" y="1195598"/>
            <a:chExt cx="10096245" cy="4646121"/>
          </a:xfrm>
        </p:grpSpPr>
        <p:grpSp>
          <p:nvGrpSpPr>
            <p:cNvPr id="177" name="Gruppieren 176">
              <a:extLst>
                <a:ext uri="{FF2B5EF4-FFF2-40B4-BE49-F238E27FC236}">
                  <a16:creationId xmlns:a16="http://schemas.microsoft.com/office/drawing/2014/main" id="{37B6EA0D-0D68-48AA-A111-E1FB746CF8BE}"/>
                </a:ext>
              </a:extLst>
            </p:cNvPr>
            <p:cNvGrpSpPr/>
            <p:nvPr/>
          </p:nvGrpSpPr>
          <p:grpSpPr>
            <a:xfrm>
              <a:off x="326483" y="1195598"/>
              <a:ext cx="10096245" cy="4646121"/>
              <a:chOff x="336045" y="1178280"/>
              <a:chExt cx="10096245" cy="4646121"/>
            </a:xfrm>
          </p:grpSpPr>
          <p:grpSp>
            <p:nvGrpSpPr>
              <p:cNvPr id="170" name="Gruppieren 169">
                <a:extLst>
                  <a:ext uri="{FF2B5EF4-FFF2-40B4-BE49-F238E27FC236}">
                    <a16:creationId xmlns:a16="http://schemas.microsoft.com/office/drawing/2014/main" id="{ECA87600-A624-4732-B513-4B4425CE2A9E}"/>
                  </a:ext>
                </a:extLst>
              </p:cNvPr>
              <p:cNvGrpSpPr/>
              <p:nvPr/>
            </p:nvGrpSpPr>
            <p:grpSpPr>
              <a:xfrm>
                <a:off x="1308941" y="1178280"/>
                <a:ext cx="8621783" cy="4646121"/>
                <a:chOff x="1559550" y="1592567"/>
                <a:chExt cx="8621783" cy="4646121"/>
              </a:xfrm>
            </p:grpSpPr>
            <p:grpSp>
              <p:nvGrpSpPr>
                <p:cNvPr id="148" name="Gruppieren 147">
                  <a:extLst>
                    <a:ext uri="{FF2B5EF4-FFF2-40B4-BE49-F238E27FC236}">
                      <a16:creationId xmlns:a16="http://schemas.microsoft.com/office/drawing/2014/main" id="{D12FE93C-7766-4B51-A72B-498A3C87498D}"/>
                    </a:ext>
                  </a:extLst>
                </p:cNvPr>
                <p:cNvGrpSpPr/>
                <p:nvPr/>
              </p:nvGrpSpPr>
              <p:grpSpPr>
                <a:xfrm>
                  <a:off x="5531023" y="1611651"/>
                  <a:ext cx="4650310" cy="4627037"/>
                  <a:chOff x="4816648" y="1687812"/>
                  <a:chExt cx="4650310" cy="4627037"/>
                </a:xfrm>
              </p:grpSpPr>
              <p:pic>
                <p:nvPicPr>
                  <p:cNvPr id="128" name="Grafik 127">
                    <a:extLst>
                      <a:ext uri="{FF2B5EF4-FFF2-40B4-BE49-F238E27FC236}">
                        <a16:creationId xmlns:a16="http://schemas.microsoft.com/office/drawing/2014/main" id="{0394E2D5-8D75-4FF7-BABE-99546F598CD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35358" y="3432789"/>
                    <a:ext cx="1180402" cy="1180402"/>
                  </a:xfrm>
                  <a:prstGeom prst="rect">
                    <a:avLst/>
                  </a:prstGeom>
                </p:spPr>
              </p:pic>
              <p:pic>
                <p:nvPicPr>
                  <p:cNvPr id="129" name="Grafik 128">
                    <a:extLst>
                      <a:ext uri="{FF2B5EF4-FFF2-40B4-BE49-F238E27FC236}">
                        <a16:creationId xmlns:a16="http://schemas.microsoft.com/office/drawing/2014/main" id="{69C7FD0B-08B7-4A5B-8A38-F96065E0AFB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250915" y="3466380"/>
                    <a:ext cx="1180402" cy="1180402"/>
                  </a:xfrm>
                  <a:prstGeom prst="rect">
                    <a:avLst/>
                  </a:prstGeom>
                </p:spPr>
              </p:pic>
              <p:pic>
                <p:nvPicPr>
                  <p:cNvPr id="130" name="Grafik 129">
                    <a:extLst>
                      <a:ext uri="{FF2B5EF4-FFF2-40B4-BE49-F238E27FC236}">
                        <a16:creationId xmlns:a16="http://schemas.microsoft.com/office/drawing/2014/main" id="{D131A4AE-6CB3-4F28-AA7F-4D57990AF79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22130" y="5101225"/>
                    <a:ext cx="1180403" cy="1180403"/>
                  </a:xfrm>
                  <a:prstGeom prst="rect">
                    <a:avLst/>
                  </a:prstGeom>
                </p:spPr>
              </p:pic>
              <p:pic>
                <p:nvPicPr>
                  <p:cNvPr id="131" name="Grafik 130">
                    <a:extLst>
                      <a:ext uri="{FF2B5EF4-FFF2-40B4-BE49-F238E27FC236}">
                        <a16:creationId xmlns:a16="http://schemas.microsoft.com/office/drawing/2014/main" id="{C4B88C4D-9B7A-4779-B6D2-8104AC67658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16648" y="4238715"/>
                    <a:ext cx="1180403" cy="1180403"/>
                  </a:xfrm>
                  <a:prstGeom prst="rect">
                    <a:avLst/>
                  </a:prstGeom>
                </p:spPr>
              </p:pic>
              <p:pic>
                <p:nvPicPr>
                  <p:cNvPr id="132" name="Grafik 131">
                    <a:extLst>
                      <a:ext uri="{FF2B5EF4-FFF2-40B4-BE49-F238E27FC236}">
                        <a16:creationId xmlns:a16="http://schemas.microsoft.com/office/drawing/2014/main" id="{F79D5EE5-8F31-441F-A6DA-C278AFECF89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30344" y="2551941"/>
                    <a:ext cx="1180403" cy="1180403"/>
                  </a:xfrm>
                  <a:prstGeom prst="rect">
                    <a:avLst/>
                  </a:prstGeom>
                </p:spPr>
              </p:pic>
              <p:pic>
                <p:nvPicPr>
                  <p:cNvPr id="133" name="Grafik 132">
                    <a:extLst>
                      <a:ext uri="{FF2B5EF4-FFF2-40B4-BE49-F238E27FC236}">
                        <a16:creationId xmlns:a16="http://schemas.microsoft.com/office/drawing/2014/main" id="{C7774B80-56F9-421E-8ACF-4A65E943BB4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42561" y="2542825"/>
                    <a:ext cx="1180403" cy="1180403"/>
                  </a:xfrm>
                  <a:prstGeom prst="rect">
                    <a:avLst/>
                  </a:prstGeom>
                </p:spPr>
              </p:pic>
              <p:pic>
                <p:nvPicPr>
                  <p:cNvPr id="134" name="Grafik 133">
                    <a:extLst>
                      <a:ext uri="{FF2B5EF4-FFF2-40B4-BE49-F238E27FC236}">
                        <a16:creationId xmlns:a16="http://schemas.microsoft.com/office/drawing/2014/main" id="{4B79055B-FF66-4635-AEF2-9710D2F0674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332689" y="3401516"/>
                    <a:ext cx="1180402" cy="1180402"/>
                  </a:xfrm>
                  <a:prstGeom prst="rect">
                    <a:avLst/>
                  </a:prstGeom>
                </p:spPr>
              </p:pic>
              <p:pic>
                <p:nvPicPr>
                  <p:cNvPr id="135" name="Grafik 134">
                    <a:extLst>
                      <a:ext uri="{FF2B5EF4-FFF2-40B4-BE49-F238E27FC236}">
                        <a16:creationId xmlns:a16="http://schemas.microsoft.com/office/drawing/2014/main" id="{FAF9E873-9DA6-48F9-8D17-82E224FBCA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83829" y="4283521"/>
                    <a:ext cx="1180402" cy="1180402"/>
                  </a:xfrm>
                  <a:prstGeom prst="rect">
                    <a:avLst/>
                  </a:prstGeom>
                </p:spPr>
              </p:pic>
              <p:pic>
                <p:nvPicPr>
                  <p:cNvPr id="136" name="Grafik 135">
                    <a:extLst>
                      <a:ext uri="{FF2B5EF4-FFF2-40B4-BE49-F238E27FC236}">
                        <a16:creationId xmlns:a16="http://schemas.microsoft.com/office/drawing/2014/main" id="{19890B58-8037-4F29-BDEC-F3DD9DB2C69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286556" y="5134447"/>
                    <a:ext cx="1180402" cy="1180402"/>
                  </a:xfrm>
                  <a:prstGeom prst="rect">
                    <a:avLst/>
                  </a:prstGeom>
                </p:spPr>
              </p:pic>
              <p:pic>
                <p:nvPicPr>
                  <p:cNvPr id="137" name="Grafik 136">
                    <a:extLst>
                      <a:ext uri="{FF2B5EF4-FFF2-40B4-BE49-F238E27FC236}">
                        <a16:creationId xmlns:a16="http://schemas.microsoft.com/office/drawing/2014/main" id="{C090F486-A90F-4221-BFB3-B53368EF704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313058" y="5115363"/>
                    <a:ext cx="1180402" cy="1180402"/>
                  </a:xfrm>
                  <a:prstGeom prst="rect">
                    <a:avLst/>
                  </a:prstGeom>
                </p:spPr>
              </p:pic>
              <p:pic>
                <p:nvPicPr>
                  <p:cNvPr id="138" name="Grafik 137">
                    <a:extLst>
                      <a:ext uri="{FF2B5EF4-FFF2-40B4-BE49-F238E27FC236}">
                        <a16:creationId xmlns:a16="http://schemas.microsoft.com/office/drawing/2014/main" id="{E0A20A43-EEFA-494C-9357-57B33FF22F6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313200" y="5108294"/>
                    <a:ext cx="1180402" cy="1180402"/>
                  </a:xfrm>
                  <a:prstGeom prst="rect">
                    <a:avLst/>
                  </a:prstGeom>
                </p:spPr>
              </p:pic>
              <p:pic>
                <p:nvPicPr>
                  <p:cNvPr id="139" name="Grafik 138">
                    <a:extLst>
                      <a:ext uri="{FF2B5EF4-FFF2-40B4-BE49-F238E27FC236}">
                        <a16:creationId xmlns:a16="http://schemas.microsoft.com/office/drawing/2014/main" id="{00EF38B4-2BD6-4332-860F-4FC875A1424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22130" y="1687812"/>
                    <a:ext cx="1180403" cy="1180403"/>
                  </a:xfrm>
                  <a:prstGeom prst="rect">
                    <a:avLst/>
                  </a:prstGeom>
                </p:spPr>
              </p:pic>
              <p:pic>
                <p:nvPicPr>
                  <p:cNvPr id="140" name="Grafik 139">
                    <a:extLst>
                      <a:ext uri="{FF2B5EF4-FFF2-40B4-BE49-F238E27FC236}">
                        <a16:creationId xmlns:a16="http://schemas.microsoft.com/office/drawing/2014/main" id="{527629D7-749C-4757-88BA-A26DA1EC0DC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286556" y="1721034"/>
                    <a:ext cx="1180402" cy="1180402"/>
                  </a:xfrm>
                  <a:prstGeom prst="rect">
                    <a:avLst/>
                  </a:prstGeom>
                </p:spPr>
              </p:pic>
              <p:pic>
                <p:nvPicPr>
                  <p:cNvPr id="141" name="Grafik 140">
                    <a:extLst>
                      <a:ext uri="{FF2B5EF4-FFF2-40B4-BE49-F238E27FC236}">
                        <a16:creationId xmlns:a16="http://schemas.microsoft.com/office/drawing/2014/main" id="{5A5EA113-8494-4C70-B5F8-D468BCF0DF7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313058" y="1701950"/>
                    <a:ext cx="1180402" cy="1180402"/>
                  </a:xfrm>
                  <a:prstGeom prst="rect">
                    <a:avLst/>
                  </a:prstGeom>
                </p:spPr>
              </p:pic>
              <p:pic>
                <p:nvPicPr>
                  <p:cNvPr id="142" name="Grafik 141">
                    <a:extLst>
                      <a:ext uri="{FF2B5EF4-FFF2-40B4-BE49-F238E27FC236}">
                        <a16:creationId xmlns:a16="http://schemas.microsoft.com/office/drawing/2014/main" id="{2D6F066D-B3AF-4987-893F-D3AF5F558F7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313200" y="1694881"/>
                    <a:ext cx="1180402" cy="1180402"/>
                  </a:xfrm>
                  <a:prstGeom prst="rect">
                    <a:avLst/>
                  </a:prstGeom>
                </p:spPr>
              </p:pic>
              <p:pic>
                <p:nvPicPr>
                  <p:cNvPr id="143" name="Grafik 142">
                    <a:extLst>
                      <a:ext uri="{FF2B5EF4-FFF2-40B4-BE49-F238E27FC236}">
                        <a16:creationId xmlns:a16="http://schemas.microsoft.com/office/drawing/2014/main" id="{62AB5ECF-B5E5-4C69-B7D6-370109B7930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73946" y="3415521"/>
                    <a:ext cx="1180402" cy="1180402"/>
                  </a:xfrm>
                  <a:prstGeom prst="rect">
                    <a:avLst/>
                  </a:prstGeom>
                </p:spPr>
              </p:pic>
              <p:pic>
                <p:nvPicPr>
                  <p:cNvPr id="144" name="Grafik 143">
                    <a:extLst>
                      <a:ext uri="{FF2B5EF4-FFF2-40B4-BE49-F238E27FC236}">
                        <a16:creationId xmlns:a16="http://schemas.microsoft.com/office/drawing/2014/main" id="{6BDA25B9-B755-4E11-BD7E-867EA4EB47F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80839" y="2576886"/>
                    <a:ext cx="1180402" cy="1180402"/>
                  </a:xfrm>
                  <a:prstGeom prst="rect">
                    <a:avLst/>
                  </a:prstGeom>
                </p:spPr>
              </p:pic>
              <p:pic>
                <p:nvPicPr>
                  <p:cNvPr id="145" name="Grafik 144">
                    <a:extLst>
                      <a:ext uri="{FF2B5EF4-FFF2-40B4-BE49-F238E27FC236}">
                        <a16:creationId xmlns:a16="http://schemas.microsoft.com/office/drawing/2014/main" id="{4077C60A-CBF6-43AC-80D1-EE92391E438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827524" y="2548408"/>
                    <a:ext cx="1180402" cy="1180402"/>
                  </a:xfrm>
                  <a:prstGeom prst="rect">
                    <a:avLst/>
                  </a:prstGeom>
                </p:spPr>
              </p:pic>
              <p:pic>
                <p:nvPicPr>
                  <p:cNvPr id="146" name="Grafik 145">
                    <a:extLst>
                      <a:ext uri="{FF2B5EF4-FFF2-40B4-BE49-F238E27FC236}">
                        <a16:creationId xmlns:a16="http://schemas.microsoft.com/office/drawing/2014/main" id="{1FC2E781-5E02-454D-83C0-B61B11D9CA2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826858" y="4244297"/>
                    <a:ext cx="1180402" cy="1180402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9" name="Gruppieren 148">
                  <a:extLst>
                    <a:ext uri="{FF2B5EF4-FFF2-40B4-BE49-F238E27FC236}">
                      <a16:creationId xmlns:a16="http://schemas.microsoft.com/office/drawing/2014/main" id="{8F7B6F5C-C875-4CCE-9E25-EC70052B4E3D}"/>
                    </a:ext>
                  </a:extLst>
                </p:cNvPr>
                <p:cNvGrpSpPr/>
                <p:nvPr/>
              </p:nvGrpSpPr>
              <p:grpSpPr>
                <a:xfrm>
                  <a:off x="1559550" y="1592567"/>
                  <a:ext cx="4663623" cy="4627037"/>
                  <a:chOff x="4816648" y="1687812"/>
                  <a:chExt cx="4663623" cy="4627037"/>
                </a:xfrm>
              </p:grpSpPr>
              <p:pic>
                <p:nvPicPr>
                  <p:cNvPr id="150" name="Grafik 149">
                    <a:extLst>
                      <a:ext uri="{FF2B5EF4-FFF2-40B4-BE49-F238E27FC236}">
                        <a16:creationId xmlns:a16="http://schemas.microsoft.com/office/drawing/2014/main" id="{0BF439D2-5863-44C7-9A73-32E22450A1D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35358" y="3432789"/>
                    <a:ext cx="1180402" cy="1180402"/>
                  </a:xfrm>
                  <a:prstGeom prst="rect">
                    <a:avLst/>
                  </a:prstGeom>
                </p:spPr>
              </p:pic>
              <p:pic>
                <p:nvPicPr>
                  <p:cNvPr id="151" name="Grafik 150">
                    <a:extLst>
                      <a:ext uri="{FF2B5EF4-FFF2-40B4-BE49-F238E27FC236}">
                        <a16:creationId xmlns:a16="http://schemas.microsoft.com/office/drawing/2014/main" id="{E42EDA4F-8838-4801-BF8B-FEF79204F4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299869" y="3429526"/>
                    <a:ext cx="1180402" cy="1180402"/>
                  </a:xfrm>
                  <a:prstGeom prst="rect">
                    <a:avLst/>
                  </a:prstGeom>
                </p:spPr>
              </p:pic>
              <p:pic>
                <p:nvPicPr>
                  <p:cNvPr id="152" name="Grafik 151">
                    <a:extLst>
                      <a:ext uri="{FF2B5EF4-FFF2-40B4-BE49-F238E27FC236}">
                        <a16:creationId xmlns:a16="http://schemas.microsoft.com/office/drawing/2014/main" id="{43D15FEB-34B6-4C29-8788-D4FB4DCEA69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22130" y="5101225"/>
                    <a:ext cx="1180403" cy="1180403"/>
                  </a:xfrm>
                  <a:prstGeom prst="rect">
                    <a:avLst/>
                  </a:prstGeom>
                </p:spPr>
              </p:pic>
              <p:pic>
                <p:nvPicPr>
                  <p:cNvPr id="153" name="Grafik 152">
                    <a:extLst>
                      <a:ext uri="{FF2B5EF4-FFF2-40B4-BE49-F238E27FC236}">
                        <a16:creationId xmlns:a16="http://schemas.microsoft.com/office/drawing/2014/main" id="{4B37A4BF-1285-4D7F-AD5B-49B95EC10BE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16648" y="4238715"/>
                    <a:ext cx="1180403" cy="1180403"/>
                  </a:xfrm>
                  <a:prstGeom prst="rect">
                    <a:avLst/>
                  </a:prstGeom>
                </p:spPr>
              </p:pic>
              <p:pic>
                <p:nvPicPr>
                  <p:cNvPr id="154" name="Grafik 153">
                    <a:extLst>
                      <a:ext uri="{FF2B5EF4-FFF2-40B4-BE49-F238E27FC236}">
                        <a16:creationId xmlns:a16="http://schemas.microsoft.com/office/drawing/2014/main" id="{284E24A7-F334-42FF-A35A-987A63B6D69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30344" y="2551941"/>
                    <a:ext cx="1180403" cy="1180403"/>
                  </a:xfrm>
                  <a:prstGeom prst="rect">
                    <a:avLst/>
                  </a:prstGeom>
                </p:spPr>
              </p:pic>
              <p:pic>
                <p:nvPicPr>
                  <p:cNvPr id="155" name="Grafik 154">
                    <a:extLst>
                      <a:ext uri="{FF2B5EF4-FFF2-40B4-BE49-F238E27FC236}">
                        <a16:creationId xmlns:a16="http://schemas.microsoft.com/office/drawing/2014/main" id="{6097C90A-D117-4C97-82B9-BC5FEBF2437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42561" y="2542825"/>
                    <a:ext cx="1180403" cy="1180403"/>
                  </a:xfrm>
                  <a:prstGeom prst="rect">
                    <a:avLst/>
                  </a:prstGeom>
                </p:spPr>
              </p:pic>
              <p:pic>
                <p:nvPicPr>
                  <p:cNvPr id="156" name="Grafik 155">
                    <a:extLst>
                      <a:ext uri="{FF2B5EF4-FFF2-40B4-BE49-F238E27FC236}">
                        <a16:creationId xmlns:a16="http://schemas.microsoft.com/office/drawing/2014/main" id="{CE16E147-82F4-41F6-A86F-E12AE63DDFE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332689" y="3401516"/>
                    <a:ext cx="1180402" cy="1180402"/>
                  </a:xfrm>
                  <a:prstGeom prst="rect">
                    <a:avLst/>
                  </a:prstGeom>
                </p:spPr>
              </p:pic>
              <p:pic>
                <p:nvPicPr>
                  <p:cNvPr id="157" name="Grafik 156">
                    <a:extLst>
                      <a:ext uri="{FF2B5EF4-FFF2-40B4-BE49-F238E27FC236}">
                        <a16:creationId xmlns:a16="http://schemas.microsoft.com/office/drawing/2014/main" id="{405B6B31-A5F7-4448-8CD0-D24E28F7A7A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83829" y="4283521"/>
                    <a:ext cx="1180402" cy="1180402"/>
                  </a:xfrm>
                  <a:prstGeom prst="rect">
                    <a:avLst/>
                  </a:prstGeom>
                </p:spPr>
              </p:pic>
              <p:pic>
                <p:nvPicPr>
                  <p:cNvPr id="158" name="Grafik 157">
                    <a:extLst>
                      <a:ext uri="{FF2B5EF4-FFF2-40B4-BE49-F238E27FC236}">
                        <a16:creationId xmlns:a16="http://schemas.microsoft.com/office/drawing/2014/main" id="{E61B86BE-0669-4A57-B003-FC942606BA8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286556" y="5134447"/>
                    <a:ext cx="1180402" cy="1180402"/>
                  </a:xfrm>
                  <a:prstGeom prst="rect">
                    <a:avLst/>
                  </a:prstGeom>
                </p:spPr>
              </p:pic>
              <p:pic>
                <p:nvPicPr>
                  <p:cNvPr id="159" name="Grafik 158">
                    <a:extLst>
                      <a:ext uri="{FF2B5EF4-FFF2-40B4-BE49-F238E27FC236}">
                        <a16:creationId xmlns:a16="http://schemas.microsoft.com/office/drawing/2014/main" id="{815349AA-95A8-426F-B52F-EA9A1F79116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313058" y="5115363"/>
                    <a:ext cx="1180402" cy="1180402"/>
                  </a:xfrm>
                  <a:prstGeom prst="rect">
                    <a:avLst/>
                  </a:prstGeom>
                </p:spPr>
              </p:pic>
              <p:pic>
                <p:nvPicPr>
                  <p:cNvPr id="160" name="Grafik 159">
                    <a:extLst>
                      <a:ext uri="{FF2B5EF4-FFF2-40B4-BE49-F238E27FC236}">
                        <a16:creationId xmlns:a16="http://schemas.microsoft.com/office/drawing/2014/main" id="{8F2F8F0E-7F3A-4B69-B480-45AF7BA0E8F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313200" y="5108294"/>
                    <a:ext cx="1180402" cy="1180402"/>
                  </a:xfrm>
                  <a:prstGeom prst="rect">
                    <a:avLst/>
                  </a:prstGeom>
                </p:spPr>
              </p:pic>
              <p:pic>
                <p:nvPicPr>
                  <p:cNvPr id="161" name="Grafik 160">
                    <a:extLst>
                      <a:ext uri="{FF2B5EF4-FFF2-40B4-BE49-F238E27FC236}">
                        <a16:creationId xmlns:a16="http://schemas.microsoft.com/office/drawing/2014/main" id="{3D603767-6ECD-4E63-A0E1-F244775A3F6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22130" y="1687812"/>
                    <a:ext cx="1180403" cy="1180403"/>
                  </a:xfrm>
                  <a:prstGeom prst="rect">
                    <a:avLst/>
                  </a:prstGeom>
                </p:spPr>
              </p:pic>
              <p:pic>
                <p:nvPicPr>
                  <p:cNvPr id="162" name="Grafik 161">
                    <a:extLst>
                      <a:ext uri="{FF2B5EF4-FFF2-40B4-BE49-F238E27FC236}">
                        <a16:creationId xmlns:a16="http://schemas.microsoft.com/office/drawing/2014/main" id="{5DB81372-99D1-4D54-8964-A31CA717682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286556" y="1721034"/>
                    <a:ext cx="1180402" cy="1180402"/>
                  </a:xfrm>
                  <a:prstGeom prst="rect">
                    <a:avLst/>
                  </a:prstGeom>
                </p:spPr>
              </p:pic>
              <p:pic>
                <p:nvPicPr>
                  <p:cNvPr id="163" name="Grafik 162">
                    <a:extLst>
                      <a:ext uri="{FF2B5EF4-FFF2-40B4-BE49-F238E27FC236}">
                        <a16:creationId xmlns:a16="http://schemas.microsoft.com/office/drawing/2014/main" id="{CEF531FA-D9BE-4FBF-9D69-6A449EAB70C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313058" y="1701950"/>
                    <a:ext cx="1180402" cy="1180402"/>
                  </a:xfrm>
                  <a:prstGeom prst="rect">
                    <a:avLst/>
                  </a:prstGeom>
                </p:spPr>
              </p:pic>
              <p:pic>
                <p:nvPicPr>
                  <p:cNvPr id="164" name="Grafik 163">
                    <a:extLst>
                      <a:ext uri="{FF2B5EF4-FFF2-40B4-BE49-F238E27FC236}">
                        <a16:creationId xmlns:a16="http://schemas.microsoft.com/office/drawing/2014/main" id="{1576E0CD-688F-48BD-8D03-5AD5582C0AB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313200" y="1694881"/>
                    <a:ext cx="1180402" cy="1180402"/>
                  </a:xfrm>
                  <a:prstGeom prst="rect">
                    <a:avLst/>
                  </a:prstGeom>
                </p:spPr>
              </p:pic>
              <p:pic>
                <p:nvPicPr>
                  <p:cNvPr id="165" name="Grafik 164">
                    <a:extLst>
                      <a:ext uri="{FF2B5EF4-FFF2-40B4-BE49-F238E27FC236}">
                        <a16:creationId xmlns:a16="http://schemas.microsoft.com/office/drawing/2014/main" id="{169B98D3-2A88-410F-AB03-BA70F588C59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73946" y="3415521"/>
                    <a:ext cx="1180402" cy="1180402"/>
                  </a:xfrm>
                  <a:prstGeom prst="rect">
                    <a:avLst/>
                  </a:prstGeom>
                </p:spPr>
              </p:pic>
              <p:pic>
                <p:nvPicPr>
                  <p:cNvPr id="166" name="Grafik 165">
                    <a:extLst>
                      <a:ext uri="{FF2B5EF4-FFF2-40B4-BE49-F238E27FC236}">
                        <a16:creationId xmlns:a16="http://schemas.microsoft.com/office/drawing/2014/main" id="{AA6BE7D3-E43C-4774-840F-0A03C66314E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80839" y="2576886"/>
                    <a:ext cx="1180402" cy="1180402"/>
                  </a:xfrm>
                  <a:prstGeom prst="rect">
                    <a:avLst/>
                  </a:prstGeom>
                </p:spPr>
              </p:pic>
              <p:pic>
                <p:nvPicPr>
                  <p:cNvPr id="167" name="Grafik 166">
                    <a:extLst>
                      <a:ext uri="{FF2B5EF4-FFF2-40B4-BE49-F238E27FC236}">
                        <a16:creationId xmlns:a16="http://schemas.microsoft.com/office/drawing/2014/main" id="{7CC4032A-4AF1-4D6F-BC83-08A15EDC06C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827524" y="2548408"/>
                    <a:ext cx="1180402" cy="1180402"/>
                  </a:xfrm>
                  <a:prstGeom prst="rect">
                    <a:avLst/>
                  </a:prstGeom>
                </p:spPr>
              </p:pic>
              <p:pic>
                <p:nvPicPr>
                  <p:cNvPr id="168" name="Grafik 167">
                    <a:extLst>
                      <a:ext uri="{FF2B5EF4-FFF2-40B4-BE49-F238E27FC236}">
                        <a16:creationId xmlns:a16="http://schemas.microsoft.com/office/drawing/2014/main" id="{D4B62C47-3674-4C3A-B85A-A5B4D94FFFD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826858" y="4244297"/>
                    <a:ext cx="1180402" cy="1180402"/>
                  </a:xfrm>
                  <a:prstGeom prst="rect">
                    <a:avLst/>
                  </a:prstGeom>
                </p:spPr>
              </p:pic>
              <p:pic>
                <p:nvPicPr>
                  <p:cNvPr id="169" name="Grafik 168">
                    <a:extLst>
                      <a:ext uri="{FF2B5EF4-FFF2-40B4-BE49-F238E27FC236}">
                        <a16:creationId xmlns:a16="http://schemas.microsoft.com/office/drawing/2014/main" id="{5DF11E24-9229-4428-A085-784CD0C9128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87305" y="4290449"/>
                    <a:ext cx="1180402" cy="1180402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171" name="Grafik 170">
                <a:extLst>
                  <a:ext uri="{FF2B5EF4-FFF2-40B4-BE49-F238E27FC236}">
                    <a16:creationId xmlns:a16="http://schemas.microsoft.com/office/drawing/2014/main" id="{50783F22-AFAB-4E36-92A0-9A56165C42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35369" y="4598762"/>
                <a:ext cx="1180402" cy="1180402"/>
              </a:xfrm>
              <a:prstGeom prst="rect">
                <a:avLst/>
              </a:prstGeom>
            </p:spPr>
          </p:pic>
          <p:pic>
            <p:nvPicPr>
              <p:cNvPr id="172" name="Grafik 171">
                <a:extLst>
                  <a:ext uri="{FF2B5EF4-FFF2-40B4-BE49-F238E27FC236}">
                    <a16:creationId xmlns:a16="http://schemas.microsoft.com/office/drawing/2014/main" id="{3D4ABA73-0D82-46A5-9E17-AFDCEE54C2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16424" y="2910377"/>
                <a:ext cx="1180402" cy="1180402"/>
              </a:xfrm>
              <a:prstGeom prst="rect">
                <a:avLst/>
              </a:prstGeom>
            </p:spPr>
          </p:pic>
          <p:pic>
            <p:nvPicPr>
              <p:cNvPr id="174" name="Grafik 173">
                <a:extLst>
                  <a:ext uri="{FF2B5EF4-FFF2-40B4-BE49-F238E27FC236}">
                    <a16:creationId xmlns:a16="http://schemas.microsoft.com/office/drawing/2014/main" id="{0319D6BB-535B-45FD-829A-4A7C2333D3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28211" y="1178280"/>
                <a:ext cx="1180402" cy="1180402"/>
              </a:xfrm>
              <a:prstGeom prst="rect">
                <a:avLst/>
              </a:prstGeom>
            </p:spPr>
          </p:pic>
          <p:pic>
            <p:nvPicPr>
              <p:cNvPr id="175" name="Grafik 174">
                <a:extLst>
                  <a:ext uri="{FF2B5EF4-FFF2-40B4-BE49-F238E27FC236}">
                    <a16:creationId xmlns:a16="http://schemas.microsoft.com/office/drawing/2014/main" id="{580D9B39-94D6-451C-9B7D-B65D19662E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9251888" y="3807091"/>
                <a:ext cx="1180402" cy="1180402"/>
              </a:xfrm>
              <a:prstGeom prst="rect">
                <a:avLst/>
              </a:prstGeom>
            </p:spPr>
          </p:pic>
          <p:pic>
            <p:nvPicPr>
              <p:cNvPr id="176" name="Grafik 175">
                <a:extLst>
                  <a:ext uri="{FF2B5EF4-FFF2-40B4-BE49-F238E27FC236}">
                    <a16:creationId xmlns:a16="http://schemas.microsoft.com/office/drawing/2014/main" id="{3656723E-4ED7-4137-9A63-4B29F75D55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336045" y="2042417"/>
                <a:ext cx="1180402" cy="1180402"/>
              </a:xfrm>
              <a:prstGeom prst="rect">
                <a:avLst/>
              </a:prstGeom>
            </p:spPr>
          </p:pic>
        </p:grpSp>
        <p:pic>
          <p:nvPicPr>
            <p:cNvPr id="173" name="Grafik 172">
              <a:extLst>
                <a:ext uri="{FF2B5EF4-FFF2-40B4-BE49-F238E27FC236}">
                  <a16:creationId xmlns:a16="http://schemas.microsoft.com/office/drawing/2014/main" id="{C845EAA9-6B8A-423F-9550-BA21DFDD3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248756" y="3768129"/>
              <a:ext cx="1180402" cy="1180402"/>
            </a:xfrm>
            <a:prstGeom prst="rect">
              <a:avLst/>
            </a:prstGeom>
          </p:spPr>
        </p:pic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8E43C4BB-FF13-49F0-9BC9-9157F14B200B}"/>
              </a:ext>
            </a:extLst>
          </p:cNvPr>
          <p:cNvGrpSpPr/>
          <p:nvPr/>
        </p:nvGrpSpPr>
        <p:grpSpPr>
          <a:xfrm>
            <a:off x="11148796" y="470223"/>
            <a:ext cx="950925" cy="5437637"/>
            <a:chOff x="11014744" y="322101"/>
            <a:chExt cx="950925" cy="5437637"/>
          </a:xfrm>
        </p:grpSpPr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A1E8586B-39C0-46C0-8E62-B2028A2CA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1014744" y="3687135"/>
              <a:ext cx="950924" cy="950924"/>
            </a:xfrm>
            <a:prstGeom prst="rect">
              <a:avLst/>
            </a:prstGeom>
          </p:spPr>
        </p:pic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0944C135-5B16-4D3C-A915-9B5E36939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1014744" y="4808813"/>
              <a:ext cx="950925" cy="950925"/>
            </a:xfrm>
            <a:prstGeom prst="rect">
              <a:avLst/>
            </a:prstGeom>
          </p:spPr>
        </p:pic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03235FF5-9A5A-4EF3-9DCF-9615800B7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1014744" y="2565457"/>
              <a:ext cx="950924" cy="950924"/>
            </a:xfrm>
            <a:prstGeom prst="rect">
              <a:avLst/>
            </a:prstGeom>
          </p:spPr>
        </p:pic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42032A96-7B60-4346-90F4-159B26DD6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1014744" y="322101"/>
              <a:ext cx="950924" cy="950924"/>
            </a:xfrm>
            <a:prstGeom prst="rect">
              <a:avLst/>
            </a:prstGeom>
          </p:spPr>
        </p:pic>
        <p:pic>
          <p:nvPicPr>
            <p:cNvPr id="31" name="Grafik 30">
              <a:extLst>
                <a:ext uri="{FF2B5EF4-FFF2-40B4-BE49-F238E27FC236}">
                  <a16:creationId xmlns:a16="http://schemas.microsoft.com/office/drawing/2014/main" id="{C935D6BA-FC70-46A4-9498-6DE688B18C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1014744" y="1443779"/>
              <a:ext cx="950924" cy="950924"/>
            </a:xfrm>
            <a:prstGeom prst="rect">
              <a:avLst/>
            </a:prstGeom>
          </p:spPr>
        </p:pic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BA446A98-6EB6-4550-B947-833184E1C0EC}"/>
              </a:ext>
            </a:extLst>
          </p:cNvPr>
          <p:cNvGrpSpPr/>
          <p:nvPr/>
        </p:nvGrpSpPr>
        <p:grpSpPr>
          <a:xfrm>
            <a:off x="7965220" y="284152"/>
            <a:ext cx="1375303" cy="644949"/>
            <a:chOff x="6858148" y="321967"/>
            <a:chExt cx="1375303" cy="644949"/>
          </a:xfrm>
        </p:grpSpPr>
        <p:sp>
          <p:nvSpPr>
            <p:cNvPr id="48" name="Rechteck: abgerundete Ecken 47">
              <a:extLst>
                <a:ext uri="{FF2B5EF4-FFF2-40B4-BE49-F238E27FC236}">
                  <a16:creationId xmlns:a16="http://schemas.microsoft.com/office/drawing/2014/main" id="{2CC76A87-658D-4089-8403-7113BD500F56}"/>
                </a:ext>
              </a:extLst>
            </p:cNvPr>
            <p:cNvSpPr/>
            <p:nvPr/>
          </p:nvSpPr>
          <p:spPr>
            <a:xfrm>
              <a:off x="6858148" y="321967"/>
              <a:ext cx="1375303" cy="644949"/>
            </a:xfrm>
            <a:prstGeom prst="roundRect">
              <a:avLst/>
            </a:prstGeom>
            <a:solidFill>
              <a:srgbClr val="473F37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de-CH" sz="2800" b="1" dirty="0">
                  <a:solidFill>
                    <a:schemeClr val="bg1"/>
                  </a:solidFill>
                </a:rPr>
                <a:t>100</a:t>
              </a:r>
            </a:p>
          </p:txBody>
        </p:sp>
        <p:pic>
          <p:nvPicPr>
            <p:cNvPr id="42" name="Grafik 41">
              <a:extLst>
                <a:ext uri="{FF2B5EF4-FFF2-40B4-BE49-F238E27FC236}">
                  <a16:creationId xmlns:a16="http://schemas.microsoft.com/office/drawing/2014/main" id="{2F40A631-A00D-43B8-A0F1-F3D86CE176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6893485" y="355037"/>
              <a:ext cx="578808" cy="578808"/>
            </a:xfrm>
            <a:prstGeom prst="rect">
              <a:avLst/>
            </a:prstGeom>
          </p:spPr>
        </p:pic>
      </p:grp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CD1B0C0E-AF20-4F68-81F8-41CC8A834DF3}"/>
              </a:ext>
            </a:extLst>
          </p:cNvPr>
          <p:cNvGrpSpPr/>
          <p:nvPr/>
        </p:nvGrpSpPr>
        <p:grpSpPr>
          <a:xfrm>
            <a:off x="2708827" y="317222"/>
            <a:ext cx="1375303" cy="644949"/>
            <a:chOff x="3958551" y="330099"/>
            <a:chExt cx="1375303" cy="644949"/>
          </a:xfrm>
        </p:grpSpPr>
        <p:sp>
          <p:nvSpPr>
            <p:cNvPr id="47" name="Rechteck: abgerundete Ecken 46">
              <a:extLst>
                <a:ext uri="{FF2B5EF4-FFF2-40B4-BE49-F238E27FC236}">
                  <a16:creationId xmlns:a16="http://schemas.microsoft.com/office/drawing/2014/main" id="{FF4AB9D3-A00E-4DA2-90A0-6F3C2EF86A51}"/>
                </a:ext>
              </a:extLst>
            </p:cNvPr>
            <p:cNvSpPr/>
            <p:nvPr/>
          </p:nvSpPr>
          <p:spPr>
            <a:xfrm>
              <a:off x="3958551" y="330099"/>
              <a:ext cx="1375303" cy="644949"/>
            </a:xfrm>
            <a:prstGeom prst="roundRect">
              <a:avLst/>
            </a:prstGeom>
            <a:solidFill>
              <a:srgbClr val="473F37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de-CH" sz="2800" b="1" dirty="0">
                  <a:solidFill>
                    <a:schemeClr val="bg1"/>
                  </a:solidFill>
                </a:rPr>
                <a:t>18</a:t>
              </a:r>
            </a:p>
          </p:txBody>
        </p:sp>
        <p:pic>
          <p:nvPicPr>
            <p:cNvPr id="44" name="Grafik 43">
              <a:extLst>
                <a:ext uri="{FF2B5EF4-FFF2-40B4-BE49-F238E27FC236}">
                  <a16:creationId xmlns:a16="http://schemas.microsoft.com/office/drawing/2014/main" id="{69AB0693-3683-4A68-B118-5A97930D3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4013447" y="355037"/>
              <a:ext cx="578808" cy="578808"/>
            </a:xfrm>
            <a:prstGeom prst="rect">
              <a:avLst/>
            </a:prstGeom>
          </p:spPr>
        </p:pic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0736B3A8-2562-46AB-BD54-843597748D3E}"/>
              </a:ext>
            </a:extLst>
          </p:cNvPr>
          <p:cNvGrpSpPr/>
          <p:nvPr/>
        </p:nvGrpSpPr>
        <p:grpSpPr>
          <a:xfrm>
            <a:off x="5402478" y="285218"/>
            <a:ext cx="1375303" cy="644949"/>
            <a:chOff x="1797923" y="260281"/>
            <a:chExt cx="1375303" cy="644949"/>
          </a:xfrm>
        </p:grpSpPr>
        <p:sp>
          <p:nvSpPr>
            <p:cNvPr id="33" name="Rechteck: abgerundete Ecken 32">
              <a:extLst>
                <a:ext uri="{FF2B5EF4-FFF2-40B4-BE49-F238E27FC236}">
                  <a16:creationId xmlns:a16="http://schemas.microsoft.com/office/drawing/2014/main" id="{66285B4F-9BA2-45E7-86FE-BACB2648E336}"/>
                </a:ext>
              </a:extLst>
            </p:cNvPr>
            <p:cNvSpPr/>
            <p:nvPr/>
          </p:nvSpPr>
          <p:spPr>
            <a:xfrm>
              <a:off x="1797923" y="260281"/>
              <a:ext cx="1375303" cy="644949"/>
            </a:xfrm>
            <a:prstGeom prst="roundRect">
              <a:avLst/>
            </a:prstGeom>
            <a:solidFill>
              <a:srgbClr val="473F37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de-CH" sz="2800" b="1" dirty="0">
                  <a:solidFill>
                    <a:schemeClr val="bg1"/>
                  </a:solidFill>
                </a:rPr>
                <a:t>12</a:t>
              </a:r>
            </a:p>
          </p:txBody>
        </p:sp>
        <p:pic>
          <p:nvPicPr>
            <p:cNvPr id="46" name="Grafik 45">
              <a:extLst>
                <a:ext uri="{FF2B5EF4-FFF2-40B4-BE49-F238E27FC236}">
                  <a16:creationId xmlns:a16="http://schemas.microsoft.com/office/drawing/2014/main" id="{D94E4150-E341-4BE3-9CB8-47D86C1FA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1855449" y="293351"/>
              <a:ext cx="578808" cy="578808"/>
            </a:xfrm>
            <a:prstGeom prst="rect">
              <a:avLst/>
            </a:prstGeom>
          </p:spPr>
        </p:pic>
      </p:grpSp>
      <p:pic>
        <p:nvPicPr>
          <p:cNvPr id="206" name="Grafik 205">
            <a:extLst>
              <a:ext uri="{FF2B5EF4-FFF2-40B4-BE49-F238E27FC236}">
                <a16:creationId xmlns:a16="http://schemas.microsoft.com/office/drawing/2014/main" id="{6C220900-6A05-47DD-86EE-E979E16F9F79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801024" y="3844426"/>
            <a:ext cx="859274" cy="859274"/>
          </a:xfrm>
          <a:prstGeom prst="rect">
            <a:avLst/>
          </a:prstGeom>
        </p:spPr>
      </p:pic>
      <p:pic>
        <p:nvPicPr>
          <p:cNvPr id="208" name="Grafik 207">
            <a:extLst>
              <a:ext uri="{FF2B5EF4-FFF2-40B4-BE49-F238E27FC236}">
                <a16:creationId xmlns:a16="http://schemas.microsoft.com/office/drawing/2014/main" id="{095CFDDE-3A2F-4666-A8A3-33AB36CA853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2832148" y="3864354"/>
            <a:ext cx="854724" cy="854724"/>
          </a:xfrm>
          <a:prstGeom prst="rect">
            <a:avLst/>
          </a:prstGeom>
        </p:spPr>
      </p:pic>
      <p:pic>
        <p:nvPicPr>
          <p:cNvPr id="210" name="Grafik 209">
            <a:extLst>
              <a:ext uri="{FF2B5EF4-FFF2-40B4-BE49-F238E27FC236}">
                <a16:creationId xmlns:a16="http://schemas.microsoft.com/office/drawing/2014/main" id="{45355A51-C427-4C48-B70B-90B120462E3C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2342402" y="2992786"/>
            <a:ext cx="854724" cy="854724"/>
          </a:xfrm>
          <a:prstGeom prst="rect">
            <a:avLst/>
          </a:prstGeom>
        </p:spPr>
      </p:pic>
      <p:pic>
        <p:nvPicPr>
          <p:cNvPr id="212" name="Grafik 211">
            <a:extLst>
              <a:ext uri="{FF2B5EF4-FFF2-40B4-BE49-F238E27FC236}">
                <a16:creationId xmlns:a16="http://schemas.microsoft.com/office/drawing/2014/main" id="{B7345BBC-112E-499C-AD7D-88CED64C8D6B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867772" y="2113827"/>
            <a:ext cx="854723" cy="854723"/>
          </a:xfrm>
          <a:prstGeom prst="rect">
            <a:avLst/>
          </a:prstGeom>
        </p:spPr>
      </p:pic>
      <p:pic>
        <p:nvPicPr>
          <p:cNvPr id="214" name="Grafik 213">
            <a:extLst>
              <a:ext uri="{FF2B5EF4-FFF2-40B4-BE49-F238E27FC236}">
                <a16:creationId xmlns:a16="http://schemas.microsoft.com/office/drawing/2014/main" id="{30D83456-6629-4C80-B141-33E2754E4BD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3838777" y="2131448"/>
            <a:ext cx="854724" cy="854724"/>
          </a:xfrm>
          <a:prstGeom prst="rect">
            <a:avLst/>
          </a:prstGeom>
        </p:spPr>
      </p:pic>
      <p:pic>
        <p:nvPicPr>
          <p:cNvPr id="216" name="Grafik 215">
            <a:extLst>
              <a:ext uri="{FF2B5EF4-FFF2-40B4-BE49-F238E27FC236}">
                <a16:creationId xmlns:a16="http://schemas.microsoft.com/office/drawing/2014/main" id="{6DDA3AB8-2F9A-431E-B26D-21A914469C6F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351410" y="4726243"/>
            <a:ext cx="854724" cy="854724"/>
          </a:xfrm>
          <a:prstGeom prst="rect">
            <a:avLst/>
          </a:prstGeom>
        </p:spPr>
      </p:pic>
      <p:sp>
        <p:nvSpPr>
          <p:cNvPr id="230" name="Rechteck: abgerundete Ecken 229">
            <a:extLst>
              <a:ext uri="{FF2B5EF4-FFF2-40B4-BE49-F238E27FC236}">
                <a16:creationId xmlns:a16="http://schemas.microsoft.com/office/drawing/2014/main" id="{1D15C2C9-51B2-4945-9A87-5BFC7CB9F4BF}"/>
              </a:ext>
            </a:extLst>
          </p:cNvPr>
          <p:cNvSpPr/>
          <p:nvPr/>
        </p:nvSpPr>
        <p:spPr>
          <a:xfrm>
            <a:off x="621226" y="5921553"/>
            <a:ext cx="4572000" cy="762000"/>
          </a:xfrm>
          <a:prstGeom prst="roundRect">
            <a:avLst/>
          </a:prstGeom>
          <a:solidFill>
            <a:srgbClr val="473F37"/>
          </a:solidFill>
          <a:ln w="285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CH" sz="2800" b="1" dirty="0">
              <a:solidFill>
                <a:schemeClr val="bg1"/>
              </a:solidFill>
            </a:endParaRPr>
          </a:p>
        </p:txBody>
      </p:sp>
      <p:pic>
        <p:nvPicPr>
          <p:cNvPr id="237" name="Grafik 236">
            <a:extLst>
              <a:ext uri="{FF2B5EF4-FFF2-40B4-BE49-F238E27FC236}">
                <a16:creationId xmlns:a16="http://schemas.microsoft.com/office/drawing/2014/main" id="{8E2F12F6-F817-4731-8598-9E3431D8266C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667497" y="5972484"/>
            <a:ext cx="676275" cy="676275"/>
          </a:xfrm>
          <a:prstGeom prst="rect">
            <a:avLst/>
          </a:prstGeom>
        </p:spPr>
      </p:pic>
      <p:pic>
        <p:nvPicPr>
          <p:cNvPr id="228" name="Grafik 227">
            <a:extLst>
              <a:ext uri="{FF2B5EF4-FFF2-40B4-BE49-F238E27FC236}">
                <a16:creationId xmlns:a16="http://schemas.microsoft.com/office/drawing/2014/main" id="{F04A2FE2-8EBE-4F5D-B618-5CBF750E51A4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7824930" y="5997199"/>
            <a:ext cx="595733" cy="595733"/>
          </a:xfrm>
          <a:prstGeom prst="rect">
            <a:avLst/>
          </a:prstGeom>
        </p:spPr>
      </p:pic>
      <p:pic>
        <p:nvPicPr>
          <p:cNvPr id="220" name="Grafik 219">
            <a:extLst>
              <a:ext uri="{FF2B5EF4-FFF2-40B4-BE49-F238E27FC236}">
                <a16:creationId xmlns:a16="http://schemas.microsoft.com/office/drawing/2014/main" id="{A7796329-5A31-4218-8834-8FD19DD47CF3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7158551" y="5985011"/>
            <a:ext cx="595733" cy="595733"/>
          </a:xfrm>
          <a:prstGeom prst="rect">
            <a:avLst/>
          </a:prstGeom>
        </p:spPr>
      </p:pic>
      <p:pic>
        <p:nvPicPr>
          <p:cNvPr id="222" name="Grafik 221">
            <a:extLst>
              <a:ext uri="{FF2B5EF4-FFF2-40B4-BE49-F238E27FC236}">
                <a16:creationId xmlns:a16="http://schemas.microsoft.com/office/drawing/2014/main" id="{AABC4AF3-988F-44CA-8C9A-91FF037EB98C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8531016" y="5997198"/>
            <a:ext cx="595733" cy="595733"/>
          </a:xfrm>
          <a:prstGeom prst="rect">
            <a:avLst/>
          </a:prstGeom>
        </p:spPr>
      </p:pic>
      <p:pic>
        <p:nvPicPr>
          <p:cNvPr id="226" name="Grafik 225">
            <a:extLst>
              <a:ext uri="{FF2B5EF4-FFF2-40B4-BE49-F238E27FC236}">
                <a16:creationId xmlns:a16="http://schemas.microsoft.com/office/drawing/2014/main" id="{482B7182-CEB2-4D7A-9BB8-9CEE816C4136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9187300" y="6012755"/>
            <a:ext cx="595732" cy="595732"/>
          </a:xfrm>
          <a:prstGeom prst="rect">
            <a:avLst/>
          </a:prstGeom>
        </p:spPr>
      </p:pic>
      <p:pic>
        <p:nvPicPr>
          <p:cNvPr id="224" name="Grafik 223">
            <a:extLst>
              <a:ext uri="{FF2B5EF4-FFF2-40B4-BE49-F238E27FC236}">
                <a16:creationId xmlns:a16="http://schemas.microsoft.com/office/drawing/2014/main" id="{CB9884AF-F8C4-4F14-BB33-79D2E175DF95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9859671" y="6004067"/>
            <a:ext cx="595731" cy="595731"/>
          </a:xfrm>
          <a:prstGeom prst="rect">
            <a:avLst/>
          </a:prstGeom>
        </p:spPr>
      </p:pic>
      <p:sp>
        <p:nvSpPr>
          <p:cNvPr id="239" name="Rechteck: abgerundete Ecken 238">
            <a:extLst>
              <a:ext uri="{FF2B5EF4-FFF2-40B4-BE49-F238E27FC236}">
                <a16:creationId xmlns:a16="http://schemas.microsoft.com/office/drawing/2014/main" id="{A6FECB4E-8B55-43BF-9119-DA538F73977B}"/>
              </a:ext>
            </a:extLst>
          </p:cNvPr>
          <p:cNvSpPr/>
          <p:nvPr/>
        </p:nvSpPr>
        <p:spPr>
          <a:xfrm>
            <a:off x="1449760" y="6072496"/>
            <a:ext cx="3619500" cy="476250"/>
          </a:xfrm>
          <a:prstGeom prst="roundRect">
            <a:avLst/>
          </a:prstGeom>
          <a:solidFill>
            <a:srgbClr val="FF0000"/>
          </a:solidFill>
          <a:ln w="285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2800" b="1" dirty="0">
              <a:solidFill>
                <a:schemeClr val="bg1"/>
              </a:solidFill>
            </a:endParaRPr>
          </a:p>
        </p:txBody>
      </p:sp>
      <p:sp>
        <p:nvSpPr>
          <p:cNvPr id="85" name="Rechteck: abgerundete Ecken 84">
            <a:extLst>
              <a:ext uri="{FF2B5EF4-FFF2-40B4-BE49-F238E27FC236}">
                <a16:creationId xmlns:a16="http://schemas.microsoft.com/office/drawing/2014/main" id="{B74E9760-52C3-417A-A221-84435E8307DA}"/>
              </a:ext>
            </a:extLst>
          </p:cNvPr>
          <p:cNvSpPr/>
          <p:nvPr/>
        </p:nvSpPr>
        <p:spPr>
          <a:xfrm>
            <a:off x="3976580" y="4526812"/>
            <a:ext cx="492625" cy="98490"/>
          </a:xfrm>
          <a:prstGeom prst="roundRect">
            <a:avLst/>
          </a:prstGeom>
          <a:solidFill>
            <a:srgbClr val="FF0000"/>
          </a:solidFill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991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Microsoft Office PowerPoint</Application>
  <PresentationFormat>Breitbild</PresentationFormat>
  <Paragraphs>66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Sämi Rutz</dc:creator>
  <cp:lastModifiedBy>Sämi Rutz</cp:lastModifiedBy>
  <cp:revision>33</cp:revision>
  <dcterms:created xsi:type="dcterms:W3CDTF">2019-11-07T06:30:26Z</dcterms:created>
  <dcterms:modified xsi:type="dcterms:W3CDTF">2020-01-15T17:28:16Z</dcterms:modified>
</cp:coreProperties>
</file>