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2.xml" ContentType="application/vnd.openxmlformats-officedocument.presentationml.notesSlide+xml"/>
  <Override PartName="/ppt/ink/ink15.xml" ContentType="application/inkml+xml"/>
  <Override PartName="/ppt/notesSlides/notesSlide3.xml" ContentType="application/vnd.openxmlformats-officedocument.presentationml.notesSlide+xml"/>
  <Override PartName="/ppt/ink/ink16.xml" ContentType="application/inkml+xml"/>
  <Override PartName="/ppt/notesSlides/notesSlide4.xml" ContentType="application/vnd.openxmlformats-officedocument.presentationml.notesSlide+xml"/>
  <Override PartName="/ppt/ink/ink17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8.xml" ContentType="application/inkml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56" r:id="rId5"/>
    <p:sldId id="657" r:id="rId6"/>
    <p:sldId id="666" r:id="rId7"/>
    <p:sldId id="661" r:id="rId8"/>
    <p:sldId id="667" r:id="rId9"/>
    <p:sldId id="648" r:id="rId10"/>
    <p:sldId id="631" r:id="rId11"/>
    <p:sldId id="633" r:id="rId12"/>
    <p:sldId id="659" r:id="rId13"/>
    <p:sldId id="669" r:id="rId14"/>
    <p:sldId id="668" r:id="rId15"/>
    <p:sldId id="640" r:id="rId16"/>
  </p:sldIdLst>
  <p:sldSz cx="9144000" cy="5143500" type="screen16x9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orient="horz" pos="3072" userDrawn="1">
          <p15:clr>
            <a:srgbClr val="A4A3A4"/>
          </p15:clr>
        </p15:guide>
        <p15:guide id="3" orient="horz" pos="350" userDrawn="1">
          <p15:clr>
            <a:srgbClr val="A4A3A4"/>
          </p15:clr>
        </p15:guide>
        <p15:guide id="4" orient="horz" pos="798" userDrawn="1">
          <p15:clr>
            <a:srgbClr val="A4A3A4"/>
          </p15:clr>
        </p15:guide>
        <p15:guide id="5" orient="horz" pos="124" userDrawn="1">
          <p15:clr>
            <a:srgbClr val="A4A3A4"/>
          </p15:clr>
        </p15:guide>
        <p15:guide id="6" orient="horz" pos="260" userDrawn="1">
          <p15:clr>
            <a:srgbClr val="A4A3A4"/>
          </p15:clr>
        </p15:guide>
        <p15:guide id="7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oteini Liwicki" initials="FL" lastIdx="2" clrIdx="0">
    <p:extLst>
      <p:ext uri="{19B8F6BF-5375-455C-9EA6-DF929625EA0E}">
        <p15:presenceInfo xmlns:p15="http://schemas.microsoft.com/office/powerpoint/2012/main" userId="S::foteini.liwicki@ltu.se::4bbb0bd0-cf8d-49b5-833c-02a8783bc3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2D54"/>
    <a:srgbClr val="00B050"/>
    <a:srgbClr val="061731"/>
    <a:srgbClr val="3A7EAD"/>
    <a:srgbClr val="162852"/>
    <a:srgbClr val="2A79AA"/>
    <a:srgbClr val="2A79B3"/>
    <a:srgbClr val="2B81BC"/>
    <a:srgbClr val="2B81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9C78F3-7E44-4E30-B234-A77CE86CD229}" v="10" dt="2022-09-06T08:07:49.66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11" autoAdjust="0"/>
    <p:restoredTop sz="91489" autoAdjust="0"/>
  </p:normalViewPr>
  <p:slideViewPr>
    <p:cSldViewPr snapToObjects="1">
      <p:cViewPr varScale="1">
        <p:scale>
          <a:sx n="195" d="100"/>
          <a:sy n="195" d="100"/>
        </p:scale>
        <p:origin x="260" y="92"/>
      </p:cViewPr>
      <p:guideLst>
        <p:guide orient="horz" pos="1620"/>
        <p:guide orient="horz" pos="3072"/>
        <p:guide orient="horz" pos="350"/>
        <p:guide orient="horz" pos="798"/>
        <p:guide orient="horz" pos="124"/>
        <p:guide orient="horz" pos="2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153" d="100"/>
          <a:sy n="153" d="100"/>
        </p:scale>
        <p:origin x="1258" y="101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us Liwicki" userId="15678085-4213-46c3-8c52-91c45311ccbe" providerId="ADAL" clId="{83EABCA6-AB4B-4EF1-99C4-AA34FDC8A4AE}"/>
    <pc:docChg chg="modSld">
      <pc:chgData name="Marcus Liwicki" userId="15678085-4213-46c3-8c52-91c45311ccbe" providerId="ADAL" clId="{83EABCA6-AB4B-4EF1-99C4-AA34FDC8A4AE}" dt="2021-03-12T08:58:13.338" v="15"/>
      <pc:docMkLst>
        <pc:docMk/>
      </pc:docMkLst>
      <pc:sldChg chg="addSp modSp mod">
        <pc:chgData name="Marcus Liwicki" userId="15678085-4213-46c3-8c52-91c45311ccbe" providerId="ADAL" clId="{83EABCA6-AB4B-4EF1-99C4-AA34FDC8A4AE}" dt="2021-03-12T08:58:13.338" v="15"/>
        <pc:sldMkLst>
          <pc:docMk/>
          <pc:sldMk cId="1575963448" sldId="657"/>
        </pc:sldMkLst>
        <pc:grpChg chg="mod">
          <ac:chgData name="Marcus Liwicki" userId="15678085-4213-46c3-8c52-91c45311ccbe" providerId="ADAL" clId="{83EABCA6-AB4B-4EF1-99C4-AA34FDC8A4AE}" dt="2021-03-12T08:58:06.693" v="7"/>
          <ac:grpSpMkLst>
            <pc:docMk/>
            <pc:sldMk cId="1575963448" sldId="657"/>
            <ac:grpSpMk id="13" creationId="{7671C5E7-252D-48F8-AB60-97490D853CC1}"/>
          </ac:grpSpMkLst>
        </pc:grpChg>
        <pc:grpChg chg="mod">
          <ac:chgData name="Marcus Liwicki" userId="15678085-4213-46c3-8c52-91c45311ccbe" providerId="ADAL" clId="{83EABCA6-AB4B-4EF1-99C4-AA34FDC8A4AE}" dt="2021-03-12T08:58:13.338" v="15"/>
          <ac:grpSpMkLst>
            <pc:docMk/>
            <pc:sldMk cId="1575963448" sldId="657"/>
            <ac:grpSpMk id="21" creationId="{7573F0FC-C304-4146-89EF-C295049DF3B0}"/>
          </ac:grpSpMkLst>
        </pc:grpChg>
        <pc:inkChg chg="add">
          <ac:chgData name="Marcus Liwicki" userId="15678085-4213-46c3-8c52-91c45311ccbe" providerId="ADAL" clId="{83EABCA6-AB4B-4EF1-99C4-AA34FDC8A4AE}" dt="2021-03-12T08:57:41.378" v="0" actId="9405"/>
          <ac:inkMkLst>
            <pc:docMk/>
            <pc:sldMk cId="1575963448" sldId="657"/>
            <ac:inkMk id="6" creationId="{470D1573-B88F-4A55-BD9C-C30A95235B7A}"/>
          </ac:inkMkLst>
        </pc:inkChg>
        <pc:inkChg chg="add">
          <ac:chgData name="Marcus Liwicki" userId="15678085-4213-46c3-8c52-91c45311ccbe" providerId="ADAL" clId="{83EABCA6-AB4B-4EF1-99C4-AA34FDC8A4AE}" dt="2021-03-12T08:57:51.726" v="1" actId="9405"/>
          <ac:inkMkLst>
            <pc:docMk/>
            <pc:sldMk cId="1575963448" sldId="657"/>
            <ac:inkMk id="7" creationId="{B26EB2FF-9CC1-429D-B9A7-2DA2DDF7EDBC}"/>
          </ac:inkMkLst>
        </pc:inkChg>
        <pc:inkChg chg="add">
          <ac:chgData name="Marcus Liwicki" userId="15678085-4213-46c3-8c52-91c45311ccbe" providerId="ADAL" clId="{83EABCA6-AB4B-4EF1-99C4-AA34FDC8A4AE}" dt="2021-03-12T08:57:55.590" v="2" actId="9405"/>
          <ac:inkMkLst>
            <pc:docMk/>
            <pc:sldMk cId="1575963448" sldId="657"/>
            <ac:inkMk id="8" creationId="{111E9C3F-0B71-4615-8188-2928FC17C2CB}"/>
          </ac:inkMkLst>
        </pc:inkChg>
        <pc:inkChg chg="add">
          <ac:chgData name="Marcus Liwicki" userId="15678085-4213-46c3-8c52-91c45311ccbe" providerId="ADAL" clId="{83EABCA6-AB4B-4EF1-99C4-AA34FDC8A4AE}" dt="2021-03-12T08:57:59.536" v="3" actId="9405"/>
          <ac:inkMkLst>
            <pc:docMk/>
            <pc:sldMk cId="1575963448" sldId="657"/>
            <ac:inkMk id="9" creationId="{9118C0EB-5128-4F7B-B918-8F7AB4989361}"/>
          </ac:inkMkLst>
        </pc:inkChg>
        <pc:inkChg chg="add">
          <ac:chgData name="Marcus Liwicki" userId="15678085-4213-46c3-8c52-91c45311ccbe" providerId="ADAL" clId="{83EABCA6-AB4B-4EF1-99C4-AA34FDC8A4AE}" dt="2021-03-12T08:58:03.351" v="4" actId="9405"/>
          <ac:inkMkLst>
            <pc:docMk/>
            <pc:sldMk cId="1575963448" sldId="657"/>
            <ac:inkMk id="10" creationId="{9BD47D7F-DD6F-4B62-9C26-DF5526D7A61C}"/>
          </ac:inkMkLst>
        </pc:inkChg>
        <pc:inkChg chg="add mod">
          <ac:chgData name="Marcus Liwicki" userId="15678085-4213-46c3-8c52-91c45311ccbe" providerId="ADAL" clId="{83EABCA6-AB4B-4EF1-99C4-AA34FDC8A4AE}" dt="2021-03-12T08:58:06.693" v="7"/>
          <ac:inkMkLst>
            <pc:docMk/>
            <pc:sldMk cId="1575963448" sldId="657"/>
            <ac:inkMk id="11" creationId="{28DC854C-40EA-4926-94D9-805689DA4E66}"/>
          </ac:inkMkLst>
        </pc:inkChg>
        <pc:inkChg chg="add mod">
          <ac:chgData name="Marcus Liwicki" userId="15678085-4213-46c3-8c52-91c45311ccbe" providerId="ADAL" clId="{83EABCA6-AB4B-4EF1-99C4-AA34FDC8A4AE}" dt="2021-03-12T08:58:06.693" v="7"/>
          <ac:inkMkLst>
            <pc:docMk/>
            <pc:sldMk cId="1575963448" sldId="657"/>
            <ac:inkMk id="12" creationId="{222AD1B3-3519-48E1-9828-44243A76811C}"/>
          </ac:inkMkLst>
        </pc:inkChg>
        <pc:inkChg chg="add mod">
          <ac:chgData name="Marcus Liwicki" userId="15678085-4213-46c3-8c52-91c45311ccbe" providerId="ADAL" clId="{83EABCA6-AB4B-4EF1-99C4-AA34FDC8A4AE}" dt="2021-03-12T08:58:13.338" v="15"/>
          <ac:inkMkLst>
            <pc:docMk/>
            <pc:sldMk cId="1575963448" sldId="657"/>
            <ac:inkMk id="14" creationId="{E5D67019-9368-4E07-85BE-EDB27239CD61}"/>
          </ac:inkMkLst>
        </pc:inkChg>
        <pc:inkChg chg="add mod">
          <ac:chgData name="Marcus Liwicki" userId="15678085-4213-46c3-8c52-91c45311ccbe" providerId="ADAL" clId="{83EABCA6-AB4B-4EF1-99C4-AA34FDC8A4AE}" dt="2021-03-12T08:58:13.338" v="15"/>
          <ac:inkMkLst>
            <pc:docMk/>
            <pc:sldMk cId="1575963448" sldId="657"/>
            <ac:inkMk id="15" creationId="{CDF4DE80-6DC8-4004-8AEF-9F60FD5372BD}"/>
          </ac:inkMkLst>
        </pc:inkChg>
        <pc:inkChg chg="add mod">
          <ac:chgData name="Marcus Liwicki" userId="15678085-4213-46c3-8c52-91c45311ccbe" providerId="ADAL" clId="{83EABCA6-AB4B-4EF1-99C4-AA34FDC8A4AE}" dt="2021-03-12T08:58:13.338" v="15"/>
          <ac:inkMkLst>
            <pc:docMk/>
            <pc:sldMk cId="1575963448" sldId="657"/>
            <ac:inkMk id="16" creationId="{BFCA424F-259C-4696-873D-D2081272FFD0}"/>
          </ac:inkMkLst>
        </pc:inkChg>
        <pc:inkChg chg="add mod">
          <ac:chgData name="Marcus Liwicki" userId="15678085-4213-46c3-8c52-91c45311ccbe" providerId="ADAL" clId="{83EABCA6-AB4B-4EF1-99C4-AA34FDC8A4AE}" dt="2021-03-12T08:58:13.338" v="15"/>
          <ac:inkMkLst>
            <pc:docMk/>
            <pc:sldMk cId="1575963448" sldId="657"/>
            <ac:inkMk id="17" creationId="{45D4366A-D646-40DD-B71A-D27AF8646A65}"/>
          </ac:inkMkLst>
        </pc:inkChg>
        <pc:inkChg chg="add mod">
          <ac:chgData name="Marcus Liwicki" userId="15678085-4213-46c3-8c52-91c45311ccbe" providerId="ADAL" clId="{83EABCA6-AB4B-4EF1-99C4-AA34FDC8A4AE}" dt="2021-03-12T08:58:13.338" v="15"/>
          <ac:inkMkLst>
            <pc:docMk/>
            <pc:sldMk cId="1575963448" sldId="657"/>
            <ac:inkMk id="18" creationId="{1ADB7E11-BCEA-49D3-958D-5BC6261F4151}"/>
          </ac:inkMkLst>
        </pc:inkChg>
        <pc:inkChg chg="add mod">
          <ac:chgData name="Marcus Liwicki" userId="15678085-4213-46c3-8c52-91c45311ccbe" providerId="ADAL" clId="{83EABCA6-AB4B-4EF1-99C4-AA34FDC8A4AE}" dt="2021-03-12T08:58:13.338" v="15"/>
          <ac:inkMkLst>
            <pc:docMk/>
            <pc:sldMk cId="1575963448" sldId="657"/>
            <ac:inkMk id="19" creationId="{C67DA3FF-23BA-4119-A8A3-15AD819A849C}"/>
          </ac:inkMkLst>
        </pc:inkChg>
        <pc:inkChg chg="add mod">
          <ac:chgData name="Marcus Liwicki" userId="15678085-4213-46c3-8c52-91c45311ccbe" providerId="ADAL" clId="{83EABCA6-AB4B-4EF1-99C4-AA34FDC8A4AE}" dt="2021-03-12T08:58:13.338" v="15"/>
          <ac:inkMkLst>
            <pc:docMk/>
            <pc:sldMk cId="1575963448" sldId="657"/>
            <ac:inkMk id="20" creationId="{D2A7192A-D698-4661-ABC5-3EF052278B04}"/>
          </ac:inkMkLst>
        </pc:inkChg>
      </pc:sldChg>
    </pc:docChg>
  </pc:docChgLst>
  <pc:docChgLst>
    <pc:chgData name="Marcus Liwicki" userId="15678085-4213-46c3-8c52-91c45311ccbe" providerId="ADAL" clId="{4F9C78F3-7E44-4E30-B234-A77CE86CD229}"/>
    <pc:docChg chg="custSel addSld delSld modSld modMainMaster">
      <pc:chgData name="Marcus Liwicki" userId="15678085-4213-46c3-8c52-91c45311ccbe" providerId="ADAL" clId="{4F9C78F3-7E44-4E30-B234-A77CE86CD229}" dt="2022-09-06T08:07:49.662" v="55"/>
      <pc:docMkLst>
        <pc:docMk/>
      </pc:docMkLst>
      <pc:sldChg chg="modSp mod">
        <pc:chgData name="Marcus Liwicki" userId="15678085-4213-46c3-8c52-91c45311ccbe" providerId="ADAL" clId="{4F9C78F3-7E44-4E30-B234-A77CE86CD229}" dt="2022-09-06T06:23:28.199" v="54" actId="20577"/>
        <pc:sldMkLst>
          <pc:docMk/>
          <pc:sldMk cId="0" sldId="256"/>
        </pc:sldMkLst>
        <pc:spChg chg="mod">
          <ac:chgData name="Marcus Liwicki" userId="15678085-4213-46c3-8c52-91c45311ccbe" providerId="ADAL" clId="{4F9C78F3-7E44-4E30-B234-A77CE86CD229}" dt="2022-09-06T06:23:28.199" v="54" actId="20577"/>
          <ac:spMkLst>
            <pc:docMk/>
            <pc:sldMk cId="0" sldId="256"/>
            <ac:spMk id="21" creationId="{228A345B-1C10-4FD4-B63E-8091F239AD71}"/>
          </ac:spMkLst>
        </pc:spChg>
        <pc:spChg chg="mod">
          <ac:chgData name="Marcus Liwicki" userId="15678085-4213-46c3-8c52-91c45311ccbe" providerId="ADAL" clId="{4F9C78F3-7E44-4E30-B234-A77CE86CD229}" dt="2022-09-06T04:28:38.808" v="0" actId="20577"/>
          <ac:spMkLst>
            <pc:docMk/>
            <pc:sldMk cId="0" sldId="256"/>
            <ac:spMk id="22" creationId="{BB0BF31F-FD62-46BC-B2C9-A14AF58B043C}"/>
          </ac:spMkLst>
        </pc:spChg>
      </pc:sldChg>
      <pc:sldChg chg="addSp add">
        <pc:chgData name="Marcus Liwicki" userId="15678085-4213-46c3-8c52-91c45311ccbe" providerId="ADAL" clId="{4F9C78F3-7E44-4E30-B234-A77CE86CD229}" dt="2022-09-06T08:07:49.662" v="55"/>
        <pc:sldMkLst>
          <pc:docMk/>
          <pc:sldMk cId="3832057841" sldId="631"/>
        </pc:sldMkLst>
        <pc:inkChg chg="add">
          <ac:chgData name="Marcus Liwicki" userId="15678085-4213-46c3-8c52-91c45311ccbe" providerId="ADAL" clId="{4F9C78F3-7E44-4E30-B234-A77CE86CD229}" dt="2022-09-06T08:07:49.662" v="55"/>
          <ac:inkMkLst>
            <pc:docMk/>
            <pc:sldMk cId="3832057841" sldId="631"/>
            <ac:inkMk id="10" creationId="{35C35448-5848-B70B-C723-3357460E10FB}"/>
          </ac:inkMkLst>
        </pc:inkChg>
      </pc:sldChg>
      <pc:sldChg chg="modSp add mod">
        <pc:chgData name="Marcus Liwicki" userId="15678085-4213-46c3-8c52-91c45311ccbe" providerId="ADAL" clId="{4F9C78F3-7E44-4E30-B234-A77CE86CD229}" dt="2022-09-06T04:35:48.107" v="47" actId="20577"/>
        <pc:sldMkLst>
          <pc:docMk/>
          <pc:sldMk cId="2718243515" sldId="633"/>
        </pc:sldMkLst>
        <pc:spChg chg="mod">
          <ac:chgData name="Marcus Liwicki" userId="15678085-4213-46c3-8c52-91c45311ccbe" providerId="ADAL" clId="{4F9C78F3-7E44-4E30-B234-A77CE86CD229}" dt="2022-09-06T04:35:48.107" v="47" actId="20577"/>
          <ac:spMkLst>
            <pc:docMk/>
            <pc:sldMk cId="2718243515" sldId="633"/>
            <ac:spMk id="4" creationId="{7887C3D2-AACC-4D46-A80E-345EC068F234}"/>
          </ac:spMkLst>
        </pc:spChg>
      </pc:sldChg>
      <pc:sldChg chg="del">
        <pc:chgData name="Marcus Liwicki" userId="15678085-4213-46c3-8c52-91c45311ccbe" providerId="ADAL" clId="{4F9C78F3-7E44-4E30-B234-A77CE86CD229}" dt="2022-09-06T04:29:34.735" v="2" actId="47"/>
        <pc:sldMkLst>
          <pc:docMk/>
          <pc:sldMk cId="3965838730" sldId="641"/>
        </pc:sldMkLst>
      </pc:sldChg>
      <pc:sldChg chg="del">
        <pc:chgData name="Marcus Liwicki" userId="15678085-4213-46c3-8c52-91c45311ccbe" providerId="ADAL" clId="{4F9C78F3-7E44-4E30-B234-A77CE86CD229}" dt="2022-09-06T04:29:34.735" v="2" actId="47"/>
        <pc:sldMkLst>
          <pc:docMk/>
          <pc:sldMk cId="3852248563" sldId="642"/>
        </pc:sldMkLst>
      </pc:sldChg>
      <pc:sldChg chg="del">
        <pc:chgData name="Marcus Liwicki" userId="15678085-4213-46c3-8c52-91c45311ccbe" providerId="ADAL" clId="{4F9C78F3-7E44-4E30-B234-A77CE86CD229}" dt="2022-09-06T04:29:34.735" v="2" actId="47"/>
        <pc:sldMkLst>
          <pc:docMk/>
          <pc:sldMk cId="4017816171" sldId="643"/>
        </pc:sldMkLst>
      </pc:sldChg>
      <pc:sldChg chg="del">
        <pc:chgData name="Marcus Liwicki" userId="15678085-4213-46c3-8c52-91c45311ccbe" providerId="ADAL" clId="{4F9C78F3-7E44-4E30-B234-A77CE86CD229}" dt="2022-09-06T04:29:34.735" v="2" actId="47"/>
        <pc:sldMkLst>
          <pc:docMk/>
          <pc:sldMk cId="2625244641" sldId="644"/>
        </pc:sldMkLst>
      </pc:sldChg>
      <pc:sldChg chg="del">
        <pc:chgData name="Marcus Liwicki" userId="15678085-4213-46c3-8c52-91c45311ccbe" providerId="ADAL" clId="{4F9C78F3-7E44-4E30-B234-A77CE86CD229}" dt="2022-09-06T04:29:34.735" v="2" actId="47"/>
        <pc:sldMkLst>
          <pc:docMk/>
          <pc:sldMk cId="1900923220" sldId="645"/>
        </pc:sldMkLst>
      </pc:sldChg>
      <pc:sldChg chg="del">
        <pc:chgData name="Marcus Liwicki" userId="15678085-4213-46c3-8c52-91c45311ccbe" providerId="ADAL" clId="{4F9C78F3-7E44-4E30-B234-A77CE86CD229}" dt="2022-09-06T04:29:34.735" v="2" actId="47"/>
        <pc:sldMkLst>
          <pc:docMk/>
          <pc:sldMk cId="90145347" sldId="646"/>
        </pc:sldMkLst>
      </pc:sldChg>
      <pc:sldChg chg="del">
        <pc:chgData name="Marcus Liwicki" userId="15678085-4213-46c3-8c52-91c45311ccbe" providerId="ADAL" clId="{4F9C78F3-7E44-4E30-B234-A77CE86CD229}" dt="2022-09-06T04:29:34.735" v="2" actId="47"/>
        <pc:sldMkLst>
          <pc:docMk/>
          <pc:sldMk cId="1408808920" sldId="647"/>
        </pc:sldMkLst>
      </pc:sldChg>
      <pc:sldChg chg="del">
        <pc:chgData name="Marcus Liwicki" userId="15678085-4213-46c3-8c52-91c45311ccbe" providerId="ADAL" clId="{4F9C78F3-7E44-4E30-B234-A77CE86CD229}" dt="2022-09-06T04:29:34.735" v="2" actId="47"/>
        <pc:sldMkLst>
          <pc:docMk/>
          <pc:sldMk cId="2247342838" sldId="648"/>
        </pc:sldMkLst>
      </pc:sldChg>
      <pc:sldChg chg="addSp add">
        <pc:chgData name="Marcus Liwicki" userId="15678085-4213-46c3-8c52-91c45311ccbe" providerId="ADAL" clId="{4F9C78F3-7E44-4E30-B234-A77CE86CD229}" dt="2022-09-06T08:07:49.662" v="55"/>
        <pc:sldMkLst>
          <pc:docMk/>
          <pc:sldMk cId="3996738811" sldId="648"/>
        </pc:sldMkLst>
        <pc:inkChg chg="add">
          <ac:chgData name="Marcus Liwicki" userId="15678085-4213-46c3-8c52-91c45311ccbe" providerId="ADAL" clId="{4F9C78F3-7E44-4E30-B234-A77CE86CD229}" dt="2022-09-06T08:07:49.662" v="55"/>
          <ac:inkMkLst>
            <pc:docMk/>
            <pc:sldMk cId="3996738811" sldId="648"/>
            <ac:inkMk id="3" creationId="{1056FDE8-2514-83E8-B55D-F229F4133477}"/>
          </ac:inkMkLst>
        </pc:inkChg>
      </pc:sldChg>
      <pc:sldChg chg="del">
        <pc:chgData name="Marcus Liwicki" userId="15678085-4213-46c3-8c52-91c45311ccbe" providerId="ADAL" clId="{4F9C78F3-7E44-4E30-B234-A77CE86CD229}" dt="2022-09-06T04:29:34.735" v="2" actId="47"/>
        <pc:sldMkLst>
          <pc:docMk/>
          <pc:sldMk cId="4223603986" sldId="649"/>
        </pc:sldMkLst>
      </pc:sldChg>
      <pc:sldChg chg="del">
        <pc:chgData name="Marcus Liwicki" userId="15678085-4213-46c3-8c52-91c45311ccbe" providerId="ADAL" clId="{4F9C78F3-7E44-4E30-B234-A77CE86CD229}" dt="2022-09-06T04:29:34.735" v="2" actId="47"/>
        <pc:sldMkLst>
          <pc:docMk/>
          <pc:sldMk cId="1684883744" sldId="650"/>
        </pc:sldMkLst>
      </pc:sldChg>
      <pc:sldChg chg="del">
        <pc:chgData name="Marcus Liwicki" userId="15678085-4213-46c3-8c52-91c45311ccbe" providerId="ADAL" clId="{4F9C78F3-7E44-4E30-B234-A77CE86CD229}" dt="2022-09-06T04:29:34.735" v="2" actId="47"/>
        <pc:sldMkLst>
          <pc:docMk/>
          <pc:sldMk cId="2861643682" sldId="651"/>
        </pc:sldMkLst>
      </pc:sldChg>
      <pc:sldChg chg="del">
        <pc:chgData name="Marcus Liwicki" userId="15678085-4213-46c3-8c52-91c45311ccbe" providerId="ADAL" clId="{4F9C78F3-7E44-4E30-B234-A77CE86CD229}" dt="2022-09-06T04:30:06.704" v="4" actId="47"/>
        <pc:sldMkLst>
          <pc:docMk/>
          <pc:sldMk cId="3178834239" sldId="658"/>
        </pc:sldMkLst>
      </pc:sldChg>
      <pc:sldChg chg="addSp add">
        <pc:chgData name="Marcus Liwicki" userId="15678085-4213-46c3-8c52-91c45311ccbe" providerId="ADAL" clId="{4F9C78F3-7E44-4E30-B234-A77CE86CD229}" dt="2022-09-06T08:07:49.662" v="55"/>
        <pc:sldMkLst>
          <pc:docMk/>
          <pc:sldMk cId="616803180" sldId="659"/>
        </pc:sldMkLst>
        <pc:inkChg chg="add">
          <ac:chgData name="Marcus Liwicki" userId="15678085-4213-46c3-8c52-91c45311ccbe" providerId="ADAL" clId="{4F9C78F3-7E44-4E30-B234-A77CE86CD229}" dt="2022-09-06T08:07:49.662" v="55"/>
          <ac:inkMkLst>
            <pc:docMk/>
            <pc:sldMk cId="616803180" sldId="659"/>
            <ac:inkMk id="4" creationId="{5B059785-60AE-88A2-13D9-9C5C4997B811}"/>
          </ac:inkMkLst>
        </pc:inkChg>
      </pc:sldChg>
      <pc:sldChg chg="del">
        <pc:chgData name="Marcus Liwicki" userId="15678085-4213-46c3-8c52-91c45311ccbe" providerId="ADAL" clId="{4F9C78F3-7E44-4E30-B234-A77CE86CD229}" dt="2022-09-06T04:30:00.016" v="3" actId="47"/>
        <pc:sldMkLst>
          <pc:docMk/>
          <pc:sldMk cId="3083166785" sldId="659"/>
        </pc:sldMkLst>
      </pc:sldChg>
      <pc:sldChg chg="del">
        <pc:chgData name="Marcus Liwicki" userId="15678085-4213-46c3-8c52-91c45311ccbe" providerId="ADAL" clId="{4F9C78F3-7E44-4E30-B234-A77CE86CD229}" dt="2022-09-06T04:30:00.016" v="3" actId="47"/>
        <pc:sldMkLst>
          <pc:docMk/>
          <pc:sldMk cId="3290507525" sldId="665"/>
        </pc:sldMkLst>
      </pc:sldChg>
      <pc:sldChg chg="addSp modSp add mod">
        <pc:chgData name="Marcus Liwicki" userId="15678085-4213-46c3-8c52-91c45311ccbe" providerId="ADAL" clId="{4F9C78F3-7E44-4E30-B234-A77CE86CD229}" dt="2022-09-06T08:07:49.662" v="55"/>
        <pc:sldMkLst>
          <pc:docMk/>
          <pc:sldMk cId="1659229024" sldId="667"/>
        </pc:sldMkLst>
        <pc:spChg chg="mod">
          <ac:chgData name="Marcus Liwicki" userId="15678085-4213-46c3-8c52-91c45311ccbe" providerId="ADAL" clId="{4F9C78F3-7E44-4E30-B234-A77CE86CD229}" dt="2022-09-06T04:31:49.956" v="19" actId="20577"/>
          <ac:spMkLst>
            <pc:docMk/>
            <pc:sldMk cId="1659229024" sldId="667"/>
            <ac:spMk id="4" creationId="{AB447D6A-1F2F-4A37-96BC-D11AE124478E}"/>
          </ac:spMkLst>
        </pc:spChg>
        <pc:inkChg chg="add">
          <ac:chgData name="Marcus Liwicki" userId="15678085-4213-46c3-8c52-91c45311ccbe" providerId="ADAL" clId="{4F9C78F3-7E44-4E30-B234-A77CE86CD229}" dt="2022-09-06T08:07:49.662" v="55"/>
          <ac:inkMkLst>
            <pc:docMk/>
            <pc:sldMk cId="1659229024" sldId="667"/>
            <ac:inkMk id="7" creationId="{D6F98F60-A9A0-CD94-3B3C-8EC0D86CA63B}"/>
          </ac:inkMkLst>
        </pc:inkChg>
      </pc:sldChg>
      <pc:sldChg chg="new">
        <pc:chgData name="Marcus Liwicki" userId="15678085-4213-46c3-8c52-91c45311ccbe" providerId="ADAL" clId="{4F9C78F3-7E44-4E30-B234-A77CE86CD229}" dt="2022-09-06T04:35:57.947" v="48" actId="680"/>
        <pc:sldMkLst>
          <pc:docMk/>
          <pc:sldMk cId="573136756" sldId="668"/>
        </pc:sldMkLst>
      </pc:sldChg>
      <pc:sldChg chg="add">
        <pc:chgData name="Marcus Liwicki" userId="15678085-4213-46c3-8c52-91c45311ccbe" providerId="ADAL" clId="{4F9C78F3-7E44-4E30-B234-A77CE86CD229}" dt="2022-09-06T04:39:05.398" v="50"/>
        <pc:sldMkLst>
          <pc:docMk/>
          <pc:sldMk cId="1032500278" sldId="669"/>
        </pc:sldMkLst>
      </pc:sldChg>
      <pc:sldMasterChg chg="delSp mod">
        <pc:chgData name="Marcus Liwicki" userId="15678085-4213-46c3-8c52-91c45311ccbe" providerId="ADAL" clId="{4F9C78F3-7E44-4E30-B234-A77CE86CD229}" dt="2022-09-06T04:28:56.230" v="1" actId="478"/>
        <pc:sldMasterMkLst>
          <pc:docMk/>
          <pc:sldMasterMk cId="0" sldId="2147483648"/>
        </pc:sldMasterMkLst>
        <pc:spChg chg="del">
          <ac:chgData name="Marcus Liwicki" userId="15678085-4213-46c3-8c52-91c45311ccbe" providerId="ADAL" clId="{4F9C78F3-7E44-4E30-B234-A77CE86CD229}" dt="2022-09-06T04:28:56.230" v="1" actId="478"/>
          <ac:spMkLst>
            <pc:docMk/>
            <pc:sldMasterMk cId="0" sldId="2147483648"/>
            <ac:spMk id="6" creationId="{BBCD487E-BB0A-4D74-BB31-015A1E8A7559}"/>
          </ac:spMkLst>
        </pc:spChg>
        <pc:spChg chg="del">
          <ac:chgData name="Marcus Liwicki" userId="15678085-4213-46c3-8c52-91c45311ccbe" providerId="ADAL" clId="{4F9C78F3-7E44-4E30-B234-A77CE86CD229}" dt="2022-09-06T04:28:56.230" v="1" actId="478"/>
          <ac:spMkLst>
            <pc:docMk/>
            <pc:sldMasterMk cId="0" sldId="2147483648"/>
            <ac:spMk id="7" creationId="{3349FE41-09C3-4C92-A1F4-A601BB93126C}"/>
          </ac:spMkLst>
        </pc:sp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2T08:57:41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7 171 4376 0 0,'-3'-12'204'0'0,"-1"-10"6330"0"0,6 56-5160 0 0,9 50 0 0 0,-1-4-868 0 0,5 32-218 0 0,36 140 1 0 0,-20-113-268 0 0,-3-15 287 0 0,18 94 571 0 0,-40-161-781 0 0,-3-1 1 0 0,-2 1-1 0 0,-2 0 1 0 0,-3 0-1 0 0,-21 108 0 0 0,19-135 7 0 0,-12 46 1550 0 0,41-125-161 0 0,9-42-1509 0 0,5 1 0 0 0,82-146-1 0 0,-55 132 16 0 0,-19 34 0 0 0,-4-1 0 0 0,52-121 0 0 0,-55 88 42 0 0,33-85 157 0 0,-53 149-146 0 0,2 1-1 0 0,39-60 1 0 0,92-104-99 0 0,-115 156 80 0 0,-34 45-27 0 0,2-3-19 0 0,-1 1-1 0 0,1-1 1 0 0,-1 0 0 0 0,0 0 0 0 0,0 0 0 0 0,-1-1 0 0 0,3-7-1 0 0,7-15-146 0 0,-10 25-44 0 0,0 0 1 0 0,0 0 0 0 0,-1 0-1 0 0,1-1 1 0 0,-1 1-1 0 0,0-1 1 0 0,1-6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2T08:58:09.7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632 344 11256 0 0,'13'-25'497'0'0,"14"-40"0"0"0,-10 25-251 0 0,-7 15-99 0 0,0 5 355 0 0,-1-1-1 0 0,-1 0 0 0 0,-1-1 1 0 0,8-44-1 0 0,-15 65-474 0 0,0 0 0 0 0,1 0 0 0 0,-1 0 0 0 0,0-1 0 0 0,0 1 0 0 0,0 0 1 0 0,0 0-1 0 0,0-1 0 0 0,0 1 0 0 0,0 0 0 0 0,0 0 0 0 0,-1-1 0 0 0,1 1 0 0 0,0 0 0 0 0,-1 0 0 0 0,1-1 0 0 0,-1 1 0 0 0,1 0 0 0 0,-1 0 0 0 0,1 0 0 0 0,-1 0 0 0 0,0 0 0 0 0,0 0 0 0 0,0 0 0 0 0,1 0 0 0 0,-1 0 0 0 0,0 0 0 0 0,0 1 0 0 0,0-1 0 0 0,0 0 1 0 0,0 1-1 0 0,-1-1 0 0 0,1 0 0 0 0,0 1 0 0 0,0-1 0 0 0,0 1 0 0 0,0 0 0 0 0,-1-1 0 0 0,1 1 0 0 0,0 0 0 0 0,0 0 0 0 0,-1 0 0 0 0,1 0 0 0 0,0 0 0 0 0,-1 0 0 0 0,1 0 0 0 0,0 0 0 0 0,-2 1 0 0 0,-5 1 47 0 0,0 0 0 0 0,1 0 0 0 0,-1 1-1 0 0,1-1 1 0 0,0 2 0 0 0,-11 6-1 0 0,-9 8 64 0 0,0 1-1 0 0,2 1 0 0 0,0 2 0 0 0,2 0 0 0 0,0 1 0 0 0,-33 46 0 0 0,12-5 292 0 0,-62 116-1 0 0,-30 128 82 0 0,31 12-2 0 0,88-260-156 0 0,-9 65 0 0 0,22-102-142 0 0,1 1-1 0 0,2 0 0 0 0,0-1 1 0 0,2 1-1 0 0,6 45 0 0 0,-6-63-192 0 0,0-1 0 0 0,1 1-1 0 0,0-1 1 0 0,0 0 0 0 0,0 0-1 0 0,0 0 1 0 0,1 0 0 0 0,0 0-1 0 0,0 0 1 0 0,0-1 0 0 0,0 1-1 0 0,1-1 1 0 0,0 0 0 0 0,0 0-1 0 0,0-1 1 0 0,5 5 0 0 0,-5-6-153 0 0,1 0 0 0 0,-1 1 0 0 0,0-1 1 0 0,1-1-1 0 0,-1 1 0 0 0,1-1 0 0 0,0 1 1 0 0,-1-2-1 0 0,1 1 0 0 0,0 0 0 0 0,0-1 1 0 0,0 0-1 0 0,-1 0 0 0 0,1 0 0 0 0,0-1 1 0 0,0 1-1 0 0,0-1 0 0 0,7-3 0 0 0,18-8-1004 0 0,-1-3-10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2T08:58:10.1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141 113 17935 0 0,'-2'-17'1803'0'0,"20"-59"-1345"0"0,-13 57-307 0 0,-5 20-154 0 0,0-1 0 0 0,0 0 0 0 0,0 0 0 0 0,0 0 0 0 0,0 0 0 0 0,0 0 0 0 0,0 0 0 0 0,0 0 0 0 0,0 0 0 0 0,0 0 0 0 0,0 0 0 0 0,0 0 0 0 0,0 0 0 0 0,0 0 0 0 0,0 0 0 0 0,0 0 0 0 0,0 0-1 0 0,0 0 1 0 0,0 0 0 0 0,-1 0 0 0 0,1 0 0 0 0,0 0 0 0 0,0 0 0 0 0,0 0 0 0 0,0 0 0 0 0,0 0 0 0 0,0 0 0 0 0,0 0 0 0 0,0 0 0 0 0,0 0 0 0 0,0 0 0 0 0,0 0 0 0 0,0 0 0 0 0,0 0 0 0 0,0 0 0 0 0,0 0 0 0 0,-1 0-1 0 0,1 0 1 0 0,0 0 0 0 0,0 0 0 0 0,0 0 0 0 0,0 0 0 0 0,0 0 0 0 0,0 0 0 0 0,0 0 0 0 0,0 0 0 0 0,0 0 0 0 0,0 0 0 0 0,0 0 0 0 0,0 0 0 0 0,0-1 0 0 0,0 1 0 0 0,0 0 0 0 0,0 0 0 0 0,0 0 0 0 0,0 0-1 0 0,0 0 1 0 0,0 0 0 0 0,0 0 0 0 0,0 0 0 0 0,-9 7-29 0 0,-7 14 36 0 0,-12 41-18 0 0,3 1 1 0 0,2 1 0 0 0,-25 122-1 0 0,44-165 52 0 0,1 0 0 0 0,1-1-1 0 0,0 1 1 0 0,2 22-1 0 0,1-36-23 0 0,-1 0 0 0 0,1 0 0 0 0,0-1-1 0 0,1 1 1 0 0,0 0 0 0 0,0 0 0 0 0,0-1-1 0 0,1 1 1 0 0,0-1 0 0 0,0 0 0 0 0,1 0-1 0 0,-1 0 1 0 0,1 0 0 0 0,1-1 0 0 0,8 10-1 0 0,-12-14-82 0 0,1 0 0 0 0,0 0 0 0 0,-1 0 0 0 0,1 0 1 0 0,0 0-1 0 0,0 0 0 0 0,-1 0 0 0 0,1-1 0 0 0,0 1 0 0 0,0 0 0 0 0,0-1 0 0 0,0 0 0 0 0,0 1 0 0 0,0-1 0 0 0,0 0 0 0 0,0 0 0 0 0,0 0 0 0 0,0-1 0 0 0,0 1 0 0 0,0 0 0 0 0,0-1 0 0 0,0 1 0 0 0,0-1 0 0 0,0 1 0 0 0,0-1 0 0 0,-1 0 0 0 0,1 0 0 0 0,0 0 0 0 0,0 0 0 0 0,-1 0 0 0 0,1-1 0 0 0,2-1 0 0 0,14-15-6518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2T08:58:10.4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90 1 23583 0 0,'-17'13'520'0'0,"8"-7"112"0"0,-4-1 16 0 0,1-2 8 0 0,1 2-528 0 0,-1 1-128 0 0,3-5 0 0 0,3 2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2T08:58:10.8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323 82 11888 0 0,'7'-25'846'0'0,"11"-26"668"0"0,-17 51-1406 0 0,-1-1 0 0 0,0 1 0 0 0,0 0 0 0 0,0-1 0 0 0,1 1 1 0 0,-1 0-1 0 0,0-1 0 0 0,1 1 0 0 0,-1 0 0 0 0,0 0 0 0 0,1-1 1 0 0,-1 1-1 0 0,0 0 0 0 0,1 0 0 0 0,-1-1 0 0 0,1 1 0 0 0,-1 0 1 0 0,0 0-1 0 0,1 0 0 0 0,-1 0 0 0 0,1 0 0 0 0,-1 0 0 0 0,0 0 1 0 0,1 0-1 0 0,-1 0 0 0 0,1 0 0 0 0,-1 0 0 0 0,1 0 0 0 0,-1 0 1 0 0,0 0-1 0 0,1 0 0 0 0,-1 0 0 0 0,1 0 0 0 0,-1 0 0 0 0,0 1 0 0 0,1-1 1 0 0,-1 0-1 0 0,0 0 0 0 0,1 0 0 0 0,-1 1 0 0 0,0-1 0 0 0,1 0 1 0 0,-1 0-1 0 0,0 1 0 0 0,1-1 0 0 0,-1 0 0 0 0,0 1 0 0 0,0-1 1 0 0,1 1-1 0 0,-1-1 0 0 0,0 1 0 0 0,13 19 646 0 0,-1 26-429 0 0,-1 0 0 0 0,-3 1 0 0 0,3 69 0 0 0,-6-59-614 0 0,42 353-496 0 0,-26-228 596 0 0,-18-155 189 0 0,26 274-26 0 0,-25-229 23 0 0,-4-1 0 0 0,-11 88 1 0 0,4-121-6 0 0,-1 1 1 0 0,-3-1 0 0 0,0 0 0 0 0,-2-1-1 0 0,-35 67 1 0 0,16-48 55 0 0,-1 0-1 0 0,-75 90 0 0 0,7-33 821 0 0,87-99-918 0 0,0-1 1 0 0,-1-1-1 0 0,-1-1 1 0 0,0 0-1 0 0,-31 16 1 0 0,23-18-538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2T08:58:12.46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146 14 17919 0 0,'-20'-13'1270'0'0,"19"12"-892"0"0,2 24-512 0 0,22 93-602 0 0,-5-29 454 0 0,7 52-489 0 0,45 298-2060 0 0,-58-338 2118 0 0,25 326 210 0 0,-36-372 1019 0 0,-3 0 0 0 0,-2-1 0 0 0,-3 1 0 0 0,-1-1 0 0 0,-3-1 0 0 0,-18 53 0 0 0,14-68-86 0 0,-1-1 1 0 0,-1-1 0 0 0,-2-1-1 0 0,-1 0 1 0 0,-2-1 0 0 0,-28 32-1 0 0,31-44-1020 0 0,-25 21-1 0 0,39-36 63 0 0,-19 14-6122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9-06T06:53:59.5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1080 10449 1926 0,'0'0'81'0,"-8"0"-65"0,0 0 39 0,0 5 7 0,-3-3 2 0,3 3 0 16,-2 2-32-16,2-2-7 0,-6 2-1 0,4 2 0 16,-1 1-24-16,-2 2 0 0,0 2 0 0,0-3 0 15,-1 1-11-15,-2 0 11 0,6-3-8 0,-3 1 8 16,2 2 0-16,-5-3 0 0,6 3 0 0,-1-3-8 15,-2-2 8-15,2 0 0 0,1 0 0 0,-4 0 0 16,4 0 0-16,-1 0 0 0,3 3 0 0,-2-3 0 16,-4 5 8-16,4-1 0 0,-1 1 0 0,3 0 0 0,0 2 6 15,-2 0 2-15,2 3 0 0,0-1 0 0,0 3 12 16,-3 2 2-16,6 3 1 0,0-1 0 16,0 1-6-16,-6 4-1 0,6-2 0 0,-3 0 0 0,5 2-7 0,0 0-1 0,-2-2-1 15,3 0 0 1,2-3-15-16,2-2 0 0,6 1 0 0,-5-4-10 0,2-1-9 0,6-3-1 0,2-5-1 0,-3 3 0 15,6-2 10-15,3-3 3 0,-1 2 0 16,1-2 0-16,7-2 8 0,-2 0 8 0,3-1-8 16,-1-1 11-16,1-1-2 0,-6 3 0 0,5-3 0 15,-5 3 0-15,6-1 14 0,-9 3 2 0,3-2 1 0,1 2 0 16,-4 0-26-16,1 3 8 0,-3-1-8 0,2 3 0 16,-7-3 0-16,2 5 0 0,-3-2 0 0,-7 2 0 15,5 0 0-15,-3-2 0 0,-2 2 0 0,-3 0 0 16,-3 0 0-16,-5 3 0 0,3-3 0 0,-3 0 0 15,3 0 0-15,-8 0 0 0,2 0 0 0,-5-2 0 16,0 0 19-16,3 0 1 0,-3-1 1 0,-2-1 0 16,2-1 15-16,-3 1 4 0,3-3 0 0,-2-3 0 15,-1 1-3-15,1-2 0 0,-6 1 0 0,6-4 0 16,-6 0-14-16,5 0-3 0,1-2-1 0,-6 0 0 16,5-1 0-16,-2 1 0 0,-3-1 0 0,6 1 0 15,-1 0-19-15,-4-1 0 0,4 1 0 0,3 0 0 16,-8-1 0-16,6 1-12 0,-1-3 0 0,3 3 0 15,3 0-26-15,0 2-5 0,5-3-1 0,3-1 0 16,-1-1-153-16,6-2-31 0,0-3-7 0</inkml:trace>
  <inkml:trace contextRef="#ctx0" brushRef="#br0" timeOffset="908.87">1754 10499 2139 0,'0'0'90'0,"0"0"-72"15,0 0 72-15,-2 5 14 16,-6-1 4-16,2 1 0 0,4 2-42 0,-6-2-8 0,-3-1-2 0,3 1 0 15,0 2-39 1,-8 3-8-16,6 1-1 0,-1-1-8 0,-5-3 14 0,0-3-4 0,1-1-1 0,1-1 0 16,-7 3 3-16,3 0 0 0,-1 2 0 0,1-3 0 15,-1 6-36 1,1-3-6-16,-6 2-2 0,5 1 0 0,1-1 15 0,2 3 2 0,-3 0 1 16,3-1 0-16,1 6 14 0,4-1-12 0,3 3 12 0,-2 2-12 15,2 3 12 1,0 4-9-16,0 3 9 0,0 4-8 0,5 7 0 0,3 3 0 0,-5 7 0 0,5 2 0 15,0 2-10-15,0 3-2 0,0 2 0 0,5 0 0 16,-2 3-9-16,2-6-3 0,6 4 0 0,-3-8 0 16,0-5 32-16,2-7 0 0,-2-2 0 0,8-4 0 15,-3-3 17-15,3-5 0 0,3-2 0 0,4-5 0 16,-4-2 4-16,5-5 1 0,-3-5 0 0,3 1 0 16,2-6-5-16,-7-4-1 0,4 0 0 0,4-4 0 15,-6-3 5-15,3-5 1 16,2-2 0-16,-2-3 0 0,-3-4 11 0,3-2 3 0,3-1 0 0,-1-4 0 15,-2-3-36-15,-3 1 0 0,3-3 0 0,-3 0-12 16,0-5 12-16,-2 1 0 0,-1-3 0 0,-2 0 0 16,-3-3-24-16,3 3-1 0,0-4-1 15,-5 1 0-15,-1-1 26 0,-2-1 0 0,5 0 0 0,-7-2 0 16,-1 2-8-16,3 1-7 0,-8-1-1 0,0 0 0 16,0 1 4-16,-8-3 0 0,0 2 0 0,-3 5 0 0,-2 9 4 0,0 8 8 15,-3 4-13-15,-8 5 5 16,3 5 8-16,-5-1 11 0,-1 6-3 0,-7 1 0 0,2 3 7 15,-5 3 1-15,3-1 0 0,-3 5 0 0,5 0-16 0,3 5 0 0,-3-1 0 0,11 4 0 16,-3-4-12-16,0 1-3 16,11-2 0-16,-3-1 0 15,0 0-201-15,8-2-40 0</inkml:trace>
  <inkml:trace contextRef="#ctx0" brushRef="#br0" timeOffset="1920.71">1701 11480 2261 0,'0'0'95'0,"0"0"-76"16,0 0 61-16,0 0 13 0,0 0 3 0,0 0 0 15,0 0-71-15,0 0-13 0,0 0-4 0,0 0 0 16,0 0-8-16,0 0 0 0,0 0 0 0,0 4 0 16,3 3 32-16,-3 0 4 0,5 0 0 0,-5 5 1 15,3-2-62-15,2 1-13 0,0 1-2 0,3 0-1 16,-2 2 41-16,2 0 0 0,2 3 0 0,1-3 0 16,-3 2-8-16,8 1 0 0,-6-1 0 0,6 0 0 15,0 1 8-15,-3 2 0 0,0 0 0 0,6-3 0 16,-3 3 12-16,-3-3 0 0,0 3 1 15,6-2 0-15,-3-1 7 0,-3 1 0 0,0 1 1 0,6-1 0 16,-9-1-9-16,6 1-1 0,0-3-1 0,-5 2 0 16,4 1-10-16,-1-1-16 0,-1-2 4 0,0 0 1 15,0 3 11-15,-5-3 0 0,3 2 0 0,-3 1 0 16,0-3-124-16,2 0-22 0,-2 0-5 0</inkml:trace>
  <inkml:trace contextRef="#ctx0" brushRef="#br0" timeOffset="2563.08">2715 10635 2670 0,'-6'5'56'0,"1"-3"12"0,0-2-54 0,2 3-14 0,3-3 0 0,-5 0 0 16,2 2 27-16,-2 0 2 0,0 1 1 0,5-1 0 16,-8 3-18-16,2-3-3 0,4 3-1 0,-6-1 0 15,0 4-20-15,5 1-5 0,-5 3-1 0,0 2 0 16,0-2 4-16,-2 4 1 0,2 1 0 0,-3 1 0 16,-2 3 13-16,2 3-9 0,1 2 9 0,-6 0-8 0,0 2 8 15,-2 3-13-15,-1-1 5 0,1 1 8 16,2 4-43-16,-3 5-1 0,1 0 0 0,-4 2 0 15,1 1 11-15,3-1 1 0,2 0 1 16,-3 1 0-16,1-3 13 0,2 2 2 0,-3-2 1 0,6-2 0 0,0-6 35 0,5-3 8 0,0-3 0 16,3-1 1-16,2-6-3 15,1 2-1-15,2-4 0 0,2-1 0 0,1-4 2 0,5 0 0 0,-3 0 0 16,3-3 0-16,3-2-6 0,-3 0-1 0,2 0 0 16,6-2 0-16,-5 0 7 0,4-1 1 15,1-1 0-15,-2-1 0 0,1 0-3 0,4 1 0 0,-1-3 0 0,4 2 0 16,-4-2-25-16,3 2 0 0,0-2 0 0,6 0 0 15,-9 3 0-15,1-3 0 0,0 2 0 0,-1 0 0 16,1 1 0-16,2 2 0 0,-8-1 0 0,5 1 0 16,-2 0-20-16,3-1-10 0,2 3-2 0,-8-2 0 15,3 2-6-15,0-2-2 0,0 2 0 0,-3-2 0 32,3 2-19-32,-5 2-4 0,2-2-1 0,-3 3 0 0,1-3-153 0,-3 0-31 0</inkml:trace>
  <inkml:trace contextRef="#ctx0" brushRef="#br0" timeOffset="3747.24">3154 11230 2222 0,'0'0'46'0,"0"0"11"0,0 0-45 0,0 0-12 0,0 0 0 0,0 0 0 15,0 0 42-15,0 0 6 0,0 0 2 0,0 0 0 16,0 0-30-16,0 0-5 0,0 0-2 0,0 0 0 16,0 0-5-16,0 0 0 0,0 0-8 0,0 0 12 15,5 0-12-15,3-2 11 0,-5 2-11 0,2 0 10 16,6 0-10-16,-9 2 0 0,6-2 0 0,0 3 0 16,0-3 0-16,3 0 0 0,-3 2 0 0,2-2 0 15,3 0-8-15,-5 2-1 0,6-2 0 0,-4 3 0 16,3-3-31-1,3 2-5-15,-5-2-2 0,5 2 0 16,-6 1-27-16,6-1-6 0,3 0 0 0,-9 3-1 0,9 0-133 16,-3 0-26-16</inkml:trace>
  <inkml:trace contextRef="#ctx0" brushRef="#br0" timeOffset="7705.86">4337 11009 2153 0,'-14'-7'44'0,"6"5"12"0,3-1-44 0,-3 3-12 0,0 3 0 0,0-3 0 15,-2 0 64-15,2 0 12 0,-6 0 1 16,4-3 1-16,-1 3-21 0,-5-2-4 0,6 0-1 0,-6 2 0 16,0 2-36-16,0 0-8 0,-2 3-8 0,5-3 11 15,-9 1-11-15,9-1 0 0,-8-2 0 0,8 0 0 16,-6 3-9-16,3 1-4 0,0 1-1 0,3 2 0 16,-3 0 14-16,3 0 0 0,0 0 0 0,0 3 0 15,-1 1 0-15,1-1 8 0,0 4-8 0,0-2 0 0,0 2 17 16,5 0-3-16,-8 5-1 0,5-1 0 15,3 6-4-15,0-3-1 0,0 0 0 0,3 3 0 16,0 2-8-16,-1 0 12 0,4 2-12 0,2 0 12 0,0 0-12 16,0 3 0-16,0-1-12 0,0 1 12 0,2-5 0 0,4-3 0 15,-4 1 0-15,1-1 0 0,2-4 0 0,3-2 0 0,0-1 0 0,0-4 0 16,0 2 0-16,3-2 0 16,-3-3 0-16,0-2 0 0,2 3 0 0,1-3 0 15,-3-3 0-15,2 1 0 16,-2 0 0-16,3-3 0 0,-3 0 0 0,5 1 0 0,-8-1 8 0,3 1-8 15,5-3 8-15,-5 0-8 0,0-3 0 0,3 1 0 16,-1-1 0-16,1-1 0 0,2-1 0 0,-2 0 0 0,-1-2 0 0,4 0 0 16,-1 0 0-16,0-2 0 0,0-1 0 0,1 1 0 15,4 0 8-15,-7-1-8 0,-1 1 0 0,3 2 8 16,-2-3-8-16,5 1 12 0,-6-1-12 0,-2-1 12 16,3 1-12-16,0-1-14 0,-1 1 3 0,1-4 1 15,-6 2 10-15,3 1 0 0,0-4 0 0,0 1 0 16,0-2 27-16,0 2 4 0,0 0 1 0,0-1 0 0,-6 4-32 0,1-1 0 15,2 3 0-15,-2-1 0 0,-1 3 0 16,4 0 0-16,-1 2 0 0,-5 1 0 0,3-1 0 0,-1 0 0 16,1 3 0-16,0 0 0 0,-1-1 0 15,4 1 0-15,2-1 0 0,-6 1 0 16,3 0 0-16,1-1 0 0,-1 1 0 0,3 0 0 16,0-1 0-16,2 1 0 0,-2 0 0 0,3-1 0 15,0-1-24-15,2 1-5 0,0-1-1 0,0-1 0 16,-2 2 30-16,2-1 0 0,0-1 13 0,1 0-4 15,-4 1-9-15,1 1-12 0,-1-1 2 0,4-1 1 16,-9 3 9-16,3-1 0 0,0-1 0 0,-3 1 0 16,0 1 0-16,1-1-12 0,-1 3 4 0,-5 0 0 0,0 0 8 0,0 0 0 15,0 0 10-15,0 0-10 0,0 0 0 16,0 0 8-16,0 0-8 0,0 0 0 0,0 0 40 0,0 0 4 16,0 0 2-16,-5-2 0 0,-3 4-27 0,5-2-6 0,-8 3-1 15,3-1 0-15,1 1-12 0,-4-1 0 0,0 3 0 16,1-1 0-16,-3 1 0 0,-1 2 0 0,1 0 0 15,2 2 0-15,-2 3-10 0,3 2-5 0,-4 3-1 0,4 2 0 32,2 2-20-32,0 2-5 0,0 3-1 0,5 0 0 0,-2 0 15 0,2 0 3 15,3 0 1-15,-2-3 0 0,4-2 13 0,-2-2 10 16,6-5-13-16,-4 0 5 0,6-4 8 0,-2-3 0 0,2-2 0 0,5-1 0 16,-5-4 0-16,2-2 0 0,6-3 0 0,-5-2 0 15,5 0 0-15,-6-5 8 0,6-2 0 0,-5-2 0 16,2-3 11-16,0-2 2 0,3-3 1 0,-3 1 0 15,1-1-6-15,-4-2 0 0,3 0-1 0,1 3 0 16,-4-1-15-16,3 1-16 0,-2 2 3 0,2 0 1 16,-2 2 12-16,2 0 0 0,-2 3 0 0,2-1-9 15,-3 3 9-15,4 2 0 0,-4 0 0 0,6 3 0 16,-8 2 0-16,3 2 0 0,2 1 0 0,-3 1 0 16,1 1 0-16,0-1-8 0,-3 1 0 15,2 2 0-15,-2 0-4 0,3 5 0 0,-1-3 0 0,-2 3 0 16,0 2 12-16,0-2-8 0,0 2 8 0,-3 0-8 15,1 2-28-15,-4 3-6 0,1 0-1 0,-1 4 0 16,-4 1-7-16,2 4-2 16,-5 0 0-16,2 0 0 0,-5-2 9 0,3 2 2 0,-3-2 0 0,0-3 0 15,2-2 61-15,-1 1 13 0,1-4 3 0,1-4 0 0,2 0 16 16,1-2 3-16,-1 0 1 0,3-5 0 16,0 0-23-16,0 0-4 0,0 0-1 0,3-7 0 0,-1 0-9 0,1-3-3 0,2-1 0 15,1-4 0-15,1-1 17 0,-1-3 3 0,2 0 1 16,2-2 0-16,-2 0-47 0,3-2-10 15,-1 1-1-15,1-1-1 0,0-1 22 0,-1 3 0 0,1-2 0 0,2 1 0 32,-2 4 0-32,-1-3 0 0,1 2 0 0,-3 2 0 0,2 3 0 0,-2 2 0 0,0 1 0 15,0 1 0-15,-3 3-9 16,-2 0 9-16,2 0 0 0,-2 2 0 0,-3 5-23 0,0 0 3 0,0 0 0 0,0 7 0 31,-3 3-16-31,-2 4-4 0,0 5 0 0,-1 0 0 0,-2 2-22 16,-2 5-5-16,-1 2-1 0,-2-2 0 0,5 0 44 0,-2-1 9 0,-1 1 2 0,0-2 0 15,3-3 30-15,3-2 7 0,0 0 0 0,2-5 1 16,1-3 22-16,-1-3 4 0,3-1 1 16,3-3 0-16,-1-1-42 0,3-3-10 0,1-3 0 0,2-1 0 15,2-3 0-15,4-5 0 0,-4 0 0 0,6-4 8 16,0-1 28-16,2 1 4 0,1-3 2 0,-3-2 0 16,2 2-27-16,1-2-6 0,-3-1-1 0,0 1 0 15,-1 2-8-15,-1 3 8 0,2-3-8 0,-3 5 8 16,0 0 3-16,-2 2 0 0,2 0 0 0,-3 5 0 15,1 0-3-15,-3 3-8 0,3-1 12 0,-6 3-4 16,3-1-8-16,-3 3 0 0,-2-2 0 0,-3 2 0 16,5 5 0-16,-5-1 0 0,3 3 0 0,-3 3 8 0,0-1 20 15,-3 5 3-15,0-2 1 0,1 2 0 0,-1 3-32 16,-2-1 0-16,-1 1 0 0,1-1 0 16,0-2 11-16,0 0-11 0,-1 0 12 0,1-2-12 0,2 0 13 15,1 0-4-15,-1-3-1 0,0 0 0 16,1-2 3-16,2 1 0 0,0-4 0 0,0 1 0 0,0 0-11 0,0-3 0 15,0 3 0-15,0-5 0 0,0 0-10 16,0 0 10-16,0 4 0 0,0-4-9 0,0 0 9 0,2 3 0 0,-2-3 0 0,0 0 0 16,0 0 0-16,0 0 0 0,0 0 0 15,0 0 0-15,3 2 0 0,-3-2 0 0,0 0 0 0,0 0 0 16,0 0 0-16,0 0 0 0,0 0 0 0,0 0 8 16,0 0-8-16,0 2 11 0,0-2-11 0,0 0 12 15,3 5-12-15,-3-5 0 0,2 3 0 0,-2-3 0 16,0 4 0-16,0-4 0 0,3 3 0 0,-3-3 0 15,0 4 0-15,0-4 0 0,3 3 0 0,-3-3 0 16,0 2 0-16,2 3 0 0,-2-5 0 0,0 2 0 16,0-2 0-16,0 5 8 0,0-5-8 0,0 2 8 15,0-2-8-15,0 5 8 0,0-3-8 0,0-2 8 16,0 5-8-16,0-5 0 0,0 5 0 0,0-1-11 16,0-1 19-16,0 1 3 0,-2 1 1 0,2-5 0 15,0 2-12-15,0-2 0 0,-3 5 0 0,3-5-11 16,0 2 2-16,0 3 0 0,0 0 0 0,0 0 0 15,0-1 9-15,-3 1 12 0,3 0-2 0,0 2-1 16,0-3-9-16,-2-1-11 0,2-3 3 0,0 4 0 16,0 1 8-16,-3 0 9 0,3 2-1 0,-3-2-8 0,3-1 0 15,-2-1 0-15,2 1 0 0,-3 1 0 16,3 0 0-16,-3 0 0 0,3-1 0 0,-2 3 0 0,-1-2 0 0,3 0 10 0,0 2-10 16,-2-3 8-16,2 1-8 15,-3-3 0-15,3 3 0 0,-3 0 0 16,3 0-12-16,-2-1 1 0,2 1 1 0,0 0 0 15,0-1 10-15,-3 1 14 0,3 0-3 0,-3 0-1 16,3-3-10-16,-2 3 0 0,2-1 0 0,0 1 0 0,0-3 0 0,-3 1-14 0,3 1 3 16,0-4 1-16,0 3 10 0,0 1 12 0,0-4-2 15,0 0-1-15,0 0-9 0,0 0 0 0,0 0 0 0,0 0 0 16,0 0 0-16,0 0 0 0,0 0 0 16,0 0 0-16,0 0 0 0,5 0 0 0,-5 0 0 0,0 0 0 15,3 3 0-15,-3-3-11 0,0 0 11 16,0 0-12-16,0 0 20 0,3 2 3 0,-1 1 1 0,-2-3 0 15,3 2-20-15,0 0-4 0,2 1-1 0,-3 1 0 16,1-1 13-16,0-1 0 0,2 3 0 0,-2-3 0 16,-1 0 0-16,4 1 0 0,-4-1 0 15,4-2 0-15,-1 2 0 0,0-2 0 0,0 0 8 0,3-2-8 16,-2 0 0-16,2-3 0 0,0 3 0 0,0-5 0 16,2 0 0-16,1 0 0 0,-1-1 0 0,1-1 0 15,2 0 0-15,0-3 0 0,-2 0 0 0,2 0 0 16,-2-4 0-16,2-1 0 0,0-1 0 0,-2-4 0 15,2 1 0-15,-2 0-11 0,2-2 11 0,0-1-10 16,-2-2 10-16,-1 3 0 0,3-1 0 0,-2 1 0 16,0-1 0-16,-1-2-10 0,3 3 10 0,-2-1-10 15,0 1 10-15,-1 2 0 0,1-1 0 0,-3 6 0 0,0-1 0 16,0 6 0-16,-3-1 8 0,0 3-8 0,0 1 0 16,1 1-20-16,-1 3 4 0,-2 1 1 0,-3 3 3 15,0 0 0-15,0 0 0 0,0 0 0 0,-3 7 12 0,0 0 0 0,1 5 0 0,-1 2 0 31,-2 5-28-31,-1 0-4 0,1 4 0 0,-3 1 0 0,0 2 14 16,0 2 2-16,0-2 1 0,0 2 0 0,1 0 15 0,-1 3 0 0,0-3 0 16,0 3 0-16,0-5 9 15,0 0-9-15,3-3 0 0,-1 1 9 0,-2-1 7 0,3 1 0 0,-3-3 1 0,3 0 0 16,0-2 1-16,-3 0 0 0,2 2 0 0,1-2 0 16,-3-1-4-16,5-1-1 0,-2 2 0 0,0-5 0 15,0 2-5-15,-1-2 0 0,4-2-8 0,-4-3 12 16,1 1-12-16,2-1 0 0,-2-2 0 0,2 0 0 15,1-2 0-15,-1-3 0 0,3-2 0 16,0 0 0-16,0 3 0 0,0-3-10 0,0 0 10 0,0 0-8 16,0 0-5-16,0 0-1 0,0 0 0 0,0 0 0 15,0 0 14-15,0 0-12 0,0 0 12 0,0 0-12 16,0 0 12-16,0-5-11 0,3 0 11 0,-1-2-10 16,1 0-5-16,0 0-1 0,2-2 0 0,-2-1 0 15,2-4 16-15,3 0 0 0,0-2 0 0,0-3 0 16,2-5 0-16,1 1 16 0,2-5-1 0,3-1-1 15,0-3-22-15,2-4-5 0,1-1-1 0,2-3 0 16,3 2 14-16,0-2 0 0,0 2 0 0,-3 1 0 16,3 1 0-16,-6 1 0 0,3 5 10 0,-2-1-10 15,-3 8 0-15,0-1 8 0,-1 8-8 0,-1-1 0 16,-4 5 0-16,1 1 8 0,-1 1-8 0,-2 1 0 0,0-1 0 0,0-1 0 16,-3-1-12-16,-2 2 12 0,2 8 0 15,-5 2 0-15,3 5 0 0,-3 2 0 0,0 2 0 0,-3 1 0 16,1-1-8-16,-1 5 8 0,-2 3 0 15,0 1 0-15,-1 4 10 0,-2-1-10 0,0 2 0 0,0 1 0 16,0-3-10-16,1 3 10 0,-1-3 34 0,0-3 14 16,2 1 4-16,-2 0 0 0,1 0-6 15,-1 0-1-15,0-3 0 0,0 3 0 0,2-3-13 0,-2 3-2 0,1-2-1 0,1-1 0 16,-2-2-13-16,3 3-2 0,0-5-1 0,-1-1 0 16,4 1-13-16,-4-3-13 0,6 1 2 15,-2-3 1-15,2 2 10 0,-3-4 0 0,3 2 0 16,0-5 0-16,0-2 0 0,0 0 0 15,0 0 0-15,0 0 0 0,0 0 0 0,5 3-13 0,-2-3 3 0,2-3 1 16,-2 3-2-16,2-2 0 0,1 2 0 0,-1-2 0 16,-2-1 3-16,2-1 0 0,0 1 0 0,0-4 0 15,1 0 8-15,-1 0-8 0,3-2 8 0,0-3-8 16,0 0-10-16,2-4-2 0,1-1 0 0,0-1 0 16,-1-6 7-16,3 3 1 0,-2-3 0 0,2-2 0 15,0-2 12-15,3 0-9 0,0 0 9 0,0-5-8 16,0 2 8-16,0-4-8 0,0 2 8 0,0-5-8 15,-3 3 8-15,3-2-8 0,-3-1 8 0,-2 0-8 16,2 5 8-16,-3 0-10 0,4 3 10 0,-4-1-10 16,-2 1 10-16,3-1 0 0,-3-2 0 0,0 3 0 15,-1 4 0-15,-1 0 0 0,-1 0 8 0,0 5-8 16,-2 2 0-16,2 3 0 0,-2-1 0 0,-3 5-12 0,3 3 12 16,-3 4 8-16,0 5-8 0,0 0 11 0,0 0-11 15,-8 5 8-15,2 0-8 0,-2 4 8 0,0 3-8 16,1 4 8-16,-4 1-8 0,3 4 8 0,-5 5-8 0,2 2-12 15,-2 5 2-15,0 0 1 0,0-3 9 16,-1 1 0-16,4 0 10 0,-4-1-10 0,4 1 38 0,-1-1 2 0,3 1 0 16,0-3 0-1,3-2-40-15,2-3 0 0,-2 1 0 0,5-3 0 0,-2 0 11 0,2 1-3 0,0-1 0 16,2-3 0-16,1-1-8 16,2-3 0-16,0-2 0 0,1 0-11 0,2-3 11 0,0 0-8 0,0 1 8 0,2-3-8 15,1 0 8-15,-1 0 0 16,1-2 0-16,2 2 0 0,-2-3 0 0,2 1 0 0,-3 0 0 0,4-3 0 31,-4 3-29-31,1-3-4 0,-1 3-1 0,1-3 0 0,0 1 10 0,-1-1 1 0,1 0 1 0,-3 1 0 16,0-1 4-16,0-2 1 0,0 0 0 0,-3 0 0 15,0 0 17-15,0-2 12 0,3 2-1 0,-5-3-1 16,2 1-10-16,-2-3 0 16,0 3 0-16,-1-3 0 0,1 1 0 0,0-1 8 0,-1-2 2 0,1 0 0 15,-1-3-10-15,1 1 10 0,0-3-10 0,-3-2 10 16,2-2-10-16,-2-3 10 0,3 0-10 0,-3 0 10 15,0-2-10-15,3 0 0 0,-3 0 0 0,0 2 0 16,2 2 0-16,1 1 8 0,0-1-8 0,-3 6 0 16,2-1 0-16,-2 3 0 0,0-1 0 0,0 3 0 15,3 2 0-15,-3 5 0 0,0 0-14 0,0 0 5 16,0 0-3-16,0 0-1 0,-5 3 0 0,-1 4 0 16,4 5-34-16,-4 4-6 0,1 7-2 0,2 1 0 15,-2 2-15-15,3 2-3 0,-1 3-1 0,3-3 0 0,0-2 61 16,0 2 13-16,0-2 0 0,5-3 0 0,-2-4 12 0,2 0 0 15,3-3 0-15,0-1 0 0,0-4 32 16,5-1 6-16,-2-3 2 0,2 0 0 0,0-2-32 16,3-3-7-16,-3-2-1 0,3-2 0 0,0-3 7 0,-3-2 1 0,3 0 0 0,0-3 0 15,0-1-10-15,-3-4-2 0,3 1 0 0,0-2 0 16,0-1-8-16,-3-1 8 16,0-1-8-16,0 0 8 0,1-2-8 0,2 2-17 0,-3-2 4 15,0 0 1-15,-2 0 12 0,-1-1 0 0,3-1 0 0,-5 4 0 16,3 0 23-16,-6 5 7 0,3 0 2 0,-3 2 0 31,3 0-52-31,-5 3-9 0,2 0-3 0,-2-1 0 0,2 6 32 0,-5 4 0 0,0 0 0 0,0 0 0 16,3 0 0-16,2 2 0 0,-2 0 11 0,-1 3-3 15,4 2 13-15,-6 2 3 0,2 3 1 0,1 2 0 16,0 0-25-16,-1 3 0 0,1 2 0 0,0-1 0 16,-1 1 0-16,1 2 0 0,0 3 0 0,-1-3 0 15,4 3 15-15,-4-3-3 0,3 2 0 0,1-1 0 16,-4-1 7-16,4 2 1 0,-4-2 0 0,1 1 0 15,0-1 9-15,-1-2 3 0,1 2 0 0,0-3 0 16,-1 4-20-16,1-6-3 0,-3 3-1 0,3-3 0 16,-3-1-8-16,0-1 8 0,0-5-8 0,0 3 8 15,0-3-8-15,0-2-17 0,0 0 4 0,0 0 1 16,0-2-26-16,0-5-5 0,0 0-1 0,0 0 0 16,0 0-65-16,0 0-14 0,2-2-2 0,3-5-1 15,-2-3 35-15,2-2 7 0,-2-4 2 0</inkml:trace>
  <inkml:trace contextRef="#ctx0" brushRef="#br0" timeOffset="8054.22">6638 11440 2688 0,'6'0'76'0,"-1"0"16"0,0 0-73 0,3-3-19 0,3 1 0 0,-1-1 0 16,-2 1 40-16,3-3 5 0,-1 1 1 0,1-1 0 15,0-2-36-15,2 0-10 0,0-2 0 0,3-1 0 16,-3-2 0-16,0-2-15 0,3-2 3 0,-2-1 0 15,1-2-12-15,-1-2-3 0,-1-2 0 0,3-1 0 16,0-2 6-16,-3-2 1 0,3 0 0 0,0 0 0 16,-1 2-8-16,-1 2 0 0,-1 3-1 0,3 2 0 15,0 1 5-15,-3 1 0 16,3 1 1-16,-3 4 0 0,-2 0-5 0,-1 3 0 0,-2 2-1 0</inkml:trace>
  <inkml:trace contextRef="#ctx0" brushRef="#br0" timeOffset="9572.81">4289 11682 2138 0,'0'0'44'0,"-3"4"12"0,1 1-45 16,-1 0-11-16,0 2 0 0,-2-2 0 0,2 2 28 0,1-3 3 0,-6 1 1 0,0 2 0 16,3-2 6-16,-1 0 2 0,-2 2 0 0,-2-3 0 15,2 1-26-15,0-3-5 0,0 3-1 0,-3 0 0 16,3-3 4-16,-5 1 1 0,3-1 0 0,-1 0 0 16,0-2 27-16,4 0 6 0,-7 0 1 0,4 0 0 0,-1 0-22 0,1 0-4 15,-1-2-1-15,-2 2 0 16,2-2 10-16,-2 2 2 0,2-3 0 0,-2 3 0 15,0 0-32-15,-3 0 0 0,0 3 0 0,3-1 0 16,-8 3-20-16,2 2-9 16,1 0-3-16,-3 4 0 0,5 6 0 0,-8 4 0 0,3 3 0 0,-1-1 0 15,4 3-16-15,2 7-3 0,3 9-1 0,-3 3 0 16,5 7-51-16,3-3-10 0,3 0-3 0,0-4 0 16,0-5 48-16,2-2 10 0,3-8 2 0,3-1 0 0,-1-6 92 0,6-4 20 15,0-7 3-15,5-1 1 16,1-6 4-16,1 0 2 0,4-3 0 0,-3-4 0 15,2-3-54-15,6-4-12 0,-5-3 0 0,-1-2 0 0,6-3 40 16,-8-1 12-16,2-6 1 0,1 0 1 16,-3-1-6-16,2-4-2 0,1-1 0 0,-3-3 0 0,2 0-37 0,-5 0-9 0,3 0 0 15,0 0 0-15,-5 0 0 0,2 0 0 16,-2 3 0-16,-1-1 0 0,1 5 0 0,-3-2 0 0,0 5 0 16,0-1 0-16,0 1 0 0,-3-1 0 0,5 5 0 0,-7 3 0 15,5-1 0-15,-3 6 0 0,1-1 0 0,-1 2 0 31,0 1-24-31,0 2-6 0,-2 2-2 0,0 0 0 0,-3 5 52 0,0 0 9 0,0 0 3 16,2-2 0-16,-2 2-16 0,0 0-4 0,0 0 0 0,0 0 0 16,0 0 7-16,0 5 1 0,0 2 0 15,-2 2 0-15,-1 1 9 0,-2 1 3 0,0 6 0 0,2-1 0 16,-8 3-32-16,3 2 0 0,0 5 0 0,-2 0 0 16,-1 2 0-16,1 3 0 0,-6 2 0 0,3 4 0 31,-1 1-20-31,1 2-9 0,0 0-3 0,2 0 0 0,1 0 16 0,-4 2 2 0,4-2 1 0,-1 0 0 15,3 0-5-15,3-4-1 0,0-1 0 0,-3-2 0 16,3-5 30-16,2-2 5 16,-2-3 2-16,2-1 0 0,0-6-3 0,3-2-1 0,0 0 0 0,-5 0 0 15,5-4 14-15,0-1 4 0,0 1 0 16,0-3 0-16,0 0-52 0,0 0-9 16,0 0-3-16,0-2 0 0,0-1 0 0,0 1 0 0,0 0 0 0,0-3 0 15,0 3-118-15,-3-1-24 0,3 1-5 0</inkml:trace>
  <inkml:trace contextRef="#ctx0" brushRef="#br0" timeOffset="11661.01">3778 12143 2694 0,'0'12'56'0,"3"-10"12"0,0 3-54 0,2-1-14 0,3 1 0 0,0 2 0 16,-3 0 8-16,6 2-8 0,2-1 11 0,-3 3-11 16,4 1 21-16,-4 0-2 15,6 2-1-15,-8 0 0 0,3 3-29 0,-1 1-5 0,-2 1-2 0,0 5 0 16,3-1-5-16,-3 5-1 0,0 1 0 0,-1-4 0 15,1 4-11-15,0-6-2 0,-2 1-1 0,2-1 0 16,-3-4 38-16,3 0 0 16,-6-3 0-16,6-2 8 0,0-2 20 0,0-2 4 0,0-3 1 0,0-3 0 15,5 1-33-15,-2-3 0 0,2-2 0 0,0-2 0 0,3-3 0 16,0-2 0-16,3-2 0 0,-3-3 0 0,-1-2 0 0,1-5-14 16,0 0 1-16,0-4 0 0,0-3 4 0,0 0 1 15,0 3 0-15,-3-6 0 0,3 1 8 0,0-2 0 16,-3 6 0-16,0 1 0 15,0-1 0-15,1 1-8 0,-1-1 8 0,-3 3-8 16,1 2 8-16,0-2 0 0,-4 4-9 0,4-1 9 0,-6 4-9 16,3-1 9-16,0 1-12 0,-2 0 12 0,-1 5-14 15,-3-1 4-15,4 3 1 0,-4 0 0 0,-2 3 9 0,0 4 0 16,0 0 0-16,0 0 0 16,0 0 0-16,0 0 14 0,-2 4-3 0,-4 1-1 0,4 2 18 15,-3 2 4-15,2 1 1 0,0 2 0 16,-2 4-41-16,2 1-9 0,-2 1-2 0,2 1 0 0,-2 2 30 0,0 0 5 15,-1 1 2-15,1-1 0 0,3 0-18 16,-1 0-14-16,-2-2 2 0,5-3 1 0,0 1 19 16,0-3 3-16,0-2 1 0,5-3 0 0,-5 1-12 0,3-3 12 0,2-3-12 0,-3 1 12 15,4 0-12-15,-1-3 0 0,0-2-12 0,1 2 12 16,-1-2 0-16,-2 0 0 0,2-2 0 0,3 2 0 16,-6-2 0-16,6-3 0 0,-2 0 12 0,-1-2-4 15,3 0-8-15,0-5-12 16,-3 1 2-16,3-3 1 0,3-1-15 15,-6-1-4-15,3-3 0 0,0 0 0 0,0 1 5 0,0-6 1 0,-3 1 0 0,3 1 0 16,-3-1 3-16,3 2 1 16,0-3 0-16,-3 3 0 0,1 2 8 0,-1 3 2 0,0-1 0 0,1 3 0 15,-1 2 8-15,-2 1 14 0,4 4-3 0,-7 0-1 16,3 2-10-16,-3 5 0 0,0 0-10 0,0 0 10 16,0 0 0-16,0 0 0 0,0 5 0 0,0 2 10 15,0 2-10-15,0 0 0 0,-3 5 9 0,3 3-9 16,-5 4 0-16,3 0 0 0,-1 5 0 0,-2 0 0 15,2 0-9-15,-2 0-3 0,2 2-1 0,-2-2 0 16,2 0 21-16,0 2 4 0,1 0 0 0,2-4 1 16,-3 2-1-16,3-3-1 0,0-2 0 0,0-2 0 0,0-2 9 15,3-1 1-15,-1-2 1 0,1-2 0 0,5 0-22 16,-5-5 0-16,5 2 0 0,0-4 0 0,-1-1 0 16,4-1-13-16,2-3 5 0,3 0 8 0,0-5-11 0,0 0 11 15,2 1-8-15,1-3 8 0,-1-3 0 16,4 1 0-16,-7-1 0 0,4-1 8 0,0-1-8 15,-1-5 9-15,1 1-9 0,-4 0 10 0,1-1-2 0,0 1 0 0,-3 2 0 0,1-1 0 16,-1-1 0 0,-3-1 0-16,4 1 0 0,-9 0 0 0,0-1-8 0,1 3 0 0,-4 2 0 15,1-2 0-15,-6 2 0 0,3 1-17 0,-5-1 4 16,0 0 1-16,-1 3 34 0,-4-3 7 0,-1 2 2 0,-2 1 0 16,0 2-31-1,-1 0-21-15,1 5 3 0,-3-1 1 0,1 3 1 0,-1 0 1 16,0 5 0-16,0 2 0 0,0 2 29 0,3 1 6 0,0 4 0 0,-1 0 1 15,6 0-21-15,0 5-8 0,0-3 0 0,6 3 0 16,-1 0-1-16,1 2 0 0,2 0 0 0,2-2 0 16,1 2 9-16,-1-2 0 0,4 0-9 0,2-3 9 15,0-4 0-15,0-2 13 0,-3-3-1 0,3 0-1 16,0-5 8-16,2 3 1 0,1-5 1 0,0 2 0 16,-1-4-21-16,1 2 0 0,2-3 0 0,-5-1 0 15,5-1 16-15,-2-4 0 0,2-1-1 0,0 1 0 16,-2-3-1-16,2-2 0 0,-2 0 0 0,-1 0 0 15,3 0-14-15,-2-3 8 0,-1 1-8 0,1 2 0 16,-3-1 32-16,0 1 0 0,3 3 0 0,-9 1 0 16,3 1-32-16,-2 2 0 0,2 0 0 0,-2 2 0 15,0 3-26-15,-3 2-11 0,0 0-3 0,0 0 0 16,-3 4 23-16,3 3 4 0,-3 3 1 0,1 4 0 16,-4 2-36-16,1 8-6 0,3-1-2 0,-6 6 0 15,2-1-22-15,-2 2-5 0,3-1-1 0,0-1 0 16,-1-2 32-16,1-5 7 0,0 0 1 15,0-4 0-15,2-3 97 0,0-5 20 0,3 0 4 0,0-4 1 0,3 0-34 0,-3-5-6 0,3-2-2 16,2-1 0-16,3-4-27 0,0-2-9 0,0-3 0 0,2-2 0 16,4-3 16-16,-4-4-4 0,1 0-1 0,2-2 0 15,0-1-11-15,3-2 10 0,-3 0-10 0,1 3 10 16,-1-1-10-16,0 1 0 16,3 2 0-16,-6 2 0 0,4 2 10 0,-4-2 0 0,1 5 0 0,-3 0 0 15,0 2-10-15,0 3 0 0,0 2 0 0,-1 2 0 16,-1 1 12-16,2 1-2 0,-3 1-1 0,0 0 0 15,3-1-9-15,-2 3 0 0,1-2 0 0,1 2 0 16,0-3 0-16,3 1 0 0,0 0 0 0,-1-1 0 16,1-1 0-16,-1-1-17 0,4-2 4 0,-4 0 1 15,1 2 12-15,2-2 16 0,-5 2-3 0,2 1-1 16,-2-3 6-16,0 0 1 0,0 0 0 0,-2 2 0 16,-1 0-19-16,-3 3 0 0,-2 2 0 0,0 0 0 15,0 0 13-15,0 0-4 0,0 0-1 0,-5 5 0 16,-3-1-8-16,0 6-11 0,-2 1 3 0,-1 4 0 15,1 1-28-15,-1 7-4 0,0 1-2 16,1 2 0-16,2 0 28 0,0 0 6 0,0 2 8 0,5-2-13 16,-2 0 33-16,5-3 8 0,0 3 0 0,3-5 1 0,-1-2-7 15,4-3-2-15,2-1 0 0,0-4 0 0,2-1-20 16,1-3 0-16,2 0 0 0,0-2 0 0,0-5 11 16,3 0-3-16,0-3 0 0,-3 1 0 15,3-3-8-15,-3-2 8 0,1-2-8 0,2-1 8 0,-3-2 0 16,0 1 0-16,-2-3 0 0,2-1 0 0,0 1-8 15,-2-2 8-15,-1 2-8 0,1-3 8 0,-1 3-8 0,-2 0 12 0,0 0-12 16,-2 0 12-16,-1 2-12 16,-3 3 10-16,1-1-10 0,0 1 10 0,-3 0-10 0,-3-1 0 0,0 3 0 0,1 0 0 15,-1 2 17-15,-5-2 11 16,3 3 3-16,-3-1 0 0,0 2-31 0,0 1 0 0,-2 0 0 0,-1 2 0 16,0 0 0-16,3 2 0 15,-2 3 0-15,-1 0 0 0,1 4-28 16,-1 0-12-16,3 5-3 0,0 1 0 0,0 3 19 0,3 1 3 15,2 2 1-15,1 3 0 0,2-1-27 0,0 1-5 0,5-1 0 16,-2-1-1-16,5-1 40 0,-3-5 13 16,3-2 0-16,0-2-10 0,5-2 24 0,-2-1 5 0,2-2 1 0,0-2 0 15,0-3 12-15,1-2 4 0,1 0 0 0,1-2 0 16,0-3-20-16,3-2-3 0,-3 0-1 0,-1-3 0 16,4-1 0-16,-3-1 0 0,0-2 0 0,0-3 0 15,-3 1-12-15,0-3 0 0,3 0 0 0,-3 0 0 16,-2-2 0-16,-1 2 0 0,-2-2 9 0,0 2-9 15,0 3 0-15,-5 0-20 0,2-1 3 0,-2 3 1 16,-1 5-21-16,-2-1-4 0,0 3-1 0,0 2 0 16,0 5 4-16,0 0 1 0,0 0 0 0,-5 3 0 15,2 1 37-15,1 6 0 0,2-1 0 0,0 3 0 0,2 2 0 16,1 0 15-16,0 3-4 0,2 2-1 0,0-3 6 16,1 0 2-16,1-1 0 0,1 1 0 0,3 1-3 15,0-1-1-15,2 0 0 0,0 1 0 0,0-1 8 16,0 1 2-16,3-3 0 0,0 2 0 0,-3 1-24 0,-2-1-12 0,2 1 2 15,-2-1 0-15,-6 1 10 0,0-1 14 16,1 1-3-16,-4-1-1 16,-4 1-2-16,-4-1 0 0,1 3 0 0,-5-5 0 0,-1 0-8 0,0-2 0 0,1 0 0 0,-3-5 0 15,-3 0-35 1,0-5-9-16,0 0-1 0</inkml:trace>
  <inkml:trace contextRef="#ctx0" brushRef="#br0" timeOffset="11841.08">5736 11541 2930 0,'0'0'83'0,"0"0"18"0,0 0-81 0,5 2-20 0,-2 0 0 0</inkml:trace>
  <inkml:trace contextRef="#ctx0" brushRef="#br0" timeOffset="38598.87">529 13098 646 0,'-5'-7'27'0,"5"2"-27"16,-3-2 32-16,3 2 0 0,0-2 1 0,-5 2 0 15,5 1-20-15,0 4-4 0,-3-7-1 0,3 7 0 16,0-5-8-16,0 5 0 0,-8-5 0 0,8 5 0 16,-2 0 0-16,-4-2 0 0,6 2 0 0,-8 0 0 15,6 0 32-15,-6 2 8 0,5-2 2 0,-2 0 0 16,-3 0-22-16,5 3-4 0,-2-3 0 0,5 0-1 0,0 0-7 0,0 0 0 16,0 0-8-16,0 0 12 0,0 0-12 0,0 0 0 15,0 0 0-15,5 0 0 16,-5 0 0-16,3 0 0 0,2 2 0 0,-5-2 0 15,3 0 28-15,-3 2 2 0,0 1 1 0,0 4 0 16,0-3-7-16,0 3-2 0,0 3 0 0,0-1 0 16,0 1 17-16,-3 1 3 0,-2 3 1 0,2 3 0 0,-2-1-18 0,2 3-3 0,3-2-1 0,-5 9 0 15,2 2 19 1,1-2 3-16,-3 2 1 0,2 0 0 0,-5 0-26 0,8 1-5 16,-8-1-1-16,8 2 0 0,-8 1 6 0,5-1 1 0,-2-1 0 0,3 1 0 15,-6 1 6-15,0-1 2 0,5 1 0 0,-5 0 0 16,0-1-11-16,3-2-3 0,2 1 0 15,-5-4 0-15,0-3-13 0,6-1 11 0,-6-2-11 0,5-5 10 16,-2 0-10-16,-3-5 0 0,5 1 9 0,-2-3-9 16,2-3 0-16,3 1 0 0,0-5 0 0,0 0 0 15,0 0-9-15,0 0 0 0,0 0 0 0,0 0 0 32,0 0-25-32,-2-5-5 0,2 5-1 0,-6-4 0 15,6-1-18-15,0-2-4 0,0 0-1 0,6 0 0 0,-6 0-9 16,0 0-1-16,2-3-1 0,-2 3 0 15</inkml:trace>
  <inkml:trace contextRef="#ctx0" brushRef="#br0" timeOffset="43304.75">757 13366 1420 0,'-14'0'29'0,"12"0"8"0,-6-5-29 0,5 0-8 0,-2 1 0 0,2-6 0 31,-5 3 34-31,3 2 6 0,0-2 0 0,-3 0 1 0,3 0-21 0,2 0-5 0,-5 3-1 0,5-4 0 15,-2 4-14-15,2-1 0 0,-5 0 0 0,3 1 0 16,3 1-8-16,-6 3-5 0,0-2-1 0,5 4 0 16,-5 1 6-16,3-1 8 0,-1 3-13 0,-1 2 5 15,1 0 8-15,4 0-12 0,-6 2 12 0,5-2-12 16,-2 3 27-16,-3-3 5 0,5 0 0 0,-5 2 1 16,6-2 11-16,-4 0 3 0,-2 3 0 0,0-3 0 15,6-2 14-15,-6 2 3 0,5-3 1 0,-5 1 0 16,0 0-16-16,3-1-3 0,2 1-1 0,-5 0 0 15,6-3-17-15,-6 3-4 0,3 0-1 0,2-3 0 16,0 3-11-16,-5-3 0 0,0 3 0 0,3-1 8 0,2 1-8 16,-5-3 0-16,6 3 0 0,-6 0 0 0,8 0-10 0,-8-3 10 15,8 0 0-15,-5 1-9 0,2 1 9 0,0-1-10 16,-2 1 10-16,5-4-10 0,0 3 10 0,-3 1 0 16,-2 1 10-16,5 0-10 0,-2-3 0 0,2 1 0 15,0 1 0-15,0 1-10 0,-6-3 10 16,6 3 0-16,0 0 0 0,0-1 0 0,0 1 0 0,0 2 0 15,0-2 0-15,0 2 8 0,0 0-8 16,0 0 9-16,0 2-9 0,0-2 10 0,0 3-1 0,0-1 0 16,0 3 0-16,0-3 0 0,6 3-9 15,-6 2 0-15,0-2 0 0,0-2 0 0,0 1 0 0,0-1-14 0,0-1 5 16,0 0 1-16,0 1 8 0,0-3 12 16,0 2-2-16,-6-2-1 0,6 0-9 0,0 1 0 15,0-4 0-15,0 1 0 0,-2 2 0 0,2-2 0 0,0-3 0 0,0-2 0 16,0 0 0-16,0 0 0 0,0 0 0 0,0 0-11 15,0 0 11-15,0 0 0 0,0 0 0 0,-3-5 0 16,3-4 0-16,0 0 0 0,0-6 0 16,0 1 0-16,0 0 0 0,0-2 0 0,0-1 8 0,3-2-8 15,-3 3 0-15,2-3 0 0,4 3 0 0,-6-1 0 32,2 1-30-32,3 2-10 0,-2 0-3 0,2 2 0 0,-2 2 23 0,0 1 4 15,2 2 0-15,-2 0 1 0,2 2 15 0,-2 3-12 0,2-1 12 0,0 1-12 16,0 2-8-16,-2 0 0 0,2 2-1 0,3 1 0 15,-5-1 21-15,5 5 0 0,0-2 0 0,0 2 0 16,0 2 8-16,-6 1 10 0,6-1 2 0,0 1 0 16,0 1-20-16,-3-1 0 15,1 2 8-15,2-1-8 0,0 1 9 0,0 0-1 0,-3 2-8 0,0 0 12 16,6 0 0-16,-3 3 0 0,0-1 0 0,-6 3 0 16,6-3-4-16,0 3-8 0,0 0 11 0,0 2-11 15,-5-2 13-15,5 2-4 0,0-2-1 0,-1 2 0 16,-4-2-8-16,5 0 0 0,0-3 9 0,0 3-9 15,-5 0 0-15,4 0 0 0,1-3-10 0,0 1 10 16,0-3 0-16,3 0 0 0,-3-2 8 0,0-3-8 16,2 0 0-16,-2-2 0 0,0-2 0 0,3 0 0 15,-1-3 0-15,4 1 0 0,2-3 0 0,-6-3 0 0,1-2-10 16,5 1 10-16,-6-3-8 0,1-3 8 0,2 1 0 16,-2 0 0-16,-1-6 0 0,3 1 0 0,-2 0 0 0,-3 0-8 15,2 0 8-15,-2-3 0 0,0 1 0 0,0 2 0 0,3-3 0 0,-3 1 0 16,-6 0 0-1,6 1 0-15,0-1 0 0,0 2 0 0,-5-3 0 0,2 1 9 16,3-1-9-16,-5 1 10 0,5 2-10 0,-6-3 0 16,4 1 0-16,2 2 0 0,-6-3 0 0,6 6 0 0,-5-1 0 15,5 0-11-15,-3 3 11 0,-2-1 0 0,2 1 0 16,3 4 0-16,-5-2 0 16,-3 5 0-16,2-1 0 0,-2 3 0 0,0 0 0 0,5-2 0 0,-5 2 0 0,3 0 0 15,2 2 0-15,-5 1 8 0,8-1-8 0,-5 3 11 16,-3 2-11-16,0 0 0 0,0 2-10 0,3 1 10 15,-3 2 0-15,0 2 12 0,0 0-1 0,0 0 0 16,0 2-11-16,0 1 10 0,0 2-10 16,0-3 10-16,-3 5-10 0,3-2 8 0,-3 0-8 0,3 2 8 15,-8-2 5-15,3 0 1 0,2-3 0 0,-4 3 0 16,-1-3-14-16,5 1 0 0,-5-3 0 0,0 0 0 16,3-2 0-16,2-5-18 0,-5 0 4 0,6 0 1 15,2-5 5-15,0-2 8 0,0 0-13 0,0 0 5 16,0-7-29-16,2-2-6 0,6-5-1 0,-5-3 0 15,2-2 10-15,3-2 2 0,3-2 0 0,-1-5 0 16,3-1 32-16,6-1 9 0,-8-3 1 0,7 0 0 16,-2-2 8-16,2 2 2 0,1 0 0 0,-3 0 0 15,0 2-8-15,0 3-2 0,2 2 0 0,-7 0 0 16,5 5 2-16,-6 0 1 0,6 5 0 0,-8-1 0 16,8 5 2-16,-6 3 0 0,-2 2 0 0,3 0 0 0,-3 4 9 15,-5 3 3-15,2 0 0 0,-3 3 0 16,4 4-27-16,-4 2 0 0,1 1 8 0,-3 4-8 0,0 2 12 0,-3 1 0 0,1 4 0 15,-4 2 0 1,4 1-12-16,2 2 8 0,-5 2-8 0,2-2 8 0,-2 2-8 16,2 0 8-16,3-2-8 0,-3 0 8 15,-2-2-8-15,5-3 0 0,0-2 0 0,5-1 0 0,-2-4 0 16,0 1-12-16,2-6 2 0,3 0 1 0,0-4 9 0,-3-3-13 16,8 1 5-16,-5-6 8 0,3-4-9 0,5 0 9 0,-3-4 0 0,3-6 0 15,0-4 14-15,2-3 10 0,-2-1 1 0,3-6 1 16,-4 0-9-16,4-4-1 0,-3 0-1 0,2 0 0 15,-7 2-15-15,5-3 8 0,2 3-8 16,-7 1 0-16,2 3 11 0,0 1-11 0,3 2 12 0,0 5-12 16,-5 0 0-16,-1 4 0 0,4 6 0 0,-7-1 0 15,4 3 8-15,-3 1 5 0,0 4 1 0,-5 1 0 16,5 1-14 0,-6 2-18-16,3 0 4 0,-2 2 1 0,2 1 13 0,-2 1 0 0,-3 1 0 0,5 2 0 15,-2-2 0-15,0 2 0 0,2 0 0 0,-5-2 0 16,8-1 0-16,-8 1 0 0,8-3 0 0,-6 1 0 15,1-1-9-15,2-2 1 0,3 0 0 0,-5 0 0 16,2-2 8-16,3-1-13 0,-5-1 5 0,5-1 8 16,-6 0-10-16,4-2 10 0,-4 0 0 0,4 0-9 15,-1-2 9-15,0 2 0 0,-2-5 8 0,2 3-8 16,-5-1 9-16,3 1-9 0,-3-1 12 0,0 1-12 0,0 2 11 16,-3 0-11-16,3 2 10 0,-5 0-10 15,2 3 0-15,-5 2 0 0,0 2 0 0,0 3 0 16,0 5-36-16,-2 1-3 0,-1 8-1 0,-2 0 0 15,2 7-2-15,1 2-1 0,-1 5 0 0,3-2 0 0,0-1 29 16,1 1 6-16,-1-3 8 0,5-2-13 0,3-5 21 0,-5-2 4 0,5-5 0 16,0-5 1-16,0 1 15 0,5-3 4 0,3-5 0 0,-3 0 0 15,0-4-20-15,3 0-3 16,3-3-1-16,-3-4 0 0,0 2 11 16,2-3 1-16,-2-2 1 0,0-2 0 0,0 0-1 0,3-5-1 0,-3 3 0 0,0-3 0 15,-6 0-11-15,9 3-8 0,-6-1 9 0,3 1-9 16,0 2 13-16,-3 0-3 0,1 0-1 0,2 4 0 15,-6 1-20 1,4 2-4-16,-4 0-1 0,1 2 0 0,2 0 0 0,-5 5-1 0,0 0 0 0,0 3 0 16,3-3 4-16,2 4 1 0,-2-1 0 0,-3 4 0 15,5-3 12-15,-5 1-9 0,3 2 9 0,2-2-8 16,-2 0 8-16,5-3-8 0,-6 3 8 0,3-5-8 16,3-3 8-16,-2 1 0 0,2-3 0 0,0 0 0 15,2-4 0-15,3 2 0 0,-5-5 0 0,3 1 0 16,-1-4 12-16,-2 1 2 0,3 0 0 0,2-2 0 15,-5-1-14-15,-3 3 8 0,3-2-8 0,0-1 0 16,0 3 0-16,-2 0 0 0,4 0 0 0,-7 2 0 16,2 5 0-16,-5 0-10 0,3 2 0 0,-3 5 0 15,0 0-6-15,0 0 0 0,-3 5-1 0,3 4 0 16,-5 6 8-16,2 1 9 0,-2 8-13 0,0 1 5 16,-1 4-10-16,-2 1-2 0,0 5 0 0,-2 1 0 15,2-1 20-15,0 3 0 0,0-1 0 0,3-1 0 0,-3-4 32 16,0-3 1-16,3-1 0 0,-1-7 0 0,6-2 0 0,0-5 0 15,0-2 0-15,0-5 0 0,0-2-21 16,6-3-12-16,-1-2 12 0,3-2-12 0,-6-1 0 0,6-4 0 0,3 0 0 0,-3-2 0 16,0-3 0-1,2-2 0-15,-2-3 11 0,6-1-3 0,-9-1 4 0,8-2 2 16,-5-1 0-16,-3 1 0 0,3 0-14 0,0 0 0 0,0 2 0 0,0 0 0 16,0 0 0-16,0 3 0 0,0-1 0 0,-3 3 0 31,3 0-30-31,0 3 1 0,-3 1 0 0,1 1 0 0,2-1 6 0,-3 3 2 0,3 3 0 15,-6-1 0-15,1 2 21 0,2 1-11 0,-2 0 11 0,2 2-8 16,-2 0 8-16,2 0 0 0,3 2-9 0,-5-2 9 16,5 0 0-16,-6 0 0 0,4 0 0 0,2 0 8 15,2-2-8-15,-2 2 0 0,0-3 0 0,3-1 0 16,-3-1-10-16,0-2 10 0,2 0 0 0,1 0-9 16,2-5 9-16,-2 0 0 0,-1 1 0 0,6-4 8 15,-8 1-8-15,3-2-16 0,-1-1 4 0,3 1 0 16,-5-3 12-16,3 3 0 0,-3-3 0 0,0 0 8 15,0 3-23-15,2-1-4 0,-7 1-1 0,5-1 0 16,-6 5 20-16,4-2 0 0,-4 3-8 0,4 1 8 16,-6-2 0-16,2 5 0 0,-2 0 0 0,0 3 0 15,0 4 23-15,0 0-2 0,0 0 0 0,-2-3 0 16,-4 3 16-16,1 3 3 0,0 1 1 0,2 3 0 16,-5 0-25-16,3 5-4 0,0 2-2 0,-1 0 0 15,-4 19-24-15,5-14 3 0,2 0 1 0,-5-3 10 16,5 1-8-16,3-1 8 0,-5 1-8 15,2-3 8-15,3 0 0 0,-5-2 0 0,2 2-8 16,3-2 8-16,0-1 0 0,-5 1 0 0,5-2 8 0,0 1-8 0,-3 1 12 16,1 0-4-16,2-3 0 15,-3 3-8-15,1 0 12 0,2 0-4 0,-3 2 0 0,3 0-8 16,-5 0 0-16,2 2 0 0,3 1 8 0,-5 2 0 0,2-1 0 0,-2 4 0 0,2-1 0 16,0 0-8-1,3 0-12-15,-5 3 4 0,2-3 0 0,3-2 8 0,0-1 11 0,0 1-3 16,0-2 0-16,0-1-8 0,3-4-16 0,-3 2 4 0,5-2 1 15,-2-3 11-15,0 1 0 0,2-1-9 0,-2-2 9 16,2-2 0-16,-2-1 0 0,2-1 0 0,0 2 0 16,0-3 8-16,3 0 5 0,-5-2 2 0,5 3 0 15,-3-3-15-15,6-3-16 0,-3 3 3 0,-6-2 1 16,6 0 12-16,0-1 16 0,0 1-3 0,0-3-1 16,0 3-12-16,-3-3 0 0,3 3 0 0,-2-3 0 15,2 0-11-15,-3 3-8 0,0-3-1 0,-2 1-1 16,2-1 9-16,3 2 1 0,-5-1 1 0,2-1 0 15,0 0 10-15,1-2-8 0,1 0 8 0,-4-2-8 16,5-1 0-16,0-1 0 0,-5-3 0 0,5-1 0 16,-3-1 8-16,5-3-8 0,-2-2 8 0,0 0-8 15,0-3 8-15,3 1 0 0,-3-3 0 0,2 0 8 16,1-2 3-16,-3 0 1 0,8 2 0 0,-8-2 0 16,0 2-3-16,2-3 0 0,-2 1 0 0,0 0 0 0,3 2 11 15,-3 0 1-15,0 0 1 0,0 1 0 0,-3 1-22 16,0-2-16-16,3 3 2 0,-5-1 1 0,2 1 13 0,-5-1 0 15,3 3 0-15,-1 0 0 0,1 0 0 16,0-1 0-16,-1-1 0 0,-2 4 0 0,0-2-17 0,5 4-4 0,-5 1-1 16,0 2 0-1,0 0-6-15,0 2 0 0,0 3-1 0,-5 2 0 0,5-1 29 0,-2 4 0 0,2 4 0 0,0 0 0 16,0 0 0-16,-8 0 0 0,5 2 13 0,-2 3-4 16,-3 2-9-16,5 2 8 0,-7 3-8 0,4 4 8 15,-2 1 5-15,6 6 1 0,-6 1 0 0,0 0 0 16,0 4-14-16,0 2 8 0,0 1-8 0,3 4 0 15,-3-2 9-15,0 5-9 0,-3-1 8 0,6 3-8 16,-3 0 0-16,5 0 0 0,-5 3 0 0,3-1 0 16,0 0 0-16,0-2 0 0,2 3 0 0,-5-3 0 15,8-5 0-15,-3-5 0 0,3 1 0 0,0-5 0 16,0-3 0-16,3-1-9 0,0-4 9 0,2-1 0 16,-2-3-12-16,2-2 12 0,3-3-12 0,-3-2 12 15,3-2-13-15,0 0 4 0,0-3 1 0,2-2 0 16,-2-2 8-16,3-3 0 0,2 0 0 0,-2 0 0 15,5-4 0-15,-6 0 11 0,6-3-3 0,-5-2 0 16,2 0-8-16,0 0 0 0,0-3 0 0,-2 1 8 16,5-3-8-16,-6 0 0 0,1 0 0 0,0-2 0 15,2 0-14-15,-5 0 2 0,-3 0 0 0,0-1 0 16,-2 1 12-16,2 2 0 0,-5 3 0 0,-5-1 0 16,2 3 0-16,-2 3 0 0,0-1 0 0,-8 5 0 15,2 2 13-15,0 0 6 0,-2 3 1 0,0 2 0 0,0 2 18 16,2 5 4-16,0 0 1 0,-2 3 0 0,3-1-27 15,2 3-6-15,0 2-1 0,5 0 0 0,1 0-9 0,2 3 0 16,0-1 0-16,0-2-11 16,5 3 11-16,0-1-10 0,3-2 10 0,0 1-10 0,3-6 10 0,-1 0-13 0,3-4 5 15,1 2 8-15,1-5-9 0,1 1 9 0,0-3 0 0,3-3 0 16,-1-1-12-16,-2-3 12 0,3-3-12 16,-1 1 12-16,-2-3 0 0,3 0 11 0,-4 1 0 0,4-3 0 15,-6-1-2 1,0 1 0-16,1-2 0 0,-1 2 0 0,0 0-9 0,0 0 0 0,-2 2 0 15,0 0 0-15,2 3 0 0,-5 2-9 16,0 2 9-16,2 0-13 0,-2 3-10 0,3 2-1 0,-3 0-1 0,0 2 0 31,0 0-9-31,-1 6-2 0,4-1 0 0,-3 2 0 0,-5 0 19 0,2-2 3 0,-2 3 1 0,-1-1 0 16,4 1 29-16,-6-3 7 0,0-3 1 0,-6 3 0 16,6-2 44-16,-2-2 10 0,2-3 2 0,0 0 0 15,-3 2-22-15,3-2-4 0,-5 0-1 0,2 0 0 16,-5-2-10-16,-3-3-3 0,4 2 0 0,-1-1 0 15,-6-3-32-15,4 0-8 0,-6-3 0 0,3 3 0 16,-3 0-32-16,0 0-9 0,0 0-2 0,3 2 0 16,-6 3 7-16,3 4 0 0,3 1 1 0,0 4 0 15,5 0 12-15,-5 2 3 0,8 5 0 0,-3 0 0 16,8 5-15-16,-6 2-2 0,6 3-1 0,0-3 0 16,6 3 21-16,-4-6 4 0,4 4 1 0,-1-6 0 15,3 1 12-15,0-6 0 0,0 1 0 0,0-3 0 16,-1-4 16-16,1 0 8 0,0-3 3 0,-2-2 0 15,2-2-3-15,0 0 0 0,-1-3 0 0,1-5 0 0,0 1 14 0,0-5 2 16,3 0 1-16,-3-5 0 16,2 0-29-16,-2-4-12 0,3-1 8 0,2 1-8 0,-8-1 0 0,9-2 0 0,-6 3 8 0,2-1-8 15,-2 3 0-15,3 2-17 16,-3 0 4-16,2 3 1 16,-2 2-16-16,0 2-4 0,3 3 0 0,-3 2 0 0,0 2 7 0,-1 0 1 0,1 0 0 15,0 5 0-15,0 3 2 0,0 2 1 0,3-1 0 0,-3 6 0 16,-3-1 21-16,3 3 0 15,0 0 0-15,0-3 0 0,2 0 0 0,-2 1 0 0,0-1 0 0,0 1 0 16,-2-1 11 0,4-2 0-16,-7 0 0 0,5-2 0 0,-3 0 3 0,0-3 1 0,-2 3 0 0,2-3 0 15,-5 0 5-15,0-2 2 0,0 0 0 0,0 0 0 16,6 3 2-16,-6-3 1 0,0 0 0 0,0 0 0 16,0 0 6-16,0 0 1 0,-6-3 0 0,-2 1 0 15,0-3-14-15,3 3-2 0,-3-3-1 0,-5 0 0 16,2 1-15-16,1-1 0 0,-6-2 0 15,3 5 0-15,-1-3 0 0,-1 3-12 0,1-1 12 0,-2 1-10 0,1 2 10 0,1 0-8 16,4 2 8-16,-3 1-8 0,2-1 8 0,3 3-10 16,0 2 10-16,-3 0-10 15,4 2 10-15,1 5-12 0,4 3 12 0,2-1-12 16,-6 5 0-16,4 1 0 0,2 1 0 0,0 3 0 16,0 2 12-16,0 0 0 0,2 1-9 0,-2-1 9 15,6 0 0-15,-4-4 0 0,4-1 0 0,-4-4 0 0,1 0 0 0,2-5 0 16,3-2 0-16,-5-3 8 0,2 0-8 0,3-2 0 15,-3-4 0-15,3 1-11 0,0-1 11 16,-3-3 0-16,3-3 0 0,3-1 0 0,-3-1-13 0,-3-4-1 16,3-1 0-16,0-1 0 0,3-4 14 0,-3 1 0 0,5-5 0 15,-5 1 0-15,2-4 0 0,1-1 0 0,-3-5 0 0,2 0 0 16,4-5 0-16,-1 0 0 0,0 0 0 0,0-3 0 16,3 1 0-16,-3 0 0 0,6-3 0 15,-6 3 0-15,3 2 0 0,0 0 0 0,0 3 12 0,2-1-12 16,-7 5-10-16,5 0-9 0,-6 3-1 0,4 2-1 15,-4 2 21 1,-2 0-9-16,0 5 9 0,-3 2 0 0,1 3 0 0,-4 2 0 0,-2 7 0 16,0 0 0-16,0 0 0 0,0 0 0 0,-2 4 0 0,-6 3 0 15,0 7 8-15,-3 3-8 0,1 4 0 0,-4 3 9 16,4 4-25 0,-6 2-6-16,5 3-1 0,-5 5 0 0,1 0 23 0,1 2 0 0,6 2 0 0,-7 3 0 15,4 2 0-15,3-3 0 0,-5-1-8 0,7-3 8 16,1 0 0-16,3-7 0 0,-4-1 0 0,6-3 0 0,6-6 0 15,-6-2 0-15,2-2 0 0,3-7 0 0,1-3 0 0,2-4 0 16,0 0-8-16,0-3 8 16,7-2-8-16,-7-5 8 0,8 1-10 0,-3-3 10 15,3-5 0-15,0-2 18 16,-3-3-2-16,3-1-1 0,3-1 2 0,-3-5 1 0,0 3 0 0,-3-5 0 16,0 3-6-16,3-1 0 0,-3-2-1 0,0 3 0 15,1 2-11-15,-1-1 0 0,-3 4 0 0,1-1 0 16,0 5 0-16,-1 0 8 0,1 2-8 0,-3 5 0 15,2 0 0-15,-2 2 8 0,0 3-8 0,0 2 0 16,3 2-36-16,-3 3-13 0,0 4-3 16,2 0 0-16,-2 1 32 0,3 4 5 0,-3 0 2 0,0 0 0 0,0-4 13 0,-3 1 0 15,0-1 0-15,3-3-9 0,-5 0 9 0,2-2 12 16,-5-5-2-16,0 0-1 0,3 0 23 0,-3 0 4 0,2-3 0 0,-2 3 1 16,3-7 3-16,-6 0 1 15,1 0 0-15,-1 0 0 0,-5-2-25 0,0-3-4 0,-2 0-2 16,-4-2 0-16,-2 2-10 0,1 0 0 15,-1 1 0-15,-3 4-11 16,3 0-35-16,0 2-7 0,0 5-2 0,3 2 0 16,0 5 14-16,0 5 2 0,0 5 1 0,2 1 0 0,3 8 16 0,3 2 3 15,-1 5 1-15,1 0 0 0,5 0 8 0,-2 0 2 0,2-2 0 0,2-1 0 16,3-6 28-16,-5-3 7 0,6-2 1 0,2-3 0 16,0-4-10-16,5-3-2 0,-5 1 0 0,5-5 0 15,0-5 5-15,0 0 1 0,3-3 0 0,0-4 0 16,3 0 4-16,-3-2 1 0,2-3 0 0,-2-2 0 0,3 0-12 0,-6 0-3 15,3-3 0-15,0 1 0 0,-6 2-12 16,1-3 8-16,2 3-8 0,-2 2 0 16,-4 0 0-16,1 3-18 0,0 0 2 0,-8 2 1 15,3 4-33-15,-3 3-6 16,0 0-2-16,0 5 0 0,0 4-57 0,-3 8-12 0,-7 4-3 0,2 7-472 16,0 5-96-16</inkml:trace>
  <inkml:trace contextRef="#ctx0" brushRef="#br0" timeOffset="43531.69">4048 13989 1990 0,'-16'35'44'0,"6"-16"8"0,-4 2 3 0,1 0 1 15,0-2-44-15,2 0-12 0,-2-3 0 0,3-1 0 16,-1-1 143-16,3-5 26 0,0-2 6 0,0 0 1 16,3-4-96-16,0 1-20 0,-1-4-3 0,4 0-1 0,2 0-38 0,-3-7-8 15,3 0-2-15,0-2 0 0,0-1-8 0,3-4-14 0,-1-2 3 0,4-3 1 32,2-2 10-32,-1-3-12 0,4-2 12 0,5-4-12 15,-3-1 12-15,8-2-13 0,-2-2 5 0,5-3 8 0,-1-2-21 0,7 0 3 0,1 0 1 0,1 0 0 31,-3 5-18-31,3 0-3 0,-6 4-1 16,6 1 0-16,-5 2 28 0,2 4 11 0,-3 3-8 0,3 0 8 0,-5 2-11 0,3 2 11 16,-4 1-13-16,-1 2 5 15,-4 2-20-15,-2 0-4 0,0 3-1 0,-6 2 0 16,1 0-156-16,-3 2-31 0</inkml:trace>
  <inkml:trace contextRef="#ctx0" brushRef="#br0" timeOffset="43872.34">4715 13222 2997 0,'-8'3'85'0,"0"-1"19"0,3-2-84 0,-1 2-20 0,6-2 0 0,0 0 0 16,0 0 24-1,0 0 0-15,0 0 0 0,0 0 0 16,-2 0-116-16,2 0-24 0,0 0-4 0</inkml:trace>
  <inkml:trace contextRef="#ctx0" brushRef="#br0" timeOffset="44037.04">4696 13467 3192 0,'-8'23'67'15,"8"-13"13"-15,-2-3-64 0,2 2-16 0,-3-2 0 0,3 0 0 16,0 0 60-16,0-2 9 0,0 2 2 0,0-2 0 16,3 0-47-16,-3-1-10 0,0-4-2 0,0 0 0 15,0 0-117-15,0 0-24 0,0 0-5 0</inkml:trace>
  <inkml:trace contextRef="#ctx0" brushRef="#br0" timeOffset="48182.8">4942 13711 1165 0,'0'0'24'0,"0"0"7"16,-2 3-31-16,-1 1 0 0,3-4 0 0,-3 3 0 15,1 2 48-15,2-5 3 0,-3 2 1 0,-2 0 0 16,5-2-17-16,-3 5-3 0,1-3-1 0,2-2 0 16,-3 3-19-16,-2 1-3 0,2-1-1 0,3-3 0 15,-3 2-8-15,3-2 0 0,-8 2 0 0,8-2 0 16,-2 3 0-16,2-3 0 0,0 0 0 0,0 0-11 16,0 0-10-16,-5-5-3 0,5 3 0 0,-3-5 0 15,3 0-5-15,0-3-2 0,0-2 0 0,3-2 0 16,-1 0 20-16,3-5 11 0,3 3-12 0,-5-5 12 15,2 0-10-15,3-1 10 0,0-1-8 0,0 2 8 0,0-3 0 16,0 1 0-16,5 2 0 0,-5 2 0 0,3 0 0 0,-3 2 8 0,2 3-8 16,-2 0 8-16,0 5-8 0,0-1 0 0,-3 6-8 0,1-1 8 31,2 3-34-31,-6 2-2 0,4 2 0 0,-1 0 0 16,-3 3 16-16,1 2 4 0,0 0 0 0,-3 3 0 0,0 1 6 0,0 1 2 0,0 5 0 0,0-3 0 15,-3 2 8-15,0 1 9 0,1 1-1 16,-3 1-8-16,-1 2 0 0,4 1 0 15,-4-1 0-15,1 0 0 0,-3 2 23 0,3 1 7 0,-3-1 2 0,3 1 0 16,-1-1-10-16,-2 1-2 0,6 0 0 0,-4-6 0 16,1 1 20-16,0-5 3 0,2-2 1 0,1-3 0 15,-1-2-14-15,3-2-2 0,0-5-1 0,0 0 0 16,0 0-27-16,0 0 0 0,5-2 0 16,-2-3 0-16,2-4-11 0,0-3 3 0,1-2 0 0,-1 0 0 15,3-5 19-15,0-2 4 0,0 2 1 16,0-5 0-16,2 3 11 0,4-2 2 0,-4-1 1 0,1 1 0 15,-1 2-19-15,1 2-11 0,-3 0 12 0,2 2-12 16,1 3 15-16,-3 0-4 0,0 5-1 0,0-3 0 16,0 5 3-16,-3 0 1 0,0 0 0 0,1 2 0 15,-1 3-14-15,0-1 9 0,-5 3-9 0,0 0 8 16,0 0 2-16,0 0 0 0,3 3 0 0,-1-1 0 16,-2 3-10-16,3 0-14 0,-3 2 3 0,0 2 1 15,0 5-2-15,0 0 0 0,-3 5 0 0,1 0 0 16,2 2-9-16,-3 0-3 0,1 3 0 0,-1 2 0 15,0-3 24-15,1 3 0 0,-1 0 0 0,0-5 0 16,3 0 0-16,-2-2 0 0,2-2 0 0,2-3 8 0,-2 0 9 16,3-3 2-16,0 1 0 0,2-2 0 15,-2-1-19-15,2-2 8 0,-3 0-8 0,4-2 0 0,-4 0 14 0,4-1-4 0,-1 1-1 0,0-3 0 32,1 1-9-32,-4-1 10 0,6 0-10 0,-3-2 10 0,1 0-10 0,-1-2 0 15,0 0 0-15,3-1 0 16,0-1 0-16,-3-3 0 0,3 2 0 0,0-2 0 0,0 0 8 0,0-3-8 0,0-1 12 15,0-1-4-15,3 0 0 0,-1-2-8 0,1 0 12 16,-1 0-4-16,1-3 5 0,0 3 1 0,2 0 0 16,-3-2 0-16,1 1-24 0,2 1-5 0,-2 0-1 0,-1 0 0 15,-2 2 24-15,3 1 4 0,-3 1 0 0,2 3 1 16,-2 0-13-16,0 2-10 0,3 1 2 16,-3 1 0-16,0 1 8 0,0 0 11 0,0 2-3 0,0-3 0 15,0 3-26-15,-1 0-6 0,1 0 0 0,0 0-1 16,-2 0 14-16,-1 3 11 0,0-3-13 0,1 0 5 15,-4 0 8-15,-2 0 9 0,5 0-1 0,-5 0-8 16,0 0 36-16,0 0 0 0,0 0 0 0,0 0 0 16,0 0 13-16,0 0 3 0,0 0 1 0,0 0 0 15,0 0-9-15,0 0-3 0,0 0 0 0,0 0 0 16,-2-5-16-16,-3 0-3 0,2 3-1 0,-2-3 0 16,2 3-21-16,-5-1 0 0,3 1-10 0,-3 0 10 15,2 2-24-15,-1-3 3 0,-4 3 0 0,3 0 0 16,-3 3-20-16,3 1-4 0,-2 1-1 0,2 2 0 15,0 3-5-15,0 1-1 0,0 4 0 0,3-1 0 16,2 2 13-16,1 3 3 0,-1 2 0 0,0-2 0 0,3 0 24 0,0-3 12 0,0 1-12 0,3-3 12 16,2-2 0-1,-2-1 0-15,2 1 0 0,0-3 0 0,1-2-8 0,2-2 8 0,-3 0 0 0,3-3 0 16,0-2 0-16,0-2 10 0,0 0-1 0,2-1 0 16,-2-2 4-1,0-2 1-15,3 0 0 0,-1-2 0 0,-2-3 0 0,3 0 0 16,-1-4 0-16,1 2 0 0,-3-3-2 0,0 1-1 0,3-1 0 15,-4 1 0-15,1 2-11 0,0 0 8 0,3 0-8 0,-3 2 8 16,0-2-8-16,-3 4 10 16,3 1-10-16,-3 0 10 0,3 2-10 0,-2-1 0 0,-1 4 0 15,0-1 0-15,0 3 8 0,1-1-8 0,-4 1 8 0,4 0-8 16,-4 2 8-16,4-5-8 0,-4 5 0 0,3-2 8 16,1-3-8-16,-1 3 0 0,0-3 0 0,1 0 0 15,-1 0 0-15,3-2 0 0,-3 0 0 16,3-2 0-16,0 0-11 0,0-1 11 0,0-2-8 0,0-2 8 15,2-2 0-15,-2-1 0 0,0-4 0 0,3 2 0 16,-3-2 0-16,0 0 0 0,0 0 0 0,2 0 0 16,-2 0 0-16,-2-3 0 0,1 3 0 15,-1 0 8-15,2-1-8 0,-3 1 0 0,0 3 0 0,1-4 0 16,-1 6 0-16,0 2 0 0,0 0 0 0,1 2 11 16,-4 2-3-16,1 3 0 0,0 3 0 0,-3 4 0 15,0 0 4-15,0 0 0 0,0 0 0 0,0 0 0 16,-6 2 5-16,1 5 2 0,-3 0 0 0,0 5 0 15,0 4-31-15,0 6-5 0,0 3-2 0,-2 6 0 16,-1 2-45-16,-2 5-8 0,0-1-3 0,0 6 0 16,-3-1 30-16,0 3 5 0,-3-1 2 0,1 1 0 0,2-3 89 15,-3-2 17-15,3-2 4 0,1-3 1 0,-1-2 15 0,5-2 4 16,1-3 0-16,-1-2 0 0,3-7-20 0,3-1-4 0,-1-4-1 0,4-4 0 16,2-1-11-16,-3-2-3 0,6-2 0 0,-3-3 0 15,0-2-38-15,5 3-15 0,0-6 11 0,1 1-11 16,2-3 0-16,2-2 0 0,-2 0 0 0,3-2-10 15,2-3 10 1,0 0 0-16,0-2 0 0,1 0 0 0,-1 0 0 0,-3-2 0 0,6 1 0 0,-5-1 0 16,2 2-16-16,-2-3 3 0,-1 3 0 0,1 0 0 31,-3 2-39-31,0 1-7 0,0 1-1 0,0 6-1 0,-3-1-134 0,0 0-26 16,-2 3-6-16</inkml:trace>
  <inkml:trace contextRef="#ctx0" brushRef="#br0" timeOffset="48731.51">6374 13206 1463 0,'0'0'41'0,"2"-5"10"0,-2 0-41 0,0 5-10 0,3-2 0 0,-3 2 0 16,0 0 126-16,0 0-57 0,0 0 1 15,0 0 0-15,0 0 0 0,0 0 0 0,0 0 0 16,-5 2-2 0,0 5-1-16,-1 0 0 0,1 1 0 0,2-1-46 0,-2 2-9 0,0 0-1 0,2 1-1 15,-2 2 6-15,-1-1 0 0,4 1 1 0,-3 0 0 16,2 2-17-16,-2 0 0 0,2 0 0 0,0 3 0 15,1-1 16-15,-1 3 0 0,0-3 0 0,1 3 0 16,-1-2 2-16,0-1 0 16,3 1 0-16,-2-1 0 0,-1 3-18 0,0-3 0 0,1 6 0 0,-1-4 0 15,1 1 25-15,-4 5 5 0,4-3 1 0,-1 2 0 16,-2 1-31-16,-1 2 8 0,1 0-8 0,2-1 0 16,-2-1 0-16,0 2 0 0,0-3 0 0,-1 1 0 15,1-3-17-15,0 0-7 0,2-2 0 0,-2-2-1 16,2-1-27-16,0-2-6 0,1-2-1 0,-1 0 0 15,1-3-117-15,2-2-24 16,-3 0-5-16</inkml:trace>
  <inkml:trace contextRef="#ctx0" brushRef="#br0" timeOffset="49162.04">6527 13335 2366 0,'-5'7'49'0,"0"0"12"0,-1 0-49 0,4 0-12 0,-4 3 0 0,4-3 0 16,-3 2 57-16,-1-2 9 0,1 3 2 0,0-1 0 15,-1 1-55-15,1 1-13 0,2 1 0 0,-2 2 0 16,-3 0 0-16,3 3 0 0,-3-1 0 0,3-2 0 16,-3 3-23-16,0-1-7 0,0 3-2 0,0-3 0 15,-3 3 32-15,3 2 0 0,0 1 0 0,1-1 0 16,-1 2 0-16,2 1 0 0,-2-3 0 0,3 3 0 15,0-6 0-15,-3 4 0 0,5-4 0 0,-2-1 0 16,2-1 0-16,-2-2 0 0,5-2-8 0,-3-2 8 0,3-1 0 16,-2-2 0-16,2-2 0 0,0-1 0 15,0-4-96-15,0 0-14 0,0 0-2 0,0 0-1 16,0 0-71-16,2-4-13 0,1-3-3 0</inkml:trace>
  <inkml:trace contextRef="#ctx0" brushRef="#br0" timeOffset="54309.63">6212 13763 2138 0,'0'0'44'0,"0"0"12"0,0 0-45 0,0 0-11 0,6 0 0 0,-4 0 0 15,1 3 12-15,0-3 0 0,2 0 0 0,0 0 0 16,1 0-4-16,-1 0 0 0,0 2 0 0,0-2 0 16,1 0-8-16,-1 0 0 0,3 0 0 0,-3-2 0 15,0 2 0-15,1 0 0 0,2-3 0 0,-3 1 0 16,3 2-12-16,0-3 1 0,0 1 1 0,2 0 0 16,-2-1 10-16,0-1 0 0,3-1 0 0,2 0 0 15,-2 1-12-15,2-3 2 0,0-1 1 0,0 1 0 16,1 0 9-16,-4-2 0 0,6 2 0 0,-3-2 0 15,1-1-16-15,-1-2-4 0,0 3 0 0,0 0-1 16,-2-1 21-16,2 3 0 0,-2-2 0 0,-1 2 0 16,1 0 0-16,-1 2-17 0,-2-2 4 0,0 2 1 0,3 0 12 15,-6 1 16-15,3-1-3 0,-3 0-1 16,1 3 7-16,-4 0 1 0,-2 2 0 0,0 0 0 16,0 0-20-16,0 0 0 0,0 0 0 0,0 0 0 0,0 0 11 0,0 0 1 15,0 4 1-15,0 1 0 0,-2 2 11 16,-1 0 1-16,-2 0 1 0,-1 3 0 15,1-1-17-15,0 3-9 0,-3 2 10 0,3 0-10 0,-1 0 0 0,-2 3-12 0,3-3 1 0,0 0 0 16,-3 2 35-16,3 1 6 0,2-1 2 16,-2-2 0-16,-1 0-32 0,4 0 0 0,-1 1 0 15,0-4 0-15,3 1-20 16,0 0-9-16,0 0-3 0,3-1 0 0,0 1 32 0,-1-2 0 0,-2-3 0 0,6 2 0 16,-4-2 0-16,4 0 0 0,-1-2 0 0,3 0 0 15,-3-1 0-15,3-1 0 0,0-1 0 0,0 0 0 16,0 1 0-16,2-3-16 15,1 0 2-15,0 0 0 0,-1 0 14 0,3-3 0 0,1 1 0 0,1-3-9 16,-1 3 9-16,-1-3 0 0,3 3 0 0,0-3-8 16,-3 0 8-16,3 1-13 15,-6-1 5-15,4 0 8 0,-4 1-12 0,1-3 12 0,-3 2-12 0,2 0 12 16,-2-2 0-16,-2 0 0 0,1 0 0 0,-1 0 0 16,-1 0 0-16,-2 0 0 0,2 2 0 0,-2-4 0 15,-1 2 9-15,1-5 3 0,0 0 1 0,-3 0 0 16,0 1-13-16,0-1 0 0,2 0 8 0,-2 0-8 15,-2 3 0-15,2-3 0 0,-3 0 0 0,0 3 0 16,1 0 0-16,2 2 8 0,-3-1-8 0,-2 1 0 16,2 5 0-16,-2 0-16 0,-1-1 1 0,1 6 1 15,-3-1-13-15,3 3-2 0,0 2-1 0,-3 0 0 16,5 5-22-16,-2 2-5 0,2 0-1 0,0 2 0 16,3 5-11-16,0-2-3 0,0 5 0 0,0-5 0 0,3 2 46 0,0-2 9 0,-1-3 1 15,1 1 1 1,0-3 63-16,-3-3 12 0,2-1 2 0,4-1 1 0,-4-2 17 0,1 0 3 15,2 0 1-15,-2-2 0 16,2-3-41-16,0 1-8 0,1-1-2 0,-4-2 0 0,6 0-19 0,-2-5-4 0,2 3-1 0,2-5 0 16,-2 0 3-1,0-5 1-15,3 0 0 0,-1-2 0 0,1-2 1 0,2-3 0 16,-2-2 0-16,-1-3 0 0,3 3-3 0,1-2-1 0,1-1 0 16,-1 1 0-16,-1 1-10 0,-2 4 0 0,2-1 0 15,-5 2 0-15,2 3-12 0,1 0-5 0,-1 5-1 0,-2 2 0 16,0 0-2-16,-2 0-1 0,2 4 0 0,-3 1 0 15,-2 4-2-15,2 1 0 0,-3 4 0 0,1 2 0 16,0 0 23-16,-1 6 0 16,-2 1 0-16,0 1 0 0,-2 4-32 15,-1 0-1-15,3 2-1 0,-5 1 0 0,2-1 26 0,-2 1 8 0,0-1 0 0,-1-1 0 16,4-4 0-16,-4 1 0 0,4 0 0 0,-4-5 0 16,4 0 22-16,-1-4 11 0,0-3 3 15,1 0 0-15,-1-3-20 0,3 1-3 0,0-5-1 0,0 0 0 16,0 0-12-16,0 0 0 0,5-5 0 0,-2 1 0 15,0-3 0-15,2 0 0 0,-2-3 0 0,2-1 0 16,-2-1 12-16,2 0 0 0,0-2 0 0,-2 2 0 16,2-2 2-16,0-2 0 0,1 1 0 0,-1 1 0 0,-2 0-6 15,2 0-8-15,0 0 11 0,-2 2-11 16,2 0 23-16,-2 1-3 0,-1 1 0 0,1 3 0 16,2-2-20-16,-2 2 0 0,0 0 0 0,-1 2 0 0,4 0 11 0,-6 5-3 15,2-2 0-15,-2 2 0 0,3-5-8 0,-3 5 8 0,3-2-8 16,-1 0 8-16,-2 2-8 0,6-3 0 0,-6 3 0 0,5 0 0 15,-3-2 0-15,6 0 0 0,-2-1 0 0,-1 1 0 16,3-1 0-16,0 3-17 0,0-2 4 0,2 0 1 31,-2 2-16-31,0-3-4 0,3 1 0 0,-3 2 0 0,2 0 32 0,1 0-9 0,0-2 9 16,-1 2 0-16,1 0 0 0,-3 2 0 16,2-2 0-16,-2 0 8 0,-3 2-8 0,3-2 0 0,-2 0-8 0,-1 3 8 15,-2-3 25-15,-3 0 11 0,0 0 1 0,0 0 1 16,0 0 18-16,0 0 3 0,0 4 1 0,0-4 0 15,0 0-20-15,0 0-4 0,-3 5-1 0,0-2 0 16,-2-1 1-16,0 0 1 0,-3 1 0 0,0-1 0 16,0 0-21-16,-3 1-5 0,3-1-1 15,-2 0 0-15,-1 1-10 0,1-1 0 0,-1 0-12 0,-2 1 12 16,2 1-17-16,3 1 4 0,-2 0 1 0,2 2 0 16,0 2-20-1,0 1-3-15,0 1-1 0,3 1 0 0,2 0 7 0,0 4 1 0,3-1 0 0,0-1 0 16,0 2-18-16,3-2-3 0,0 3-1 0,-1-3 0 15,1-2 37-15,2-3 13 0,1 0-9 0,-1-2 9 16,3-2 0-16,0 0 11 0,0 0-1 0,0-3 0 16,0 0 10-16,-1-2 3 0,4-2 0 0,-3 0 0 15,3-3-2-15,-1 0 0 0,3-2 0 0,-2 0 0 16,2-2-10-16,0-3-3 0,-2 0 0 0,0-2 0 0,-1 0-8 16,1-3 8-16,-1-1-8 0,1 1 8 15,-3 1-8-15,0-1 0 0,-3 1 0 0,3 2-11 0,-3 2 11 0,1 0 0 16,-1 3 0-16,-2-1 0 0,-1 3-8 15,1 3 0-15,-3 4 0 0,0 0 0 0,0 0 8 0,0 0 0 0,0 0 0 0,-3 4 0 16,3 6 0-16,-2 1 11 0,-1 4-3 16,0 1 0-16,3 8-8 0,-2-1-11 0,-1 3 3 0,3 2 0 31,-3 0 8-31,3 1 0 0,0-1 0 0,0-2 0 0,0 0 0 0,0-5 0 0,3 2 0 16,0-4 0-16,-1-2 0 0,1-3 0 0,2 0 0 0,0-7 0 15,1 0 0-15,-1-2 0 0,3-1 0 0,0-1 0 16,0-3 0-16,0-3 0 15,2 1 0-15,-2-5 0 0,3 0 0 0,0-3 0 0,2 1 0 0,0-3 0 16,-2-2 0-16,-1-2-8 0,1 2 8 16,2-5-8-16,-2 2 16 0,-1 1 3 0,1-1 1 0,2 1 0 15,-2-1-12-15,-1 1 0 0,1 2 0 0,-1 0-11 16,1 0 11-16,-3 2 0 0,2 2 8 0,-4 3-8 16,2-2 8-16,-3 4-8 0,0 1 8 0,0 1-8 15,-5 3 0-15,0 0 0 0,3 0 0 0,-3 5 0 16,0 0 11-16,3 4-3 0,-3 0 0 0,-3 3 0 15,0 2-8-15,1 5-11 0,-3 0 3 0,2 2 0 16,-2 0-4-16,-1 3 0 0,-2-1 0 0,3 1 0 16,-3-3-22-16,3 0-5 0,0 0-1 0,-1-4 0 15,1-3 40-15,0-2 0 0,2-1 14 0,0-4-4 16,1-2 17-16,2-5 3 0,0 0 1 0,0 0 0 0,5-2-31 0,-2-5 0 0,5-3 0 16,-3 1 0-1,0-5 0-15,3-3 0 0,-3-1 0 0,3-4 0 0,0 4 0 0,3-6 0 16,-3 3 0-16,2-3 0 15,-2 3 0-15,0 0 0 0,3 2 0 0,-3 0 0 0,0 1 12 0,0 3-3 16,-3 1-1-16,3 0 0 0,0 3-8 16,-3 1 0-16,0 1 0 0,1 2 0 0,-1 2 0 0,-2 3 8 0,2-1-8 0,0 1 8 15,-2 2-8-15,0 2 0 0,2-2 0 16,-3 3 0-16,4-1 0 0,-4 0 0 0,4 3 0 0,-1-3 0 16,0 3 0-16,1-3 0 0,-1 3 0 15,0-3 0-15,3-2 0 0,-3 3 8 0,3-3-8 0,0 0 8 16,0 0-8-16,0-5 0 0,0 3 0 0,3-5 0 15,-3 2 11-15,2-2-3 0,1 0-8 0,-1 0 12 16,1-3-12 0,2 3 0-16,-2-2 0 0,-1 0 0 0,1-1 0 0,-1 3 0 0,1-2 0 0,-3 2 0 15,3 2 0-15,-3-2 0 0,-1 2 0 0,1 3-10 16,0-1 2-16,-2 1 0 0,2 2 0 0,0 2 0 16,-3-2 8-16,0 0-8 0,0 3 8 0,1-1-8 15,-4 1 8-15,4 1 0 0,-6 1 8 0,2 0-8 16,1-3 46-16,-3-2 5 0,0 0 1 0,0 0 0 15,0 0-20-15,0 0-3 0,-3 5-1 0,3-5 0 16,-2 2 16-16,-4 0 4 0,4 1 0 0,-4-1 0 16,-2 0-28-16,3-2-4 0,-3 0-2 0,-2 3 0 15,-1-3-14-15,0 0-10 0,-2 2 2 0,-3-2 0 16,-2 5-8-16,-3-3-2 0,0 3 0 0,-1 2 0 16,1 2-21-16,3 1-4 0,-1 4-1 0,1 0 0 15,4 0 26-15,4 0 5 0,-1 3 1 0,6-1 0 16,0 1-13-16,2-1-3 0,3 1 0 0,3-1 0 0,-1-2 7 15,4 0 1-15,2-2 0 0,-1-3 0 16,4 1 20-16,0-3-11 0,2 0 11 0,0-5-8 0,0 1 8 0,1-1 0 0,1-2 0 16,1 0 0-16,0-2 12 0,-3-3-1 0,3 0-1 0,-3-2 0 15,3 0 18-15,-2-2 3 0,1-3 1 0,-1 0 0 16,2 0-32-16,-3-4 0 0,0 2 0 0,0-3-10 31,0-1 18-31,1-1 4 0,-4-2 1 0,4-3 0 0,-4 1-13 0,1-6 8 16,2-1-8-16,-5-1 0 0,2-2 0 0,1 0 0 0,0 0 0 15,-1-2 0-15,-2 2 0 0,3-2 8 0,-3 2-8 0,0 0 0 16,0 5 0 0,-1 0 0-16,1 2 0 0,-2 2 0 0,2 3 0 0,-3 0 0 0,0 4 0 0,1 1 0 15,-1 2 0-15,0 4 0 0,0 1 0 0,-2 2-10 16,0 2 2-16,-3 5 0 0,0 0 0 0,0 0 0 16,0 0 8-16,2 7 0 0,1 3 0 0,-3 1 0 15,0 6 0-15,0 4 0 0,-3 0 0 0,1 5 0 16,-1 7-24-16,-2 0-4 0,-1 5 0 0,1 4 0 15,-3 3-3-15,0 2-1 16,0 4 0-16,-2 1 0 0,-1 2-21 0,1 3-5 0,-4-1-1 0,1-4 0 16,0 0 39-16,2-5 8 0,-5-3 2 0,6-6 0 15,2-3 10-15,0-7 0 0,3-4 10 0,-1-3-10 16,4-7 54-16,-1-2 5 0,0-5 1 0,6 0 0 0,-3-4-42 0,5-3-8 16,-2-3-2-16,5-2 0 15,-3-2 4-15,3 0 0 0,3-4 0 0,-1-4 0 0,1-3 25 16,2-1 6-16,3-7 1 0,-3 2 0 15,3-4-36-15,-3 0-8 0,3 0 0 0,-2 0 0 0,-1-1 0 0,0 1 8 0,0 2-8 16,-2 0 8 0,2 3-8-16,-2-1 8 0,-1 3-8 0,-2 2 8 0,3 5-8 0,-3 0 0 0,0 2 0 15,0 3 0 1,-3 2-30-16,-3 2-8 0,1 3-2 0,-3 2 0 0,0 5 25 0,-3 2 5 0,1 2 1 0,-1 3 0 16,-2 7 9-16,0 2 0 0,-1 5 0 0,1 0-8 31,-3 2 8-31,3 2-13 0,-3 3 5 0,0-2 8 0,3-1 0 0,2-1 8 15,0-1 2-15,1-5 0 0,2 1 21 0,0-5 4 16,2-3 1-16,1-4 0 0,2 0-26 0,1-3-10 0,1-2 8 0,1-2-8 16,0 0 0-16,3-5 0 0,0 2 0 0,-1-4 0 15,3-1 0-15,1-2 0 0,-1 1 0 0,0-3 0 16,3-3 12-16,0 3-4 0,0-5 0 0,0 1 0 16,-1-1-8-16,1-2 8 0,-3 0-8 0,3-3 8 15,-2 1-8-15,-1-1 0 0,0 3 0 0,0-5 0 16,-2 3 0-16,2 0 0 0,-2-1 9 0,2 1-9 15,-2-1 0-15,2 1 8 0,-5 2-8 0,2-1 0 16,1 1 0-16,-3 3 8 0,0-1-8 0,0 2 0 16,0 3 8-16,0 3-8 0,-1-1 10 0,1 3-10 15,-2-1 0-15,-1 3 0 0,-2 0 0 0,2 3 0 16,0-1 0-16,0 3-13 0,-2-1 1 0,2 3 0 16,1 0-4-16,-1-2 0 0,0 2 0 0,1 0 0 15,-1 0 16-15,-2-2 0 0,2 0 0 0,-5-1 10 0,2 1-10 0,-2-3-11 16,3 1 3-16,-3-3 0 15,0 0 27-15,0 0 5 0,0 0 2 0,0 0 0 0,0 0-10 0,0 0-1 0,0 0-1 0,0 0 0 32,-5 2 11-32,0-2 3 0,-3-2 0 0,2-1 0 0,-2 1-17 0,-2 0-3 0,2-3-8 0,-5 0 12 15,2-2-12-15,-5 3 0 0,3-3 8 0,-3 2-8 16,0-2-16-16,3 2-5 0,-3 0-2 16,0 1 0-1,3 4-5-15,0 0 0 0,0 4-1 0,-1 1 0 16,1 2-7-16,2 0 0 0,-2 3-1 0,3 1 0 0,-1 1 4 15,0 5 1-15,4 1 0 0,-1 1 0 0,0 0 22 0,2 0 10 0,-2 0-8 0,3-1 8 16,3 1 0-16,-4-2 0 16,4-1 0-16,2-2 8 0,0 0 9 0,2-4 3 0,4-1 0 0,-1-2 0 15,0 0-20-15,6-2 0 0,-1 0 0 0,1-3 0 16,2-2 13-16,0 0-1 0,1 0 0 16,1-2 0-16,-1-3 7 0,2 0 1 0,-1-2 0 0,1 0 0 15,0 0-20-15,3-2-16 0,-1-1 4 16,-2-1 0-16,3 1 12 0,-4-2 16 0,1 1-3 0,0-1-1 15,0 0-12-15,0 0 0 0,0 1 0 0,-3-1 0 16,0 0 0-16,-2 0 0 0,2 1 0 16,-5-1 0-16,0 2 0 0,0 1 0 0,-3-3 0 0,1 3-10 15,-1 2 10-15,-3-3 16 0,1 3-4 0,-3-2-1 16,3 4-11-16,-3-2 8 0,0 7-8 0,-3-4 8 16,3 4-8-16,0 0 12 0,0 0-12 0,0 0 12 15,-5 0 4-15,0 2 0 0,-1 0 1 0,1 3 0 0,0 2-17 16,-3 2 0-16,2 1 0 0,1 4-9 0,0 2 9 15,0 1-13-15,2 2 5 0,0-1 8 0,1 4-12 16,-1-1 12-16,3 2-10 0,0 1 10 0,0-1-11 0,3 1 11 16,-1-1-12-16,1 1 12 15,2-3-11-15,-2-2 11 0,2 2-10 0,-2-4 10 0,5-3 0 0,-3 0 0 0,3-5 0 16,-3 1 0-16,6-3-11 0,-3 0 1 0,2-3 0 0,-2 1 0 16,3-3 10-16,-3-2 0 0,2 0 0 15,1 0 0-15,0-4 11 0,-4 1-3 0,7-1 0 0,-4-3 0 16,1 0 1-1,2-3 0-15,0 1 0 0,1-1 0 0,-1 1-1 0,0-3-8 0,0 0 12 0,0 3-4 16,-2-5 0-16,0 2 0 0,2 0 0 0,-3 1 0 16,1-1-8-16,-3 2 0 15,3 1 0-15,-4 0 0 0,1-1 0 0,-2 1 0 0,2-1 0 0,-3 3 0 16,0 0 28-16,-2 0 3 0,2 3 1 0,0-1 0 16,-2 0-32-16,-3 5 0 0,3-5 0 0,-1 1 0 15,1 1 0-15,2-1 0 0,-2-1 0 0,0 3 0 16,2-3 0-16,-2 0-20 0,2 0 4 15,-3 3 0-15,4-3 25 0,-1 1 6 0,0-1 1 0,-2 0 0 16,2 1-16-16,1-1 0 0,-1-2 0 0,0 2 0 16,3 0 0-16,-5 1 0 0,5 1 0 0,-6-1 0 15,4-1 0-15,-1 0 0 0,0 1 0 16,1 1 0-16,-4-1 0 0,3-1 0 0,-2 2 0 0,2-1 0 16,-2-1 0-16,2-2 0 0,1 0 0 0,-4 0 0 15,4 0-10-15,-4-3-5 0,4-1-1 0,-1-1 0 0,0-2 0 16,-2-3 0-16,2 1 0 0,0-3 0 15,-2-2 16-15,2-3 0 0,-2 1 0 0,0-1 0 16,-3-2 0-16,2 3 0 0,-2-1 0 0,0-1 0 0,0 1 0 16,0 1 0-16,0-1 0 0,-2 3 0 0,2 0-9 0,-3 4 1 0,0 3 0 15,-2 2 0-15,2 3 8 16,1 0 0-16,-4 4 0 0,4 2 0 0,-4 1 0 0,1 4 0 0,-3 1 0 0,3 4 0 16,-3 2 0-16,0 3 0 0,0 0 0 0,0 7 0 15,0 2-14-15,0 2-1 0,0 3 0 0,0 2 0 16,0 3 15-16,-2 2 12 0,2 2-3 0,0 0 0 15,0 3-9-15,3 2 12 0,-3 0-12 0,0 0 12 16,3-2 20 0,-1-1 4-16,1-4 0 0,0 2 1 0,2-2-37 0,0 0 0 0,3-2 0 0,0-1 0 15,0-4 10-15,0-4 1 0,0-1 0 16,3-5 0-16,0 1-1 0,2-3 0 0,0 0 0 0,1-2 0 16,-1-1-2-16,3-1 0 0,0-1 0 15,0-2 0-15,2 0-8 0,1 0 10 0,2-2-10 0,0 0 10 16,3-3-10-16,0 0 0 0,3 1 0 0,-3-3 0 15,5 0 0-15,0-3-11 0,0 1 11 0,0 0-12 16,0-3 12-16,-2 0-10 0,2 1 10 0,-2-3-10 16,2 0-2-16,-3-3-1 0,1 1 0 0,-1-1 0 15,1 1-9-15,-1-3-2 0,1 0 0 0,-3 1 0 16,2-3-9 0,-2 2-3-16,0 0 0 0,0-2 0 0,0 2 2 0,-3 3 0 0,0-3 0 0,0 0 0 15,-2 5 14-15,0-2 2 0,-1 2 1 0,-2 0 0 0,0 2 0 16,0 0 0-16,-3 3 0 0,1-3 0 0,-1 5 17 15,-2-2 0-15,2 2 0 0,-3 0 0 0,-2 2 12 0,0-2 7 16,3 3 1-16,0-3 0 16,-3 0 8-16,2 2 1 0,-2-2 1 0,0 0 0 0,0 2-22 0,0-2-8 15,3 3 0-15,-3-3 9 0,0 0-9 0,0 0 8 16,3 2-8-16,-3-2 8 0,5-2-17 0,-5-1-4 0,3 1-1 0,2-3 0 16,-2 0 14-16,-1 1 0 0,1-1-10 15,-1-2 10-15,1 2 11 0,0 1 6 0,-1 1 2 0,1-1 0 16,2-1-19-16,-5-2 0 0,3 2 0 0,-3 3-9 15,3-3 21-15,-3 5 5 0,2-5 1 0,-2 5 0 16,0-2-4-16,0-3-1 0,0 5 0 0,3-4 0 16,-3 4-13-16,3-3 0 0,-3 3 8 0,0 0-8 15,0 0 0-15,0-5 11 0,0 5-11 0,0 0 10 16,0 0-10-16,0 0 0 0,0 0-12 0,0 0 12 16,0 0-12-16,0 0 12 0,0 0-10 0,0 0 10 15,0 0 0-15,0 0 0 0,0 0 0 0,0 0 0 16,0 0 0-16,0 0 8 0,0 0-8 0,0 0 10 15,0 0 0-15,0 0 0 0,0 0 0 0,0 0 0 16,0 0-10-16,0 0 0 0,0 0 0 0,0 0 0 16,0 0 0-16,0 0 0 0,0 0 0 0,0 0 0 15,0 0 0-15,0 0 0 0,0 0 0 0,0 0 0 16,0 0 0-16,0 0 0 0,0 0 0 0,0 0 0 16,0 0 0-16,0 0 0 0,0 0 0 0,0 0 0 15,0 0 0-15,0 0 0 0,0 0 0 0,0 0 0 16,0 0 0-16,0 0 0 0,0 0 0 0,0 0 0 0,0 0-12 0,0 0 12 15,0 0-10-15,0 0 10 16,0 0 0-16,0 0 0 0,0 0 0 0,0 0 0 0,0 0 0 0,0 0 0 16,-3 5 0-16,3-5 0 0,0 0 0 0,-3 5 0 0,3-5-8 15,0 5 8 1,0-5 0-16,0 0 0 0,-2 2 0 0,2-2 0 0,0 0 0 0,0 0 0 0,0 0 0 0,0 0 0 16,0 0-12-1,0 0 1-15,0 0 0 0,-3 5 0 0,3-5-3 0,0 0-1 0,0 4 0 0,0-4 0 16,0 0 15-16,0 0-9 0,0 0 9 0,0 0-8 31,0 0 8-31,0 3 0 0,0-3 0 0,0 4 0 0,0-4 0 0,0 5 0 0,0-5 10 0,0 5-10 16,0-5 0-1,-3 2 8-15,3 3-8 0,-2-3 0 0,2-2 15 0,0 0 0 0,-3 5 0 0,3-5 0 16,0 0 0-16,0 0 0 0,0 0 0 0,-3 2 0 16,3-2-15-16,0 0 8 0,0 0-8 0,0 0 0 15,0 0 0-15,0 0 8 0,0 0-8 0,0 0 0 16,0 0 0-16,0 0-10 0,0 0 2 0,0 0 0 15,0 0 8-15,0 0-13 0,0 0 5 0,0 0 8 16,0 0-12-16,0 0 12 0,0 0-12 0,0 0 12 16,0 0-13-16,0 0 5 0,0 0 8 0,0 0-13 15,0 0 13-15,0 0 0 0,0 0 0 0,0 0 0 16,0 0-8-16,0 0 8 0,0 0 0 0,0 0-9 16,0 0 9-16,0 0 0 0,0 0 0 0,0 0 0 15,0 0 0-15,0 0 0 0,0 0 0 0,0 0 0 16,0 0 0-16,0 0 0 0,0 0 0 0,0 0 0 15,0 0 0-15,0 0 0 0,0 0 0 0,0 0 0 16,0 0 0-16,0 0 0 0,0 0 0 0,0 0 8 0,0 0-8 16,0 0 0-16,0 0 0 0,0 0 0 0,3 3 0 15,-3-3 0-15,0 0 0 0,5 0 0 16,-5 0 0-16,3 2 0 0,-3-2 0 0,0 0 0 0,0 0 0 0,0 0 8 0,0 0 0 0,3 0 0 31,-3 0-8-31,2 0 0 0,-2 0-11 0,0 0 11 0,6 0 0 0,-6 0 0 0,2 0 0 0,-2 0 0 16,0 0 0-16,0 0 0 0,3 0 0 15,-3 0 0-15,3-2 0 0,-3 2 0 0,5-3 0 0,-3 1 0 16,-2 2 0-16,3-2 0 16,2-1-8-16,-2 3 8 0,0-2 0 0,-3 2 0 0,5-2 0 0,-2 2 0 15,-3 0 0-15,0 0 0 0,2-3-9 16,4 3 9-16,-6 0-39 0,2 0-2 0,3 0-1 16,-5 0 0-16,0 0-59 0,0 0-12 0,0 0-3 15</inkml:trace>
  <inkml:trace contextRef="#ctx0" brushRef="#br0" timeOffset="55225.6">6628 13239 940 0,'0'7'26'0,"-3"-3"7"0,3 1-33 16,0 2 0-16,-2 0 0 0,2-2 0 0,-3 2 48 0,3 0 2 0,0 0 1 0,0-2 0 16,0 0 10-16,0 2 3 0,3-3 0 0,-3 1 0 15,0 0 12-15,0-5 4 0,0 0 0 0,-3 2 0 16,3-2-13-16,0 0-3 0,0 2 0 0,0-2 0 15,0 0-2-15,0 0-1 0,0 0 0 0,0 0 0 16,0 0-15-16,0 0-3 0,0 0-1 0,0 0 0 16,0 0-25-16,0-4-5 0,3-3 0 0,-1 0-1 15,1 0-11-15,2 0 0 0,-2-1 0 0,2 1 0 16,0-2-14-16,1 2-5 0,-1-2-1 0,0 1 0 16,3-1 5-16,0 0 1 0,3-1 0 0,-3 3 0 15,2 0-28-15,1-2-6 0,-3 4 0 0,2-2-1 16,-2 2-91-16,3 3-19 0</inkml:trace>
  <inkml:trace contextRef="#ctx0" brushRef="#br0" timeOffset="56311.03">6032 12952 1801 0,'0'0'76'15,"-2"0"-61"1,2 0 72-16,-5 2 14 0,5-2 3 0,-3 2 1 16,-2 1-48-16,5-3-9 0,-3 2-3 0,0 3 0 0,1-3-35 0,-1 3-10 15,3 0 0-15,0 2 0 16,0-3-10-16,0 3-6 0,0 1-2 0,3-1 0 0,-1 4-5 0,1-1-1 16,0 2 0-16,-1-3 0 15,4 3 9-15,-4-1 2 0,3 4 0 0,-2-4 0 0,2 1 4 0,-2 0 1 0,2 0 0 16,-2-1 0-1,2 1 8-15,-2 0 12 0,2 2-2 0,1-2-1 0,-1 2-9 0,0 0 0 0,0 0 0 0,1-2 0 16,-4 2 0-16,4 2 0 16,-4 1 0-16,1-3 0 0,0 2 0 0,-1-1 0 0,1 1 0 0,-3-2 0 15,0 3-8-15,0-3 8 0,-3 0 0 0,3 2 0 16,-2-4 0-16,-1 2-11 0,3-2 11 0,0-3-8 16,-3 1 0-1,3-3 0-15,0-3 0 0,0-1 0 0,0-3-1 0,0 0 0 0,0 0 0 0,3-3 0 16,2 1-10-16,1-5-1 0,1-2-1 0,1-1 0 15,0-4 21-15,0-5 0 16,0 1 0-16,3-4 8 0,-3 1 20 0,2 2 4 0,1-2 1 0,-1 2 0 16,1 1-21-16,-3 3-12 0,0-1 12 0,-3 4-12 15,3 3 14-15,-3-1-4 0,-2 1-1 0,2 2 0 16,-2 2-9-16,0 1 0 0,-3 4 0 0,0 0 0 16,0 0-48-1,0 0-6-15,0 0-1 0</inkml:trace>
  <inkml:trace contextRef="#ctx0" brushRef="#br0" timeOffset="59655.46">5728 13041 1892 0,'0'0'40'0,"0"0"8"0,0 0-39 0,0 0-9 0,0 0 0 0,0 0 0 15,0 0 31-15,0 0 4 0,0 0 1 0,0 0 0 16,0 0-8-16,0 0-2 0,0 0 0 0,0 0 0 0,-5-2-26 0,5 2 8 0,0 0-8 0,0 0 0 15,0 0 0-15,0 0 0 0,-3-5 0 0,3 5 0 16,0-5-15-16,0 5-1 0,3-4-1 0,0-1 0 16,-1-2 5-16,1 2 0 0,2-2 1 0,0-2 0 15,3 2 11-15,-2-5-13 0,2 3 5 0,2-3 8 16,-2-2-12-16,3 0 12 0,-1 2-10 0,1-2 10 16,-1 2 0-16,-2 0 0 0,0 3 0 0,0-1 0 15,0 3 0-15,-2 3 0 0,1 1 0 0,-1 1 0 16,-1 2 8-16,0 0-8 0,3 2 0 0,-5 3 0 15,2 0 0-15,-2 4 0 0,2 0-11 0,-2 3 11 16,-1 0-28-16,-2 2 2 0,3 3 0 16,-3-1 0-16,-3 3 7 0,3 0 2 0,-2-1 0 0,-1 1 0 15,1 2 17-15,-1-4 0 0,-2 2 0 0,2-3 0 16,0 1 0-16,1-3 11 16,-4-2-11-16,6-1 10 0,-2-4 19 0,2 0 4 0,-3-2 1 0,3-5 0 15,0 0-10-15,0 0-3 0,5-2 0 0,1-3 0 16,-1-2-21-16,3-5-13 0,0-2 1 0,0-2 1 15,2-6 11-15,1 1 8 0,2-5-8 0,-2 1 11 16,5 1-11-16,-3-2 0 0,0 0 0 0,3 3-11 16,-3-1 11-16,3 5 8 0,-3 3-8 0,0 2 11 15,1 0-11-15,-4 2 0 0,-2 0 0 0,3 5 0 16,-6 0 0-16,3 2 0 0,-3 3 9 0,1 2-9 0,-4 0 12 16,1 0-1-16,0 2-1 0,-1 3 0 0,1 2 3 0,-3 0 1 15,3 5 0-15,-3 0 0 0,0 2-5 0,0 0-1 0,-3 2 0 0,0 1 0 16,3-3-8-16,-2 3 0 15,2-1 0-15,-3 0 0 0,3-1 0 16,0-1 0-16,0 0 9 0,0-2-9 0,0-1 0 0,3 1 0 0,-1-3 0 0,4-1 0 31,-1-1 0-31,0 0 0 0,0-3 0 0,3-1 0 0,0-1-13 0,0-2 2 0,3 0 1 0,-1-5 0 16,1 1 10 0,2-3 0-16,0 0 0 0,-2-1 8 0,2-1-8 0,0-3 0 0,1 3-11 0,-1-3 11 15,3-2 11-15,-6 2 8 0,6-2 1 0,-5 0 1 16,2 0-2-16,0 0-1 0,-2 0 0 15,-1 0 0-15,-2-1-4 0,0 6-1 0,0-3 0 16,-2 3 0-16,-4-1-1 0,1 1 0 0,-3 0 0 0,0 2 0 16,0 2 9-16,-3 0 2 15,3 5 0-15,-5-4 0 0,5 4 0 0,-5 0 0 0,-3 0 0 0,2 2 0 16,-2 0 0-16,1 5 0 0,-1-2 0 0,2 2 0 16,-2 2-23-16,3 1 0 0,0 2 0 0,-1-1-8 15,1 3 8-15,3 1 0 0,-1 1 0 0,3-2 8 16,0 3-28-16,0-1-4 15,0-2-2-15,3 0 0 0,2-2 26 0,-3 0 0 0,6-3 0 0,-2-2-8 16,2 0-4-16,0-2-1 0,0-3 0 0,2 1 0 16,-2-3 13-16,0 0-11 0,3-3 11 0,-4-1-10 15,4-1 10-15,0 0 0 0,-1-2 8 0,1-2-8 16,-1-1 18-16,1-4-1 0,0 0 0 0,-1-2 0 16,1-1 5-16,-1-2 1 0,1 1 0 0,-1-4 0 15,1 1-23-15,-3 0-8 0,0-2 0 0,0 1 0 0,0 4 8 16,0-1 0-16,0 0 0 0,-3 5 0 15,0 0 8-15,1 2 1 0,-4 3 0 0,1 2 0 16,0 0-9-16,-1 2 0 0,3 2 0 0,-5 3 0 16,0 0 0-16,0 0 12 0,0 0-2 0,0 0 0 0,0 0-10 0,0 0 0 0,0 0 0 0,0 0 0 15,3 3 0 1,-3 2 0-16,3-3 0 0,-1 3 0 0,1-3-9 0,0 0 9 0,-1 3-12 16,4-3 12-16,-4-2 0 0,1 3 0 15,2-3 0-15,-2 2 0 0,2-2-8 0,-2 0 8 0,-1 0 0 0,1 0 0 16,2 0 0-16,-2-2 0 0,2 2 0 0,-5 0 0 15,0 0-8-15,0 0-2 0,0 0 0 0,0 0 0 16,0 0 10-16,0 0 14 0,0 0-3 0,0 0-1 16,0 0 1-16,0 0 0 0,0 0 0 0,-5 0 0 15,-3 0 4-15,3 0 1 0,-3 0 0 0,3 0 0 16,-3 2-16-16,-3 0 8 0,0 1-8 0,1 1 0 16,2 3 8-16,-3 1-8 0,1-1 0 0,2 2 0 15,0 3 0-15,0 2-12 0,3 2 1 0,-3-2 0 16,2 3-1-16,1-3-1 0,0 2 0 0,2 1 0 15,1-1-7-15,-1 1 0 0,3 2-1 0,-3 0 0 16,3-5 1-16,0 2 0 0,3-4 0 0,-3 2 0 16,3-2 20-16,-1-3 0 0,1 1 0 0,-1-1 8 15,1-2-8-15,2 0 0 0,-2-2-12 0,2-1 12 16,1 1-9-16,-1-2 9 0,0 1 0 0,1-1 0 16,1-1-12-16,-1 0 12 0,2 1-12 15,0-3 12-15,0 0-11 0,2-3 11 0,-2 1-10 0,3 0 10 16,-1-1-10-16,1 1 10 0,2-3-10 0,0 0 10 0,1 1 0 15,-1-1-9-15,0-2 9 0,0 0 0 0,0 0 0 0,3-3 0 0,-2 3 12 16,-1-2-4-16,-3-3 1 16,1 3 1-16,0-3 0 0,-1 0 0 0,-2 3 0 0,0-3 0 15,3 0 0-15,-3 1 0 0,-3 1-2 16,0-2 0-16,0 1 0 0,1 1 0 0,-4 1 9 0,1-3 2 0,0 0 0 0,-1 3 0 16,-2 2-19-16,0 0 0 0,0 0 0 15,0 2 0-15,-2 0 0 0,-1 1 0 0,3 4 0 0,-5-5 0 16,-1 3 0-16,1-1 0 0,0 3 0 0,0 3 0 31,-3-1-19-31,2 5-7 0,1 0-2 0,0 0 0 0,-3 5-1 16,2 0-1-16,1 2 0 0,3 2 0 0,-4-2 6 0,1 3 0 15,2-1 1-15,-2 1 0 0,5-1 11 0,-3 1 3 0,6-3 0 0,-3 0 0 16,0 0 9-16,3-2 0 0,-3-3 0 0,2 1 0 16,1-3 0-16,2 0-8 0,-2 0 8 0,2-3 0 15,3 1 0-15,-3-2-8 0,1-1 8 0,2 0 0 16,0-2 0-16,-3 0 0 0,3 0 0 0,0-2 0 15,2 0 0-15,1-3 0 0,-1 2 0 0,1-4 8 16,0 3 14-16,-1-6 3 0,1 1 1 0,-1-3 0 16,4 0-26-16,-1-2 0 0,0 0 8 0,0-2-8 15,3-1 15-15,-3-2 1 0,1 1 0 0,-1-4 0 16,0 4-3-16,-2-4 0 0,2 1 0 0,-5 0 0 16,2 0-13-16,-2 2 9 0,-2 3-9 0,-1-1 8 15,0 3-8-15,-2 2 0 0,0 1 0 0,-1 4 0 16,-2 2 0-16,0 5 8 0,0 0-8 0,0 0 8 15,0 0-8-15,-5 0 0 0,0 2 0 0,-1 3-11 16,1 2 11-16,-3 2 0 0,0 3 0 0,3-3 0 0,0 3-8 16,-1 2 0-16,4-2 0 0,-1-2 0 0,0 4 8 0,3-5 0 0,0 0 0 0,0-1 0 15,6-1 0-15,-4-3-20 0,4 1 4 0,-1-3 1 16,0 1 15-16,3-1-11 0,0 0 11 0,0-2-10 31,0 3 10-31,-3-3 0 0,0 0 0 0,3 0 0 0,-2 2 0 0,2-2 0 0,-3 2 0 16,3 1 0-16,-3 1 0 0,-2 1 0 0,-1 0 0 15,1 2 0-15,-3 0-37 16,0 0-12-16,-3 5-3 0,1 0 0 16,-3-1-9-16,-3 1-3 0,0 2 0 0,-3-2 0 0,0 0 64 0,4-1 0 0,-4 1 0 0,3-2 10 15,-3-3 47-15,4 0 10 0,-1 0 1 0,0-2 1 16,2-1 22-16,1 1 4 0,0-3 1 0,2 1 0 16,3-3-62-16,0 0-12 0,0 0-2 0,0 0-1 15,0 0-19-15,0 0 0 0,0 0 0 0,0 0 0 16,3-5 0-16,-1 0-12 0,4-2 0 15,2 0 0-15,-3 0 0 0,3-2 0 0,0 2 0 0,0-3 0 16,0 1 12-16,0-1 0 0,2-1 0 0,1-1 10 16,-3 0-10-16,2 0 0 15,-2 1 0-15,0-1 0 0,3 0 0 0,-1 3 0 0,-2-3 0 0,3 2 0 16,-3-1 8-16,2-1 0 0,-2 0 0 0,0-2 0 16,-2 5-8-16,1-3 0 0,-1 3 0 0,-1-1 0 15,-2 3 0-15,-1 2 8 0,-2-2-8 0,3 5 8 16,-3 2-8-16,0 0-11 0,0 0 3 0,0 0 0 15,0 0 8-15,-8 2-8 0,0 5 8 0,0 0-8 16,0 5-39-16,0 2-7 0,0 3-2 0,3-1 0 16,0 1 20-16,-3 1 3 0,5 1 1 0,1-5 0 15,-1 3 44-15,0-5 10 0,3-3 2 0,3 3 0 0,0-5-13 0,2 0-3 0,3 0 0 16,-3-2 0-16,3-1 4 0,0-1 0 0,0 1 0 16,0-1 0-16,2-3 3 0,1 2 1 0,0-2 0 0,-1 0 0 31,1 0-7-31,2 0-1 0,-2 0 0 0,-1-2 0 0,-2 2-8 0,0 0 0 0,0 0 0 0,0 0 0 15,-3 0 0-15,0 2 0 16,1-2-8-16,-4 2 8 0,-2-2-14 0,3 5 2 0,-3-2 0 16,0 1 0-16,0 1 12 0,0 0-12 0,0-1 12 0,-3 3-12 15,1-2 12-15,-1 2 0 0,0 0 0 0,-2-2 0 16,0 2 12-16,2 0-12 0,-2-2 12 0,0-1-12 16,-1 1 40-16,-2 0 0 15,3-3 1-15,0 1 0 0,0-1-25 0,-1 3-6 0,1-3-1 0,0 0 0 16,-1 1-9-16,1 1 0 0,0-1 0 0,0-1 8 15,-1 0-8-15,1-2 0 0,0 3 0 0,-1-1 0 16,6-2-14 0,-5 0 5-16,0 2 1 0,5-2 0 0,-6 3 0 0,1-3 0 0,5 0 0 0,-5 2 0 15,5-2 8-15,-5 0 0 0,5 0 0 0,0 0 0 16,0 0 0-16,0 0 0 0,0 0 0 0,0 0 0 16,0 0 0-16,0 0 0 0,0 0 0 0,0 0 0 15,0 0 0-15,0 0 0 0,0 0 0 0,0 0-8 16,0 0 8-16,0 0 0 0,0 0 0 0,2-2 0 15,-2-3 0-15,6 3 0 0,-4-1 0 0,1-1 0 0,2 1 9 16,-2-1-9-16,2 1 12 0,-2-1-12 16,2-1 8-16,0 0-8 0,3 1 0 0,-2-4 0 0,1 4 0 0,-1-3 0 15,-1-3-12-15,3 3 3 0,0-2 9 0,3-3 0 16,-4 0 0-16,4 1 0 0,0-4 0 0,2-1 0 0,-3 2 0 0,4-5-8 16,-1 3 8-16,0-3-8 0,0 0 8 15,1 0-8-15,-1 0 17 16,3 1 4-16,-3-1 1 0,0 0 0 0,-2 5-14 0,2-3 9 0,0 6-9 15,0-1 8-15,-2 0-8 16,-3 5 0-16,3 0 0 0,-4 2 0 0,4 3 0 0,-3 0 0 0,0-1 0 0,0 3 0 16,0 3 0-1,-3-3-17-15,3 2 4 0,-3 3 1 0,1-3-5 0,-4 3-1 0,4-1 0 0,-1 1 0 16,-5 0 29-16,2-1 5 0,1-1 2 0,-3-1 0 16,0 3 10-16,0-3 1 0,0 1 1 0,0-3 0 15,-3 4 29-15,3-4 5 0,-2 3 2 0,-1-1 0 16,-2 0-18-16,0-2-4 0,-1 3-1 0,-2-1 0 15,0-2-24-15,-2 2-5 0,-3-2-1 16,-1 0 0-16,1 3-13 0,-3-3-15 0,0 0 3 0,1 2 1 16,-4 0-7-16,3 3-2 0,0 0 0 0,0 2 0 15,3 0 5-15,-3 5 1 0,6-3 0 0,-4 5 0 16,7 0-2-16,-1 0 0 0,2 3 0 0,-2-3 0 16,6 2-4-16,2-1 0 0,0 1-1 0,0-2 0 15,2-2 11-15,1 0 10 0,2-1-13 0,1-1 5 16,-1-3 8-16,3-2 0 0,0-1 0 0,-3 1 0 15,3-3 18-15,0-2-1 0,0 0 0 0,0-2 0 16,2 0 0-16,1-3 0 0,0 0 0 0,-1-4 0 0,3-1 0 16,1-1 0-16,-1-1 0 0,0-5 0 15,-2 1-4-15,2-5-1 0,0 0 0 0,0-1 0 0,1 1-12 0,-4-2 0 0,3 2 0 16,-2 2 0-16,0 0-10 0,-1 0-5 0,1 5-1 16,-1-2 0-16,-2 4 8 0,0 0 8 0,0 3-13 0,0 2 5 15,-3 0 8 1,1 0-10-16,-1 4 10 0,0 1-10 0,-2-1 10 0,2 3-12 0,-2 0 12 0,-1 3-12 15,1-1 12-15,0 1 0 0,2 1 0 16,-5 3 0-16,3-2 0 0,-1 4 8 0,4 1-8 0,-6 2 8 16,0 4-23-16,0 3-4 0,0 2-1 0,0 5 0 15,-3 4-112 1,-2 6-24-16,2 1-4 0</inkml:trace>
  <inkml:trace contextRef="#ctx0" brushRef="#br0" timeOffset="65931.63">7877 12545 710 0,'0'0'30'16,"0"0"-30"0,0 0 23-16,0 0-2 0,0 0 0 0</inkml:trace>
  <inkml:trace contextRef="#ctx0" brushRef="#br0" timeOffset="179933.27">997 899 1807 0,'-18'9'37'0,"10"-4"11"0,5-1-39 0,-5 1-9 0,6 4 0 0,-4-4 0 15,4 2 27-15,-3 3 3 0,2 4 1 0,0-7 0 16,-5 2 4-16,3 1 1 0,2 1 0 0,-2-4 0 16,2 3 3-16,-2-1 1 0,3 3 0 0,-6-5 0 15,5 0 3-15,-5 0 1 0,3-2 0 0,2 4 0 16,0-6-26-16,-2-1-5 0,2 0-1 0,3-2 0 16,0 0-3-16,0 0-1 0,0 0 0 0,0 0 0 15,0 0-8-15,8-2-11 0,-5-7 3 0,5-1 0 16,0-4 8-16,3 0 0 0,-4 0 0 0,4-3-8 15,2-4 8-15,0 0 0 0,1-2 0 0,-1-1 0 0,3-2 0 16,2 0-10-16,1 0 10 0,2-2 0 0,-2 5 0 0,2-8 0 0,3 5 0 0,2 0 0 16,-7 3 0-1,4-3-10-15,-2 2 10 0,3 1-8 0,-5 2 8 16,-1 2 0-16,4-2 8 0,-4 4-8 0,-5-2 0 0,8 5 0 16,-7 7 0-16,2-7 8 0,-1 7-8 0,-4-2 0 15,0 4 0-15,2-2 0 0,-5 0 15 0,2 5 1 0,-2-3 1 0,0 3 0 16,-3 2-9-16,3-3-8 15,0 6 9-15,-2-3-9 0,-4 4 11 0,6-1-11 16,-5 1 12-16,2 1-12 0,-5 7 28 0,3-5 0 0,-3 5-1 0,0 2 0 16,0 0-15-16,-3 7-4 15,3-5 0-15,-5 8 0 0,2-1 1 0,1 3 0 0,-6 0 0 16,2 5 0-16,4-5 4 0,-6 4 1 0,2 1 0 0,1-1 0 16,0 3-2-16,2-4 0 15,-2-1 0-15,2 0 0 0,3 0 8 0,-5-4 2 0,2 2 0 0,3-3 0 16,-2-2-8-16,-4 0-2 0,6 1 0 15,-2-1 0-15,2 0-4 0,0-5-8 0,-5 3 11 0,2-7-11 16,3 4 15-16,0-1-4 0,0-6-1 0,-5 0 0 16,5 3-10-16,0-5 0 0,-3-2 0 0,3 0 0 15,0 2-11-15,0-7 3 0,0 4 0 0,0-4 0 16,0 0-34-16,0 0-6 0,0 0-2 16,0 0 0-16,3-2-125 0,2 0-25 0,-2-3-4 0</inkml:trace>
  <inkml:trace contextRef="#ctx0" brushRef="#br0" timeOffset="180316.24">1074 790 2298 0,'-8'-4'48'0,"0"-3"11"0,6 0-47 0,-1-1-12 0,-5 1 0 0,8 3 0 16,0 4 45-16,0-5 7 0,0 5 2 0,0 0 0 15,3-2 2-15,2-3 0 0,-2 3 0 0,5 4 0 16,0 3-13-16,2-3-3 0,1 3 0 0,2-1 0 16,0 3-16-16,0 1-3 0,6-1-1 0,-3 2 0 15,2-7-20-15,-2 5 9 0,3-2-9 0,-1 2 0 16,1-2 0-16,-3 2 0 0,2-2 0 0,1-1 0 15,5 1 8-15,-6 0-8 0,6-3 0 0,-6 3 0 16,4-3 0-16,1 1 0 0,-2 1 0 0,1-1 0 16,-1-1 0-16,-3 0 0 0,4-2 0 15,-4 3 0-15,1-1-11 0,-4 0-5 0,-4 3-2 0,5-3 0 16,-6 1-16-16,1 1-3 0,2-1-1 16,-2 4 0-16,-1-7-79 0,4 2-16 0,-4 1-3 15</inkml:trace>
  <inkml:trace contextRef="#ctx0" brushRef="#br0" timeOffset="180850.73">2146 626 2214 0,'-32'-5'46'0,"21"5"11"0,1-2-45 0,2-1-12 0,0 3 0 0,3-2 0 16,-1 0 44-16,6 2 6 0,0 0 2 0,0 0 0 15,0 0 3-15,-5 0 1 0,5 0 0 0,0 0 0 16,0 0-30-16,-3 4-6 0,3 3 0 0,-5-2-1 16,5 4 21-16,0-1 4 0,0 1 0 0,0 0 1 15,0 3-20-15,0-2-4 0,5 1-1 0,-5 3 0 16,0-2-6-16,0 2-2 0,0 3 0 0,0-6 0 15,0 8 15-15,-5-2 2 0,3 4 1 0,2-2 0 0,-6 4-16 16,1-4-3-16,0 2-1 0,-3 5 0 0,5-5-10 16,-5 5 0-16,0 2 0 0,0-4 0 0,6 2 0 0,-6 2 0 0,-3 0 8 15,3-2-8 1,0 0 0-16,3 2 0 0,0-4 0 0,-1-3 0 0,4 0 0 16,-4-5 0-16,4-1 0 0,2 1 0 0,0-9 0 15,0 3-12-15,0-1 0 0,2-2 1 16,4-2-36-16,-4-5-7 0,4 0-2 0,4-3 0 15,-2-1-76-15,0-6-15 0,3-2-3 0</inkml:trace>
  <inkml:trace contextRef="#ctx0" brushRef="#br0" timeOffset="182043.44">2569 1242 1744 0,'-3'5'36'0,"-2"-1"8"0,5-4-35 0,0 5-9 0,0-5 0 0,0 0 0 15,0 0 0-15,3 5 0 0,-3-5-10 0,2 0 10 16,6 0 0-16,-8-5 18 0,8 3-2 0,-8-3-1 15,8 0 9-15,-5-2 3 0,5 0 0 0,-8 0 0 16,8-5-19-16,-6 3-8 0,4 0 0 0,-1-6 8 16,3 1 0-16,-3 0 0 0,3-2 0 0,-5 2 0 15,5-5 1-15,0 2 0 0,0 3 0 0,2-5 0 16,-2 3-9-16,3-3 12 0,-1 0-12 0,4 1 12 16,-4-1-12-16,6 0 0 0,-5 0 0 0,-1 0 8 15,3 0-8-15,-2 1 0 0,0 1 0 0,-3 3 0 16,2 2 0-16,-2-2 8 0,0 5-8 0,-3-1 0 15,-2 8 10-15,2 0-10 0,-2-1 12 0,-3 6-12 16,0-1 19-16,0 0-3 0,0 8-1 0,-3-1 0 0,-2 5 2 16,2 0 1-16,-5 5 0 0,3 0 0 0,-3 5-4 15,3-6-1-15,-3 6 0 0,0 2 0 0,0-3 6 16,5 1 1-16,-5 2 0 0,3-5 0 0,2 0 6 16,-2 0 2-16,3 0 0 0,2-4 0 0,-3-1-16 0,3-4-4 15,0 0 0-15,0-3 0 0,0-4-8 0,3 0 8 0,-1-1-8 0,3-1 8 16,3-1-8-1,-5-4 12-15,8-1-12 0,-3-1 12 0,5-3-4 16,0-5-8-16,0 0 12 0,6 0-4 0,-3-7-8 0,-3 1 10 0,5 1-10 16,-2-4 10-16,3 2-10 15,2 3 0-15,-8-5 0 0,6 4 0 0,2-2 0 0,-3 3 0 0,-2-1 0 0,3 3 8 16,-9 5-8-16,6-3 0 0,-2 3 0 0,1 2 0 16,-1 2 0-16,-6 3 0 0,2 2 9 0,-2 0-9 15,-3 0 0-15,3 2 0 0,-2 3 0 0,-4-1 8 16,4 3-8-16,-6 0 9 0,2 5-9 0,-2-5 10 15,0 5-10-15,-2 2 12 0,2-4-12 0,-6 4 12 16,4 2 2-16,-6-4 1 0,2 2 0 0,4-2 0 16,-1-1-15-16,-5 1 0 0,3 0 8 0,0-5-8 15,2 0 0-15,0 0 0 0,1-2 0 0,2-3 0 16,0-2 0-16,0 0 12 0,0 0-1 0,0 0-1 16,0 0-10-16,0 0 0 0,0 5 0 0,5-5 0 15,-2-5 0-15,2 1-11 0,0-1 3 0,3 0 0 16,-3-2 8-16,3 2-10 0,6 1 10 0,-9-6-10 15,3 3 10-15,5 0 0 0,-5 0 0 0,-3 2 0 16,3-4 0-16,0 2 0 0,0 0 0 0,0 0 8 16,0 2-8-16,0 3 0 0,0-1 0 0,2-4 0 0,-2 5 0 15,0 0 0-15,-2-1 0 0,-1 3 8 0,3 0-8 16,-6 0 0-16,4 5 0 0,-1 0 0 16,-2 2-28-16,-3 0-4 0,2 2-1 0,-2 8 0 0,-2-3 18 15,-1 9 4-15,-2-4 1 0,-1 5 0 0,4-1 10 0,-4 3 0 16,1 0 8-16,0 2-8 0,2-4 27 15,3-1 1-15,-5 5 0 0,2-9 0 0,3 5 3 16,0-8 1-16,3 1 0 0,2-3 0 0,-2-3-16 0,5 1-2 0,0-5-1 16,2 0 0-16,1-2-13 0,5-3 0 0,0-2 0 15,0-2 0 1,2-3-80-16,1-4-23 0,-1 2-4 0</inkml:trace>
  <inkml:trace contextRef="#ctx0" brushRef="#br0" timeOffset="182310.44">3286 405 3087 0,'-3'-5'88'0,"1"0"18"16,2 5-85-16,0 0-21 0,0 0 0 0,0 0 0 0,0 0 0 0,0 0-8 0,0 0 0 0,0 0 0 16,0 0 8-16,-5-2 9 0,5 2-1 0,-3-5-8 31,3 3-46-31,-5-1-16 0,2-1-3 0,-2-3-1 16,2 0-157-16,0-3-31 0</inkml:trace>
  <inkml:trace contextRef="#ctx0" brushRef="#br0" timeOffset="183108.59">4458 880 2260 0,'0'0'47'0,"0"0"11"0,0 0-46 15,0 0-12-15,0 0 0 0,0 0 0 0,0 0 28 0,0 0 3 0,0 0 1 0,-2 0 0 16,-4 0 25-16,1 0 6 0,2 2 1 0,-2-2 0 16,-3 0-5-16,3 2-1 0,0-2 0 0,-3 3 0 15,0-3-26-15,0 2-4 0,-3 3-2 0,1 0 0 16,-1-3-11-16,-2 3-3 0,0 2 0 0,-1 0 0 16,1 2-12-16,-3-2 9 0,0 5-9 0,0 0 8 15,1 2-8-15,-4 0 0 0,3 2 0 0,-2 1-11 16,-1 4 11-16,3 0 0 15,-2 3 0-15,5 4 0 0,-3-2 0 0,0 4 0 0,3 1 0 0,2 0 0 16,0 1 0-16,1-3 0 0,4 1 0 0,1 1 0 16,0-3 0-16,5 0-10 0,0-7 10 0,0 3-10 15,5-5 10-15,-2-3 0 0,5 1-9 0,0-3 9 16,2-7-16-16,6 2 2 0,0-2 0 0,3-4 0 16,2-3 14-16,0-3 0 0,3-1 0 0,2-3 0 15,3-3 0-15,-2-2 0 0,-1-2 0 0,1 3 0 16,2-11 0-16,-3 6 0 0,6-5 0 0,-6 2 0 15,1-5 10-15,-3 3-2 0,-1 0 0 0,-1 0 0 16,-6 2-8-16,-1-7 0 0,1 3 0 0,-2-1 0 16,-7 1 10-16,1-3 0 0,-2 2 0 0,-1-2 0 0,-2 3-10 15,-6-1 0-15,3 1 0 0,-8 4 8 16,0-5 20-16,0 6 3 0,-2-3 1 0,-4 4 0 16,1 3-52-16,-8 2-9 0,2 0-3 0,-2 3 0 15,0 4 0-15,-3 1 0 0,-2 4 0 0,2 2 0 16,-2 5-51-16,2 2-10 0,3 3-3 0,-3 2 0 15,3 5 4-15,5-2 0 0,0 6 0 0</inkml:trace>
  <inkml:trace contextRef="#ctx0" brushRef="#br0" timeOffset="186532.71">4392 1644 1820 0,'0'-12'38'0,"0"1"8"0,0-4-37 0,3 4-9 0,-1-6 0 0,4 1 0 16,-1 2 69-16,3-3 12 0,-5 5 3 0,2-6 0 15,3 4-45-15,-3-1-9 0,3 1-2 0,0 3 0 16,0-4 6-16,0 1 1 0,-3 5 0 0,3-3 0 16,0 0-11-16,0 3-3 0,0 0 0 0,0 2 0 15,2-1-7-15,-2-1-2 0,0 7 0 0,3-5 0 0,-1-3-12 16,-2 6 0-16,3-4 0 0,0 4 0 0,-4-1 0 0,7-4 0 16,-4 4 0-16,4-2 0 15,-4 0 0-15,3 2 0 0,1 0 8 0,-4 1-8 0,3-3 0 16,-5 4 0-16,3 1 0 0,-3 0 0 15,0 2 0-15,-6 2 0 0,4 0 0 0,-4 1 9 0,1 4-9 16,-3-3 0-16,0 6 0 0,-3 2-11 0,1 4 11 16,-1-2 0-16,-2 7 0 0,-1 1 0 0,-1-1 0 0,-1 7 0 15,2-5 0-15,-4 3 0 0,2 3 23 16,2-6 6-16,-1 3 2 0,1-3 0 0,1-1-31 16,2-1 0-16,1-2 0 0,-1-3-10 0,3 0 19 0,3-1 4 0,-1-8 1 0,1 2 0 31,5-4-14-31,0-1 9 0,0-1-9 0,2-6 8 0,4-1-8 0,1-6 0 0,1 1 0 0,3-5 0 15,-1-5 0-15,6-4 0 0,-3-3 0 0,3 0 0 16,0-5 0 0,0 3 0-16,0-3 0 0,-1 6-11 0,4-6 11 0,-3 5 0 0,-3 0 0 0,3 3 0 15,-3 2 0-15,3 2 0 0,-3 0 0 0,0 2 0 16,-2 6 0-16,-4 1 0 0,-1 1 8 0,-1 4-8 16,-3 0 0-16,-2 3 0 0,0 2 0 0,-2 0 0 15,-1 5 9-15,0-3-9 0,-2 5 12 0,-1 3-12 16,-2-1 18-16,0 3-3 0,-2 2-1 0,2 2 0 15,-3-4-14-15,-2 5 0 0,2-1 0 0,-2 1 0 16,2-1 0-16,1 3 0 0,-4 0 0 0,6-3 0 16,-2 1 0-16,2-6 0 0,0 1 0 0,2 2 0 15,-2-7 0-15,3 3 0 0,0-1 0 0,-1 0 0 16,1-4 0-16,2 0 0 0,3 2 0 0,-3-5 0 16,1 1 0-16,2-3 0 0,2 0 0 0,1-3 0 0,-1-1 0 15,1-4 0-15,0 4 0 0,2-8 0 16,0 3 0-16,0-3 0 0,1 0 0 0,1-2 0 0,-1 0 0 0,2 0 0 0,-1-3 0 15,1-2 0 1,0 1 25-16,0-1 6 0,0-2 1 0,0-3 0 0,0 1-32 16,-1-3 8-16,4 2-8 0,-3-4 0 0,-3 2 0 0,3-2-12 15,0 0 3-15,0 2 0 0,-3 0 9 0,3 5 0 16,-3 0 10-16,0-3-10 0,-2 5 0 0,-1 3 8 0,1 2-8 0,-3-3 0 16,0 6 0-1,-3 6 0-15,1-5 0 0,-4 3 0 0,1 5 9 0,-3 2 3 0,0 0 0 0,0 0 0 16,0 0-12-16,-5 5-11 0,-1 6 3 0,-2-1 0 15,-2 4-20 1,-1 5-3-16,-2-3-1 0,0 5 0 0,-3 8 14 0,0-3 2 0,0 2 1 0,0 2 0 16,-2 3 15-16,2-2-11 0,0-3 11 0,-3 3-10 15,3-1 10-15,1-2 0 0,-1 1 8 0,0-6-8 16,3 1 0-16,-1-3 0 0,4-2 0 0,2-1 0 16,-3-3 19-16,6-4-1 0,-3-1 0 0,3-1 0 15,2-4-6-15,-2 0-2 0,5-1 0 0,0-4 0 16,0 0-10-16,0 0-11 0,0 0 3 0,0 0 0 15,0 0 8-15,0 0-8 0,3-2 8 0,4 0-8 16,-1-3 8-16,2 0-10 0,0-4 10 0,2-1-10 16,1-1 10-16,-1 1 0 0,1-4-9 0,2 2 9 15,0-2 0-15,1 2-9 0,-1-2 9 0,0 3 0 16,0-1 0-16,1 0 0 0,1 3 0 0,-1-5 0 0,-1 2 0 16,0 2 0-16,0-1 0 0,1 1 0 15,-1-2 8-15,3 3 3 0,-3 0 0 0,3-1 0 0,-3 3-11 16,0-5 0-16,3 5 0 0,0 3 0 0,-3-3 0 0,0 0 0 0,1 4 0 15,2-4 0 1,-6 5 0-16,3-3 0 0,1 3 0 0,-1-1 0 16,-3 6 0-16,1-1 0 0,-3 0 0 0,3 3 0 0,-4 2 0 0,4-4-20 0,-3 4 3 15,0 0 1-15,2 0-4 0,-2-3-1 0,0 6 0 16,0-8 0-16,0 3 21 0,0 0 0 16,-3-1 0-16,1-1 0 0,-1-1 0 0,-2 0 0 0,-3-2 0 15,0 0 0-15,0 0 8 0,0 0 0 0,2-2 0 0,-2 2 0 16,0 0 12-16,0-5 3 0,0 1 0 0,-2-1 0 15,-1 0 7-15,-2 3 2 0,-3-3 0 0,-3 0 0 16,1 1-51 0,-6 1-9-16,3 1-3 0,-6 4 0 0,1 1 9 0,-4 6 2 0,1-2 0 15,0 3 0-15,2 1 20 0,1 6-11 0,2-1 11 0,3 3-8 16,0-2 0-16,5 4 0 0,0-2 0 0,2-3 0 16,1 0-10-16,5 1-2 0,0-5 0 0,3-1 0 15,-1 1-2-15,4-7-1 0,2 2 0 0,0-2 0 16,2-3 23-16,3-2-9 0,-2-5 9 0,5 1 0 15,-3-1 0-15,3-5 0 0,-3-1 12 0,3-1-3 16,-3 0 9-16,3-2 2 0,-3 0 0 0,3 0 0 16,-2-3-2-16,-1 6 0 0,0-8 0 0,0 5 0 15,0-3-8-15,-2 3-2 0,0 5 0 0,-1-5 0 16,1 2 7-16,-3 2 1 0,0-1 0 0,0 1 0 16,0 3-8-16,-1 3 0 0,-1 1-8 0,2-4 12 15,-3 2-12-15,0 3 0 0,3-3 0 0,-2 3 0 0,-1-3 0 16,0 1 0-16,0 1 0 0,3 1 0 0,0-8 0 0,0 3 0 0,0 0 0 15,3-4 0-15,-3-1 0 0,5-5 0 0,0 3 0 0,-2-7 0 16,2 5 0 0,0-8 0-16,0 3 0 0,1 0 0 0,1-3 0 15,-4 3 0-15,2-7 0 0,1 7 0 0,-4 0 0 0,-2-3 0 0,0 3 0 16,-3 0 0-16,1 4 0 0,-6 1 0 0,2 4 0 16,-4-2 0-16,-1 5 0 15,-2 1 0-15,-1 6 0 0,-4-3 0 0,2 5 26 0,-5 3 6 0,-1 1 0 0,1 6 1 31,-3 2-51-31,-2 6-10 0,2 4-3 0,-3 3 0 0,-2 4 31 0,3 1 0 0,-3 6 0 0,-1 1 0 32,4 1 0-32,-3 4 0 0,-1 3 0 0,4 2 0 0,2 0 0 0,0-2-9 0,6 2 9 15,-4-3 0-15,6 1 0 0,3-7 0 0,0-1 0 16,2-4 0-16,3-9 0 0,3-3 0 0,0-2 0 0,4-5 0 16,4-5 0-16,2-4 0 0,3-3 0 15,3-4 0-15,-1-5 0 0,6 0 0 0,0-10 0 0,0-1 0 16,2-4 22-16,1 1 10 0,2-7 1 0,-3 2 1 15,3-2-21-15,3 2-4 0,-3-7-1 0,3 5 0 16,-3 0-8-16,0 4 0 0,0-6 0 0,-2 6 0 16,-1-2 0-16,0 3 8 0,-2 1-8 15,0 4 8-15,-3-1-8 0,0 5 0 0,1 0 0 0,-4 4 0 16,-2 1 0-16,0 4 0 0,0 0 0 0,-3 1 0 16,-2 4 0-16,-1 0 0 0,-2 7 0 0,3-5 0 15,-6 3 0-15,0 2 0 0,1 0 0 0,-1 0-11 16,-3 0 3-16,4-2 0 0,-4 2 0 0,1-3 0 15,0 1 8-15,-1-2 0 0,-2 1 0 0,0-4 0 16,0 0 0-16,0 0 0 0,0 0 0 0,0 0-8 0,0 0 8 0,0 0 14 0,0 0-3 0,-5-4-1 16,-3-1-10-16,-2 2 0 15,-1-1 0-15,0-1-11 0,-4 3 11 16,-1-1-12-16,-3 1 12 0,1 0-12 16,-4 4-21-16,4 0-5 0,-3 3-1 0,2 2 0 0,-2 5 25 0,5 2 5 0,-2 2 1 0,2 3 0 15,3 2 8-15,-1 3 0 0,1 4 0 0,5-4 0 16,0 2 0-16,0-1 9 0,3-1-9 0,2-1 0 15,3-1 0-15,0-8 0 0,3 2 0 0,0-4 0 16,2 0 0-16,0-5 8 0,3 0 0 0,0 0-8 16,3-5 0-16,-1-4 0 0,3-3 0 0,1 0 0 15,-4-2 0-15,6-2 12 0,-3 2-3 0,1-7 0 16,2 0-9-16,-1 2 0 0,1-7 0 0,3 5 0 16,-3-5 0-16,0 3 0 0,2 2 0 0,-2-3 0 15,-3 5 30-15,0-4 1 0,3 2 0 0,-5 2 0 16,-1 3-23-16,1-1-8 0,-3 3 0 0,0 3 0 15,0 1 0-15,-6-4 0 0,4 5 0 0,-4 2 0 16,-2 0 12-16,3 2-3 0,0 0-1 0,-3 6 0 16,0-4-8-16,2-1 8 0,1 4-8 0,0-3 8 15,-1 1-8-15,1-3 0 0,0 3 0 0,-1 0-11 16,4-3 2-16,-1-2 0 0,0 3 0 0,0-3 0 16,3-3 9-16,-2 1 0 0,2-3 0 0,2 0 0 15,-2 3-8-15,0-3-4 0,0 1 0 0,0-1 0 16,2 3 12-16,-2-1 0 0,0 1 0 0,3 2-8 15,-3 0 16-15,-3 2 4 0,3-2 1 0,0 5 0 16,-3 2-33-16,3-2-8 0,-2 4 0 0,1 1-1 16,-1-3 2-16,-1 2 1 0,0 0 0 0,-2 1 0 0,2-3 26 0,-2 0 0 0,2-2 0 15,-2 2 0-15,-3-5 14 0,3 5 8 0,-3-7 2 16,0 0 0-16,0 0 22 16,0 0 5-16,0 0 1 0,0 0 0 0,0 0-7 0,-6-2-1 0,-2-3 0 15,3 3 0 1,-6-3-32-16,1 0-12 0,-1 1 0 0,-2-3 9 0,0 4-9 0,0-2 0 0,2-2 0 15,-5 5-11-15,3 0-1 0,0-1 0 16,-1 1 0-16,1 2 0 0,-3 2-2 0,3 3-1 0,-3 2 0 0,3 0 0 16,0 0-7-16,2 5-2 0,1 2 0 15,-1-2 0-15,3 2 10 0,3 2 2 0,2 3 0 0,3-2 0 16,0-1-7-16,0 3-1 0,5-5 0 0,-2-2 0 16,5 2 7-16,0-5 1 0,0 1 0 0,2-1 0 15,4-4 35-15,-1-3 7 0,0-2 2 0,3 0 0 16,0-2-22-16,0-3-10 0,2-2 10 0,1-2-10 15,2-5 10-15,0-1-10 0,3-1 10 0,0 0-10 16,-3-3 14-16,0 0-3 0,-2 0-1 0,-1 3 0 16,1-1-10-16,-3 3 0 0,-1-2 0 0,-4 4 0 15,0 5 0-15,-3-3 0 0,-6 3 0 0,1 3 0 16,-3 4 0-16,0 0 0 0,0 0-10 0,-3 4 10 16,-2 3-28-16,-6 5 1 0,-2 5 0 0,0 1 0 15,-6 6 2-15,1 2 0 0,-3 2 0 0,-3 5 0 16,3-5 25-16,-3 7-10 0,3 1 10 0,-3-1 0 15,3 0-16-15,0 1 3 0,-3-3 1 0,5-1 0 0,1-1 26 16,-1-3 6-16,1-2 0 0,2-2 1 16,3-3 15-16,-1-7 2 0,4 0 1 0,2-2 0 0,0-3-28 0,5-2-11 0,1-2 8 15,2-5-8-15,0 0 0 0,0 0 0 0,0 0 0 0,2-5 0 16,3-4 0-16,3 2 0 0,0-3 0 16,3-1 0-16,0-4 0 0,-1 1 0 0,1 0 0 0,2 3 0 15,-2-6 0-15,2 1 0 0,0 1 0 0,0-3 0 31,3 1-10-31,0-2 10 0,2-2 0 0,1 2-9 0,0-2 17 0,-1 2 4 0,1-2 1 16,2 2 0-16,-3-2-5 0,6-2-8 16,-3 2 11-16,0-1-11 0,-2 4 0 0,-1-1 0 0,-2 2 0 0,0 1 0 15,0 2 13 1,0 2-4-16,0-4-1 0,0 1 0 0,-3 4-8 0,0-1 0 0,0 2 0 0,-2 3 0 16,2-2 0-16,-5 2 0 0,3 0 0 0,-1 2 0 15,-4 1 0-15,2 1 0 0,-3 1 0 0,-3-1 0 16,4 1 0-16,-6 2-12 0,0 0 4 0,0 0 8 15,0 0-17-15,2 2 4 0,1 3 1 0,-3-2 0 16,-3 6 0-16,1-2 0 0,-1 5 0 16,-2-3 0-16,2 5 12 0,-2 0 0 0,2-2 0 0,1 5 0 15,-1-1 0-15,0 1 0 0,1-1 0 0,4-2 0 16,1 5 10-16,0-7 5 0,2 4 1 0,3-2 0 16,0-2-7-16,2 0-1 0,1 0 0 0,0-5 0 15,2-3 0-15,0 1 0 0,3 0 0 0,0-5 0 0,0 0-8 16,2-5 0-16,1 0 0 0,2-2 0 15,-3 3 0-15,1-8 0 0,-1 2 0 0,4-1 0 16,-4 1 0-16,3-6 0 0,0 2 0 0,1-5 0 0,-1 0 0 16,-3 3 0-16,1-3 0 0,-3 2 0 0,-3-2 28 0,0 3 3 15,-2-1 1-15,-3 1 0 0,-3 0-32 16,0 4 0-16,-2-5 0 0,-1 3 0 16,-4 5 0-16,-1-5 0 0,1 4 0 0,-4 3 0 15,1 0 0-15,-6-2 0 0,3 4 0 0,-5 5 0 0,3 0 0 16,-4 5 0-16,1 4 0 0,0-2 0 15,0 7 9-15,-1 3-1 0,4-3 0 0,-1 7 0 0,1-7-8 0,4 5-14 0,-1 2 3 0,4 0 1 16,0-2 10-16,3 2 14 0,3-2-3 0,0 0-1 16,-1-3-10-16,6 3-11 0,-3-7 3 0,6 2 0 15,-3-2 8-15,2-3 0 0,1 1 0 0,2-3 0 16,-2 0 0 0,5-2 12-16,0-5-4 0,-1 0 0 0,1-3-8 0,0-6 0 0,3-1 0 0,-1-1 0 15,1-4 0-15,2-1 0 0,0 2 0 0,3-7 0 16,0 0 0-16,2-3 0 0,1 1 0 0,-1 1 0 15,1-6 0-15,-4 5-10 16,1 1 10-16,0-1-13 0,-3 2 13 0,0 2 0 0,-2 0 0 0,-3 5 0 16,0 2 0-16,0 1 0 0,-3 3 0 0,0 1 0 15,-2 3-16-15,-4 4-1 0,-1 0 0 0,-1 4 0 16,0 3 17-16,-2 5-8 0,0 5 8 0,-1 1 0 16,-4 4-16-16,-1 4 3 0,0 4 1 0,-2-2 0 15,-3 5 35-15,3 0 7 0,-3 2 2 0,-3 1 0 16,3-1-32-16,0 0 0 0,-2-2 0 0,-1 0 0 15,1 0 0-15,2-5 0 0,-3-2 0 0,3-2 0 0,-2-1 12 16,2-4-3-16,0-3-1 0,2 1 0 16,1-5-8-16,0-1 0 0,0-1 0 0,2-5 0 15,-2-1-30-15,2 1-8 0,0-3-2 0,3-2 0 16,0 0-33-16,-5-9-7 0,2 2-2 0</inkml:trace>
  <inkml:trace contextRef="#ctx0" brushRef="#br0" timeOffset="186772.42">7459 981 3236 0,'8'-2'144'0,"2"-3"28"0,6 2-137 0,3-1-35 0,4-6 0 0,1 3 0 16,0-4-51-16,0 1-17 0,0-6-3 0,-1 2-1 16,-4-1-156-16,2-1-32 0</inkml:trace>
  <inkml:trace contextRef="#ctx0" brushRef="#br0" timeOffset="188216.59">9411 880 2055 0,'0'0'91'16,"0"0"19"-16,0 0-88 0,0 0-22 0,0 0 0 0,0 0 0 15,0 0 20-15,0 0 0 0,0 0 0 0,0 0 0 16,0 0 20-16,-2 2 3 0,-4 0 1 0,1 1 0 16,0-3-26-16,-3-3-5 0,2 3-1 0,1-2 0 15,-3 0-12-15,0 2 0 0,0 0 8 0,3 0-8 16,-3 0 0-16,0-3 0 0,-2 3 0 0,2-2 0 15,-3 2 0-15,1-2-12 0,-1 2 12 0,-2 0-10 16,2 0 10-16,-2 2 0 16,2-2 0-16,-2 2 0 0,3 3 0 0,-4 0 11 0,1 4-3 0,0-4 0 0,0 4 0 15,-1 1-8-15,1 1 12 0,0-1-4 0,-3 4-8 16,3 5 0-16,-3-3 9 0,3 3-9 16,-1 0 13-16,4 2-1 0,-1 3-1 0,-2 1 0 0,5 4 5 15,0 1 2-15,-2 6 0 0,2-1 0 0,2-2-18 16,1 0 0-16,0 0 0 0,2 0 0 0,1-1 24 0,4-1 2 15,1 0 0-15,-1 2 0 0,6-8-8 16,0 1-2-16,0-2 0 0,3-1 0 0,-1-2-16 0,1-2-9 0,0 0 1 0,2-2 0 16,0-3 8-16,0 0 0 0,3-5 8 15,-3 1-8-15,3-3 0 0,0 0-15 0,0-3 3 0,0-1 0 32,0-1-13-32,0-2-3 0,2-2 0 0,-2-1 0 0,0-4-101 15,-3 0-21-15,3 0-4 0</inkml:trace>
  <inkml:trace contextRef="#ctx0" brushRef="#br0" timeOffset="190897.83">9533 1458 2012 0,'0'0'57'0,"0"0"12"16,0 0-55-16,0 0-14 0,5-2 0 0,-5 2 0 0,0 0 28 0,0 0 4 0,0 0 0 0,0-5 0 15,0 5 19-15,0-2 4 0,0-3 1 0,0-4 0 16,-5 4-39-16,2 0-7 0,-2 1-2 0,0-3 0 31,-3 4-8-31,2-4-11 0,-1 0 3 0,-4 2 0 0,3-2 8 0,-3 3 0 0,1-1 0 0,-1 5 0 16,1-2 0-16,-1-1 11 0,3-1-3 0,-2 4 0 15,2-3 3-15,0 1 0 0,0 2 0 0,0-2 0 16,0 2-11 0,0 2 10-16,3 0-10 0,-1 1 10 0,1 4-10 0,0-3 0 0,-1 6 0 0,4-1 0 15,-3 5 0-15,2-2-12 16,-2 4 2-16,2-1 1 0,3 3-3 0,0-1 0 0,0 4 0 0,0-5 0 15,0 3 12-15,0-2-8 0,3-1 8 0,2 1-8 16,-2-8-19-16,2 5-3 0,3-2-1 0,-3-5 0 16,3 2 15-16,0-2 4 0,0-2 0 0,2-2 0 15,1-3 0-15,0 0 0 0,2-3 0 0,0-2 0 16,0-2 12-16,1-2 13 0,1 2-2 0,-1-5-1 16,2-4 8-16,-3-1 2 0,0-2 0 0,3-2 0 15,0-2-1-15,-3 2 0 0,3-5 0 0,0 2 0 16,-3 1-8-16,0-1-2 0,-2 1 0 0,-1 2 0 15,1 2 4-15,-3 0 1 0,0 0 0 0,0 3 0 16,-3-1 0-16,0 3 0 0,1 2 0 0,-1 1 0 16,-2 3-1-16,-1 1 0 0,-2 3 0 0,0 4 0 15,0 0 7-15,0 0 0 0,0 0 1 0,-5 4 0 0,0 6-21 16,-1-1 0-16,-2 8 0 0,0-1 0 16,1 3-8-16,-1 2-7 0,-3 7-1 0,0-4 0 0,1 6 6 15,-3 6 1-15,2-1 0 0,-2 5 0 16,0 0-24-16,-3 5-5 0,2-1-1 0,-1 1 0 15,-1 2-20-15,-3-2-4 0,1 2-1 0,2-7 0 0,-3 0 52 16,6-3 12-16,-3-1 0 0,3-3 0 0,0-5 0 0,5-2 10 16,-3-5-2-16,3-2 0 0,0-5 43 0,3-2 8 0,2-3 1 0,-2-4 1 15,2-1-27-15,3-4-6 0,0 0 0 0,0 0-1 16,3-4-27-16,0-3 0 0,2-3 0 0,0-2 0 16,3-4 10-16,0-3 3 0,3-4 1 0,2-1 0 15,0-2-14-15,0 0 0 0,3-2 8 16,3 0-8-16,-3 0 0 0,2-3 0 0,1 3 0 0,-1 2 0 15,1 0 0-15,-1-2 11 0,3 2-11 0,-2 5 10 16,2-7 6-16,0 6 0 0,1 1 1 0,-1-2 0 16,0 2 6-16,-3 2 1 0,1 5 0 0,-1-5 0 15,-2 5-24-15,0-3 8 0,0 3-8 0,-3 0 0 16,0 5 12-16,-5-3-3 0,3 5 0 0,-6 2 0 16,3-2-9-16,-5 5-11 0,-3 2 3 0,0 0 0 15,0 0 0-15,0 0 0 0,0 4 0 0,0 6 0 16,-5-1-12-16,-1 8-3 0,-2-1 0 0,-2 5 0 15,2 3-23-15,-5 2-5 0,2 4-1 16,-2-6 0-16,2 2 39 0,3 0 13 0,-2-5-9 0,2 0 9 16,2 0 0-16,1-4 8 0,3-3 0 0,2 0 0 15,0-7 32-15,2 0 6 0,1-2 2 0,2-3 0 16,3-2-39-16,0-2-9 0,3-3 0 0,2 0 0 16,-3-2 8-16,6-7 0 0,-3 0 0 0,3 0 0 0,0 0-8 0,0-3 12 15,0-2-12-15,-3 3 12 0,3-3-12 0,-3 0 0 0,3 3 9 16,-3-1-9-16,1 3 0 0,-1 0 9 15,0 2-9-15,0-2 0 0,1 0 10 0,-1 5-10 0,-3-1 8 0,1 1-8 32,2 0 0-32,-2 2 0 0,-1 4 0 0,1-4 0 0,0 0 0 0,-1 2 0 0,1 1 0 0,-1-1 0 15,4 5 0-15,-4 0 0 16,1 0 0-16,2 2 0 0,-2 1 0 0,2 1 0 16,0-1 0-16,0-1 0 0,0 3-8 0,-2-3 8 0,5 3 0 15,-3-3 0-15,-2 1-10 0,2-1 10 0,0 3-13 16,-2 2 5-16,-1-5-4 0,-2 3-1 0,3-3 0 0,-3 0 0 15,-3-2-6-15,0 3-1 0,1-3 0 0,-1 0 0 16,-2-3 20-16,-3 3 0 0,5-2-8 0,-2 0 8 16,-3 2 14-16,0 0 6 0,0 0 2 0,0-7 0 15,-3 2-7-15,-2-2-2 0,-1 5 0 0,1-8 0 16,-6 5-4-16,1 1-1 0,-1-1 0 0,-2 3 0 16,0 2-8-16,2 0-12 15,-2 2 2-15,0 3 1 0,2 2 9 0,-2 5 0 0,2-1 0 0,1 1 0 16,-1 4 0-16,3 3 0 0,0 0-8 0,3 0 8 15,2 0-12-15,1 0 4 0,-1-3 0 0,6 0 0 16,-1 1-22 0,1-8-4-16,2 5-1 0,3-2 0 0,0-7 12 0,3 0 3 0,-1-1 0 0,4-1 0 15,-1-3 20-15,3-3 0 0,0 1-9 0,-1-3 9 16,4-2 0-16,-1 0 0 0,1-2 0 0,-3-3 9 16,2 5 3-16,1-7 1 0,-3 0 0 0,0 4 0 0,0-6 6 0,-3 2 1 15,3 4 0-15,-3-4 0 16,0 0-2-16,0 5 0 0,1-3 0 0,-4 0 0 0,3 3-18 0,-2 2 0 15,-3 0 0-15,2 0 0 0,-4 0 13 0,2 0-4 16,-3 4-1-16,0-4 0 0,1 5-8 0,-1-3 0 16,0 3 0-16,0 2 0 0,-2-3 8 0,2 1-8 15,3 2 8-15,-2-5-8 0,-1 5 0 0,3-2 0 16,0 0 0-16,0-1 0 0,0 1 0 0,2 0 0 16,1-6 0-16,-3 4 0 0,2-3 0 0,1 0 0 0,0 0 0 0,-4 2 0 15,1-7 0 1,0 5 0-16,-2-2 0 0,-1 4 0 0,0-4 0 0,-2 4 0 0,-1 0 0 0,-2 5 0 15,0 0 12-15,0 0-4 0,0 0 0 0,0 0 0 16,-7 0-8-16,1 3 8 0,-4 1-8 0,2 3 8 16,-3-2-8-16,1 7 0 0,-4-1 0 0,4 4 0 15,-3 1 0-15,2 3 0 16,-2-3 0-16,2 6 0 0,1-6 0 0,-1 3 0 0,3 2 0 0,0-2 0 16,3 0 0-16,0-1 0 0,2 1 0 0,0-2 0 15,1-1 0-15,4-2 0 0,-2-4 0 16,6 1 0-16,-4-1-8 0,6-1 8 0,0-6 0 0,0 1 0 15,3 1 0-15,2-3 0 0,0-2 0 0,0 0 0 16,0-2-11-16,3 0 3 0,0-3 0 0,0 0 0 16,-3-2 8-16,3 0 0 0,0-2 0 0,-3-3 0 15,3 3 0-15,0-6 9 0,0 4-1 0,-3-3-8 16,3-1 14-16,0 1-4 0,0-2-1 0,0-1 0 16,-3-1-9-16,3 1 0 0,-3 1 0 0,-2-3 8 0,2 2-8 15,0-1 0-15,-2 1 0 0,-1 3 8 0,-2 2-8 16,0-4 0-16,0 4 0 0,-3 5 0 15,1-2 0-15,-4 4 0 0,1 0 0 0,-3 5 0 0,0 0 0 0,0 0 0 0,0 0 0 16,0 0 0-16,-5 5 0 0,2 0-11 16,-2 4 3-16,-3 0 0 0,2 5 8 0,-2 3-8 0,1 2 8 0,-1 0-8 15,0-1 8 1,2 4-10-16,-2 3 10 0,3-6-10 0,0 2 10 0,0-2 0 16,-1 0 0-16,4-2 0 0,-1 1 0 0,0-4 12 15,1 1-2-15,2-4-1 0,0-1-1 0,2-1 0 0,1-2 0 0,2 0 0 16,1-4-8-16,-1 1 0 0,3-1 0 15,0-3 0-15,0 0 0 0,5-3 0 0,-3 1 0 0,4-3 0 16,-1 3 0-16,0-5 0 0,3 0 0 0,-3 0 0 16,3 0 28-16,-3 0 3 0,3-3 1 0,-2 3 0 15,-1-2-32-15,0-1 0 0,0 3 0 16,0-2 0-16,1-1 0 0,-4 3 8 0,3 3-8 0,-2-6 0 16,0 3 12-16,-1 0-1 0,-2 0 0 0,3 2 0 15,-3 1-3-15,0-3 0 16,-3 2 0-16,3 0 0 0,-3-2-8 0,0 5 12 0,1-3-12 0,-1 3 12 15,0-1-2-15,-2-4 0 0,0 3 0 0,-1 1 0 16,1-1-10-16,-3 4 0 0,3-5 0 0,-1 0-11 16,1 1 19-16,-3 4 3 0,2-5 1 0,-2 5 0 15,0 0-12-15,3-7-17 0,-3 7 4 0,3-3 1 16,-3 3 12-16,2-4 0 0,1 1 0 0,0-1 0 16,-1-1 0-16,1 3 10 0,0-3-2 0,-1 3 0 15,1-6-8-15,0 4-11 0,-1-1 3 0,1 0 0 0,0-2 16 16,-1 3 3-16,-2-1 1 0,3-5 0 0,-1 6-12 0,1-3-17 15,0 2 4-15,-1-2 1 0,1 5 12 0,0-8 16 16,-1 3-3-16,1-2-1 0,0 2-12 16,-3 2-16-16,2-4 3 0,1 2 1 15,-3-1 12-15,3 1 15 0,-1 5-3 0,-2-3-1 16,0 5-11-16,0 0 0 0,0 0 0 0,0 0 0 0,0 0-8 0,0 0 8 0,0 0-10 0,0 5 10 16,0 0-14-16,-2 4 3 15,-1 1 1-15,-2 4 0 0,2 2-2 0,-2 3 0 0,-1 4 0 0,-2-1 0 16,1 6 12-16,-4-2 0 0,0 2 0 0,1 0-8 15,-3 3 8-15,-1-1-8 0,4-1 8 0,-6 1-8 16,3 1 0-16,-1-1 0 0,-2 1 0 0,3 2 0 16,0-7 8-16,-3 0 0 0,6-1 0 0,-1 1-8 15,0-5 8-15,1 3 0 0,5-8 0 0,-3 1 0 16,0-3 0-16,5-2 0 0,-2-3 0 0,-1 1 0 16,4-3 0-16,-1 0 0 0,1-3 0 0,2-4 0 15,0 0 0-15,0 0 0 0,0 0 0 0,0 0 0 16,0 0 0-16,0 0 0 0,0 0 0 0,0 0 0 15,5-4 0-15,-3-1 0 0,4 0 0 0,-1-2 0 16,0 0 0-16,1-5 0 0,2 1 0 0,-1-3 0 16,1-5 0-16,3-2 0 0,0-1 0 0,4-3 0 15,1-4 0-15,0 3 0 0,5-7 0 0,-2-2 0 16,2 2 0-16,3-2 0 0,-3 0 0 0,3 2 0 16,0-2 0-16,-1-1 0 0,1 1 0 0,0 4 0 15,0 3 0-15,0 0 0 0,-3 4 0 0,3 6 0 16,-6-1 0-16,1 5 0 0,-3 0 0 0,-3 4 0 15,-3 1 0-15,-2 4 0 0,0 5 0 0,-2-2 0 0,-4 2 14 0,-2 0-2 16,6 2 0-16,-6 3 0 16,0 2-12-16,0 2 0 0,-3 5 0 0,-2-4 0 0,-1 9 0 0,-2-1 0 0,0 6 0 15,1-3 0 1,-4 3 9-16,-2 4-1 0,2-7 0 0,-2 5 0 0,2 2 7 0,1-2 1 16,-1 0 0-16,1 0 0 0,2 0 5 15,2-3 2-15,1-2 0 0,2 0 0 0,3-2-9 0,3-2-2 0,2 1 0 0,3-3 0 16,0-4-12-16,5-1 0 15,1-3 0-15,2 0 0 0,2-2 0 0,1-3-8 0,2 0 8 0,3-4-13 32,-3-3-35-32,3 1-6 0,-3-6-2 0,0 5 0 0,-3-6-108 15,4 1-23-15,-4 1-4 0</inkml:trace>
  <inkml:trace contextRef="#ctx0" brushRef="#br0" timeOffset="192109.25">12353 1696 1257 0,'3'-7'26'0,"0"4"6"15,-1-1-32-15,-2-1 0 0,3 0 0 0,0 3 0 16,-1-3 45-16,-2-2 3 0,3 2 0 0,0 1 0 15,-3-3-36-15,2 2-12 0,-2 0 9 0,0 3-9 16,3-5 0-16,-3 2 0 0,0 5 0 0,0-4 0 16,0 4 0-16,-3-5-14 0,3 5 2 0,0 0 0 0,0 0 12 0,0 0 0 0,0 0 0 0,0 0 0 15,0 0 23-15,0 0 7 0,0 0 2 0,0 0 0 32,0 0 35-32,0 0 7 0,0 0 2 0,0 0 0 0,0 0-22 0,0 0-4 0,0 0-1 0,0 0 0 15,0 0-1-15,-5 2-1 0,2 1 0 0,1-1 0 16,2-2-12-16,-6 5-3 0,4-1 0 0,-1 3 0 15,0-4-3-15,1 1-1 0,-1 1 0 0,-2 0 0 32,2 2-14-32,-2 2-3 0,2-4-1 0,-2 4 0 0,0 1 4 0,-3 4 1 0,2-7 0 0,-2 7 0 15,1-2-15-15,-4 2 0 0,3 2 0 0,-3 1-10 16,1-1 10-16,-1 1 0 0,1 2 0 0,-1-3 0 16,1-2 8-16,-1 3 3 0,3-3 1 0,-3 2 0 15,1-2-12-15,-1-2 12 0,1 0-12 16,-4 0 12-16,4-3-12 0,-1 3-16 0,-2-3 4 0,2 1 1 15,1-3-100 1,-1-3-20-16,1 1-4 0</inkml:trace>
  <inkml:trace contextRef="#ctx0" brushRef="#br0" timeOffset="195682.64">9861 240 1827 0,'-5'-5'38'0,"5"5"9"0,0-4-38 0,0-3-9 0,0 7 0 0,0-7 0 0,0 2 0 0,0 5 0 0,2-5 0 0,-2 5 8 16,0 0 8-16,0 0 2 0,3-5 0 0,-3 5 0 15,0 0 5-15,0 0 1 0,0 0 0 0,0 0 0 16,3 7 20-16,-3 3 5 0,0 2 1 0,-3-3 0 16,3 3-22-16,-3 4-4 0,1-4 0 0,-4 4-1 15,4 3 3-15,-4 0 1 0,1 5 0 0,0-1 0 16,-3-2-7-16,0 3-2 0,0 4 0 0,0-4 0 16,0 4-4-16,0 0-1 0,0-4 0 0,-2 4 0 15,2-5 2-15,-3 5 0 0,3-6 0 0,-2 1 0 16,2 3-6-16,0-5-1 0,0 3 0 15,0-5 0-15,3-1 4 0,-3 1 0 0,5-2 0 0,-2-3 0 16,0-2-12-16,2-1 0 0,0-1 0 0,-2-3 0 16,5-3 0-16,0-4 0 0,0 0 0 0,0 0 0 15,0 0-49-15,0-4-12 0,0-1-3 0,3-7 0 16,-1 1-52-16,1-4-10 0,0-1-2 0,-1-5-1 16,3 0-91-16,1-3-19 0</inkml:trace>
  <inkml:trace contextRef="#ctx0" brushRef="#br0" timeOffset="196019.73">9895 327 1241 0,'11'-9'25'0,"0"4"8"0,-3 0-33 0,2 1 0 0,-2-1 0 0,-3 2 0 32,3 1 84-32,-2 0 9 0,-1-1 3 0,-2 3 0 0,2 0 6 0,-3 0 2 0,-2 0 0 0,0 0 0 15,0 0 9-15,0 0 3 0,0 0 0 0,0 0 0 16,0 0-36-16,-5 3-6 0,-3 1-2 0,3 6 0 15,-3-5-27-15,0 2-5 0,-3 2-2 0,4 0 0 16,-4 6-23-16,0 1-5 0,-2 3-1 0,3 2 0 16,-4 5-9-16,1 0 0 0,0 9-10 0,0-4 10 15,-1-3 0-15,4 5 0 0,-3-3-8 0,5 1 8 16,0 2 0-16,0-3 8 0,0-1 0 0,3-4-8 16,2 1 0-16,0-2 0 0,1-1 0 0,2-1 0 15,0-8 0-15,2 0 0 0,1-2-12 0,0-1 3 16,-3-4-15-16,2 0-2 0,1 0-1 15,-1-4 0-15,-2-3-21 0,3 0-5 16,2-3-1-16,-2 1 0 0,0-5-14 0,-1 0-2 0,1-2-1 0,0 2 0 16,-3-8-162-16,2 1-33 0</inkml:trace>
  <inkml:trace contextRef="#ctx0" brushRef="#br0" timeOffset="197087.31">9686 619 2026 0,'-5'0'57'0,"5"0"14"0,0 0-57 0,0 0-14 0,0 0 0 0,0 0 0 15,0 0 0 1,0 0 0-16,0 0 0 0,0 0 0 0,0 0 19 0,5 0 1 0,1 2 0 0,-1-2 0 16,0 2-1-16,1 3 0 0,-1-3 0 0,3 5 0 15,-3-4-8-15,6-1-2 0,-1 1 0 0,1-1 0 16,-1 0-9-16,4 1 8 0,-1-3-8 0,-3 0 8 15,4 0-8-15,-1-3 0 0,-3 1 0 0,4 0 0 16,-4-1 0-16,4-2 12 16,-4-2-12-16,1 3 12 0,2-3 0 0,-2 0 0 0,-4 0 0 0,4 0 0 15,-3-3-12-15,-3 3 12 16,1 0-12-16,-1 2 12 0,-2 3 2 0,2 0 1 0,-5 2 0 0,0 0 0 16,0 0-15-16,0 0 8 0,0 0-8 0,0 0 0 15,0 0 15-15,0 0-3 0,0 0-1 0,0 0 0 16,0 0-3-16,-5 2-8 0,-1 0 12 0,1 3-4 15,0 2-8-15,-3 2 0 0,2 3 0 0,1-2-11 16,-3 1 11-16,3 6 0 0,-3-5 0 16,3 2 0-16,-1 2 0 0,4 1 9 0,-4 1-9 0,6-3 10 15,-2 1-10-15,2-4 0 0,2 0 0 0,1 2 0 16,0-7 10-16,2 2 3 0,-2 1 1 0,2-3 0 16,0 0-22-16,1-7-5 0,1 4-1 0,-1-1 0 15,4-1 14-15,-2 0 0 0,3-2 0 0,-1 0 0 16,1-2 31-16,0 0-1 0,2-3 0 0,-3 3 0 15,1-1-30-15,2-6-20 0,-2 2 4 0,2 0 0 16,0-3 16-16,0 3 0 0,1-4-8 0,-4 1 8 0,4 1 0 16,-4-5 0-16,3 2 0 0,-2 2 0 0,0-4 0 0,-4 3 0 15,4-1 0-15,-3 0 0 0,-3 3 0 0,3-1 0 0,-2 3 0 16,-1-5 0 0,-3 3 0-16,1 0 0 0,0 2 8 0,-3-5-8 0,0 5 8 0,0 0 0 0,0 2-8 0,-3 0 12 15,3 5-2-15,-3-2-1 0,-2 0 0 0,0-1 0 16,0 3-9-16,-1 0 12 0,-2 5-12 0,3-3 12 15,-3 5-12-15,0 3-9 16,3 2 9-16,-3-3-13 0,3 5 13 0,-3 2 0 0,2 1 0 0,1 2 0 16,2-5 0-16,1 2 0 15,-1 1 0-15,3-1 0 0,0 1 0 0,3-6 0 0,2 1 0 0,-2 0 0 16,2-5-16-16,3 0-1 0,0 0 0 0,-3-2 0 16,3 0 27-16,3-3 6 0,-3-2 0 0,2 0 1 15,1-2-17-15,-1-5-16 0,4 2 4 0,-1 0 0 16,0-4 12-16,0 4 15 15,1-7-3-15,1 0-1 0,-1 1-11 0,-1 4 0 0,13-19 8 16,-12 19-8-16,-6-5 0 0,2 5-12 0,-2-2 12 16,0 4 0-16,-5 2 0 0,2 1 0 0,-5 2 0 15,0 0 0-15,0 0-11 0,0 0 11 0,-3 5-8 16,-2 4-8-16,0 3 0 0,-1 2-1 0,-2 0 0 16,1 7 1-16,-4-2 0 0,0 2 0 0,1 1 0 15,-1 1 16-15,3 1 0 0,-2-3 0 0,2-2 0 16,2-1 0-16,4-1 0 0,-3-8 0 0,2 1 0 15,0-3 0-15,3 2 16 0,3-7-4 0,0 1 0 16,-1-3-12-16,3-3 8 0,3 1-8 0,-2-5 0 0,4 0 0 0,-2-2 0 16,5-1-8-16,-2-2 8 15,0-2 20-15,2 3 10 0,0-6 2 0,-2 3 1 0,-1 2-33 0,3-2 0 16,-5 0 0-16,3 5 0 0,-3-6 0 0,0 4 0 16,0 6 0-16,0-7 0 0,-3 8 0 0,0-1 0 0,1 0 0 0,-1 0 0 15,-5 5 0-15,3 0 0 16,2-2 0-16,-5 2-12 0,2 2 12 0,-2-2 0 0,6 0 0 0,-1 3 0 15,0-1 0-15,1-2 0 0,-1 2 8 0,0 1-8 16,3-1 12-16,0-2-2 0,0 0 0 0,3 0 0 16,-1-2-10-16,3-1 0 0,1 1 0 0,2-3 0 15,-1 1 0 1,1-1 0-16,0-4 0 0,0 4 0 0,0-2 0 0,0 0 8 0,-3 4-8 0,0-1 8 16,-2-6-17-16,-1 6-4 0,-4-1-1 0,-1 3 0 15,-5 2-158-15,0 0-32 16</inkml:trace>
  <inkml:trace contextRef="#ctx0" brushRef="#br0" timeOffset="197337.1">10340 442 2701 0,'0'0'56'0,"-3"3"13"0,3-3-55 0,0 0-14 0,0 0 0 0,0 0 0 16,0 0 12-16,0 0 0 0,0 0 0 0,0 0 0 0,0 0-12 0,6-3 0 0,-4 3 0 0,3-2 0 16,1-3 0-16,-1 3 0 0,-2-5 0 0,2 4 0 31,-2-1-154-31,-1-6-34 0</inkml:trace>
  <inkml:trace contextRef="#ctx0" brushRef="#br0" timeOffset="199648.58">10755 734 1751 0,'0'0'36'0,"6"0"9"16,-1-2-36-16,3-1-9 0,2 3 0 0,-2-2 0 0,0-3 42 0,0 3 6 0,3-1 2 0,-3 1 0 15,2 0-10-15,-2-3-1 0,0 0-1 0,0 3 0 16,-3-3-23-16,1 3-5 0,-1 0-1 0,-2-3 0 15,2 3 0-15,-5 2 0 0,0 0 0 0,0 0 0 16,0 0-1-16,0 0-8 0,0 0 12 0,0 0-4 16,0 0-8-16,0 0 0 0,-5 2 0 0,-1-2 0 15,1 2 11-15,-3-2 0 0,3-2 0 0,0 2 0 16,-3 0 26-16,0 0 6 0,0 0 1 0,0 0 0 16,-3 0-5-16,3 2-1 0,-2-2 0 0,-1 3 0 15,1 1-2-15,-1-1 0 0,0 6 0 0,3-2 0 16,-2-2-28-16,2 7-8 0,-3-3 0 0,3 5 0 15,3 3 0-15,-3 1 0 0,3-1-8 0,0 2 8 16,2-1-12-16,0 1 4 0,3 0 0 0,0-2 0 16,3-3 8-16,0-3 0 0,2 1 0 0,0-5 0 15,0 0-28-15,3 0-3 0,0-2-1 0,3 0 0 0,-3-5 32 16,2 0 0-16,1-5 0 0,2 0 0 0,0-2 0 16,1 0 0-16,-1 0 0 0,0-5 0 0,0 1 0 15,1-3 0-15,-1-1 0 0,0-1 0 0,-2 0 11 16,2-3-11-16,-3 0 10 0,1 0-10 15,0 0 8-15,-3 0-8 0,0 3 0 0,-1-3 9 0,-1 7 9 0,-4-2 2 0,4 3 0 0,-4 3 0 16,-2-3-20-16,3 4 0 0,-3 0-11 16,3 2 11-16,-3 5 0 0,0 0 0 0,0 0 8 0,0 0-8 15,0 0 0-15,0 7 0 0,0 0 0 16,0 5 0-16,2 0-10 0,-2 2-8 0,0 4-2 0,0-1 0 16,3 2 7-1,2 0 1-15,-2-1 0 0,2-1 0 0,0-1 12 0,3-6 0 0,0-1 0 16,0 1 0-16,3-1 0 0,-1-7 0 0,1 3 0 0,0 0 0 15,-1-5 23-15,3-3 7 0,1-1 2 0,1 1 0 16,-1-4-32-16,-1-5 0 0,5 3 0 0,-4 0 0 16,-1-3 0-16,0 0 0 0,0 0 0 0,-2 1 0 15,0-1 0-15,-1 0 0 0,-2 3 0 0,0-3 0 16,-3 5 0-16,1 0 0 0,-4 4 0 0,-2 3 0 31,0 0-20-31,0 0-9 0,0 0-3 0,0 0 0 0,-2 3 0 0,-4 9 0 0,1 2 0 0,-3-5 0 16,0 8-3-16,0 1-1 0,-2 1 0 0,2 0 0 15,0 0 23-15,0-3 4 0,0 1 1 0,3-1 0 16,2-4 8-16,0-3 8 0,1-2-8 0,-1 3 11 0,6-8 5 16,-3-2 2-16,2 3 0 0,1-3 0 0,2 0 2 15,3-3 0-15,-3-2 0 0,3-2 0 0,3-2-20 0,0-3 0 16,2 3 0-16,-3-8 0 16,6 3 10-16,-3-2-2 0,3-1 0 0,-2 1 0 15,1-1-8-15,-1 6 0 0,-1-8 0 0,0 5 0 16,0 0 0-16,-2 2 0 0,2 2 0 0,0 1 0 0,-2-3 0 15,0 5 8-15,-1-2-8 0,1 6 8 0,-3-6-8 16,-3 4 0-16,0 3 0 0,3 0 0 0,-2-1 0 0,-1 6 12 0,0-3-12 0,0 2 12 16,1 0-12-16,-1-2 0 0,0 3 0 0,3-1 0 15,0-2 0-15,0 5 0 0,0-3-12 0,3-2 12 16,-3 0 0 0,2 0 0-16,1 0 0 0,-1 0 0 0,1 0-12 0,-3 0 12 0,2-2-12 0,1 2 12 15,-3 0-12-15,0 0 12 0,0 0-12 16,0 0 12-16,-3-5 0 0,0 5 0 0,-2-2 0 0,2-1 0 15,-5 3 0-15,0 0 0 0,0 0 12 0,0 0-4 16,0 0 23-16,0 0 4 0,0 0 1 0,0 0 0 16,0 0-8-16,-8-4 0 0,3 1-1 0,0 1 0 15,-3 0-15-15,-3-1-2 0,1 3-1 0,-1 3 0 16,0-3-9-16,1 2-14 0,-3 3 3 16,2-3 1-16,0 5 10 0,1 2-12 0,-1-1 12 0,1 6-12 15,-1 0-25-15,3 0-6 0,-2 5-1 0,2-3 0 16,2 1 26-16,-2 4 5 15,3 0 1-15,0-5 0 0,2-1-6 0,3 1-1 0,0-2 0 0,0 0 0 16,3-7 19-16,2 3-10 0,0-3 10 0,1-3-8 16,2 1 8-16,0-3 0 0,0-2 0 0,2 0-8 0,-2-2 8 15,3-5 9-15,2 2-1 0,-3-2-8 0,6-2 24 16,-2 2-1-16,1-10-1 0,1 3 0 0,-2-2-2 0,1-1 0 0,1-1 0 16,0-1 0-16,0-2 10 15,0-1 2-15,2-1 0 0,-2-1 0 0,0 1-32 16,0-3 0-16,0 0-8 0,-3 3 8 15,0-3 0-15,-2 0 0 0,2 5 8 0,-2-5-8 0,-3 7 8 0,0-2-8 0,-3 2 0 16,0 5 9-16,1 2-9 0,-4 0 0 16,1 5-10-16,-3 7 10 0,0 0-20 0,0 0 1 0,0 0 1 0,-5 5 0 31,-1 7-9-31,-2 0-1 0,0 4-1 0,0 5 0 0,-2 3 10 0,-1-1 3 0,-2 3 0 16,0 2 0-16,0 8 16 0,-1-4 0 0,1-1 0 0,-3 2 0 15,3-2 0 1,0-1 0-16,2-2 0 0,-2 1 0 0,2-8 0 0,3 2 0 0,-2-4 12 0,5-2-3 15,-1-6 4-15,4-1 1 0,-1 1 0 0,0-6 0 16,3-5 2-16,0 0 0 16,0 0 0-16,6-2 0 0,2-3-16 0,0-4-16 0,-1-1 3 0,4-1 1 15,0-1 12-15,2-5 0 0,0 3-10 0,0-5 10 16,1 3 0-16,1-3 0 0,-1 3 0 0,-1-3 0 16,-3 5 0-16,1-3 0 0,0 3 0 0,-3 7 8 15,-1-5-8-15,-1 5 0 0,-1 0 0 0,-2 3 0 16,-3 4 0-16,0 0 10 0,0 0-2 0,2 4-8 15,-4 3 0-15,-1 5 0 0,0-3 0 0,-2 6 0 16,-3 1 0-16,3-2 0 0,-3 3 0 0,0-1 0 16,3 3 0-16,-1-3 0 0,1 3 0 0,3-5 0 0,-1 0 27 15,3-4 5-15,0-1 0 0,3-4 1 0,-1 0-25 16,1-1-8-16,2 1 0 0,0-3 0 16,3-2 0-16,0-2 0 0,0 0 0 0,3-5 0 0,-1 0 0 15,1 2 0-15,2-7 0 0,0 0 0 0,3 1 0 16,-2-4 0-16,1-1 0 0,1 2 0 15,0 0 13-15,0 0-4 0,-3-5-1 0,0 5 0 0,3-3-8 0,-5 1 0 16,2 4 0-16,-2-4 0 0,-3 4 0 0,0 0 0 0,-3 3 0 16,0-3 0-16,-2 7 0 15,2-7 8-15,-2 8-8 0,-3-1 8 0,0 5-8 0,0 0 0 0,0 0 0 16,0 0 8-16,-6 2-8 0,4 5 0 0,-6 5 0 0,3-2 0 16,-1 4 0-16,1 0 0 0,0 2 0 0,-1 3 0 15,4-2 0-15,-3 1 0 0,2-4 0 0,3 1 0 16,0-1 0-16,3-3 0 0,-1-1 0 0,3 2 0 15,1-10 0-15,-1 3 0 0,3-1 0 0,0-1 0 16,0-3 0-16,0-3 0 0,2 1 0 0,1-3 0 16,0 1 0-16,2-1 0 0,-3-4 0 0,4-1 8 15,-1 1-8-15,0 2 0 0,-2-5 9 0,2 0-9 16,0 3 0-16,-2-3 0 0,2 0 0 0,-3 0 8 16,1 5-8-16,-3-4 0 0,3 4 0 0,-6-3 0 15,0 8 0-15,-2-3-13 0,-1 3 3 0,-2 2 1 16,0 0-2-16,0 0 0 0,-2 2 0 0,-6 3 0 15,-3 7-42-15,1 4-9 0,-4-2-2 16,-4 5 0-16,2 4 6 0,-2 3 1 0,-1-2 0 0,-2 4 0 16,0-2 40-16,0 5 8 0,-1-6 9 0,1 4-13 15,3-6 13-15,-3 5 0 0,2-6 0 0,3-1 0 16,0-2 48-16,6-3 13 0,-4-4 3 0,7 0 0 0,-1-3 0 16,5-4 0-16,0-3 0 0,3-2 0 0,0 0-42 0,6 0-8 15,2-2-2-15,2-3 0 0,1-4-4 0,5-3 0 16,2 0-8-16,1-7 12 15,2 3 1-15,0-1 0 0,3-2 0 0,0 1 0 0,-1-1-13 0,1-2 9 16,0 2-9-16,0-2 8 0,0 4-8 16,-1-4 0-16,-1 5 0 0,-1-1-11 15,-5 3-113-15,-1 5-22 0,-4-3-5 0</inkml:trace>
  <inkml:trace contextRef="#ctx0" brushRef="#br0" timeOffset="-203359.43">4368 1722 242 0,'0'0'0'0,"0"0"14"0,6-3-14 0,-6 3 0 0,0 0 0 0,2 0 0 16,-2 0 0-16,0 0 8 0,0 0-8 0,0 0 0 15,0 0 41-15,0 0 3 0,0 0 0 0,0 0 0 16,0 0 23-16,0 3 5 0,-2 1 0 0,2 1 1 31,-3-3 0-31,0 6 0 0,1-6 0 0,-4 3 0 0,4-3-19 0,2 3-4 0,0-3-1 0,0-2 0 16,-3 5-37-16,3-5-12 0,0 2 0 0,0-2 0 16,0 5 13-16,-5-3-4 0,5 5-1 0,0-5 0 15,0 1 8-15,0 2 2 0,0-1 0 0,0 1 0 16,0-3-1-16,5 3 0 0,-5 0 0 0,0 2 0 15,0-5 2-15,-5 3 0 0,5 2 0 0,-3-2 0 16,3 2-6-16,-3 2-1 0,3-4 0 0,0 2 0 16,-2 2-3-16,-1 1-1 15,3-3 0-15,-2 2 0 0,-1 0-8 0,0 1 0 0,1-1 0 16,2-2 8-16,-6 3-8 0,6-3 12 0,-2 0-12 0,-1 0 12 16,0 0-12-16,3 0 0 0,0 0 0 0,0-2 0 15,3 2 0-15,-3-5 0 0,3 3-8 0,-1-3 8 16,4 1 0-16,-4-1 0 0,4 3 0 0,-1-5 0 15,0 2 0-15,3-2 0 0,-5 0-12 0,5 2 12 16,0-2-8-16,0 3 8 0,-3-3 0 0,3 2 0 16,0 0 0-16,0-2 0 0,0 0 0 0,-3 3 0 15,3 1 0-15,2-4 0 0,-4 3 0 0,2-3 0 16,5 2 0-16,-8-2 0 0,3 3 0 0,0-1 0 0,0 0 0 0,2 3 0 16,-2-3 0-16,0-2 0 15,0 3 0-15,0-1 0 0,0-2 0 0,0 0 0 0,0 0 0 0,3 0 0 0,-3 0 0 16,0-2 0-16,-1 2 0 0,1-3 0 0,3 1 0 15,-6 0 0-15,3-1 0 0,0-1 0 16,0 1 0-16,0 1 0 0,0-1 0 0,0-1 10 16,0 1-2-16,0 1-8 0,-3-3 0 0,3 3 0 15,0 0 0-15,-3-3 0 0,1 3 0 0,1-1 0 16,1-1 0-16,-2 1 0 0,-1 1 0 0,3-5 0 0,0 4 0 16,-3-1 0-16,3 1 0 0,-3-1 0 0,1-1 0 0,2 0 0 15,-3 1 0-15,0-1 0 0,0 0 0 0,-2 0 0 16,5 1 0-16,-8-3 0 0,3 2 0 0,-3 0 0 15,2 5 0-15,-2 0 0 0,3-7 8 0,-3 3-8 16,0 4 12-16,3-5 0 0,-3 0-1 0,2 0 0 16,-2 1-11-16,0-1 10 0,0 3-10 0,0 2 10 15,-2-7-10-15,2 2-17 0,0 5 4 0,-6-5 1 16,4 1 22-16,-1 1 5 0,-2-2 1 0,-1 3 0 16,1 0-4-1,0-1-1-15,0 3 0 0,-1 0 0 0,-2 0 5 0,3 0 0 0,-3 0 1 0,0 0 0 16,0 0 0-16,0 0 0 0,-2 3 0 0,2-1 0 15,0-2-17-15,0 2 0 0,0 1 8 0,0-3-8 16,0 2 12-16,3 1 0 0,-6-1-1 0,3-2 0 0,0 2-11 16,0 1-14-16,1-1 3 0,-1 0 1 15,0 1 32-15,0 4 6 0,-3-7 2 0,3 2 0 0,0-2-30 16,0 2-16-16,0-2 1 0,0 0 1 0,3 0 14 0,-3 0 0 16,3 3 0-16,0-3 0 0,-1 0 0 0,4 0-9 15,-6 0 1-15,8 0 0 0,-3-3-12 0,3 3-1 0,0 0-1 0,0 0 0 31,0 0-18-31,0 0-3 0,0 0-1 0,0 0 0 16,0 0-16-16,0 0-4 0,0-4-1 0,3 1 0 16,5-1-23-16,-8-1-5 0,5 3-1 0</inkml:trace>
  <inkml:trace contextRef="#ctx0" brushRef="#br0" timeOffset="-202952.43">4863 1973 1409 0,'0'0'29'0,"0"0"7"16,0 0-28-16,0 0-8 0,0 0 0 0,0 0 0 15,0 0 12-15,0 0 2 0,0 0 0 0,0 0 0 16,-3 0-14-16,-2 0 11 0,2 0-11 0,-2 0 10 16,3 0-10-16,-4 3 0 0,1-1-10 0,0 0 10 15,-1 3-11-15,1 0 11 0,-3 4-12 0,0-4 12 16,0 2 0-16,-2 5-8 0,-1 2 8 0,3-5 0 16,-2 5 0-16,2-2 11 0,0 5-2 0,0-3 0 0,-3 0 9 0,1-2 2 15,-1 4 0-15,0-7 0 0,1 6 4 0,2-1 2 16,0-3 0-16,0 1 0 0,0 0-14 0,0-5-4 0,0 2 0 15,0 1 0-15,3-3-8 0,-3 0 12 0,3 0-12 0,-1-2 12 16,1-1-12-16,3 1 0 0,-4 0-10 0,4-3 10 31,2-2-40-31,0 0-3 0,0 0 0 0,0 0 0 0,0 0-79 16,0 0-16-16,0-5-3 0</inkml:trace>
  <inkml:trace contextRef="#ctx0" brushRef="#br0" timeOffset="-201826.5">5088 2138 843 0,'0'0'24'0,"0"0"5"0,0 0-29 0,0 0 0 0,3 0 0 0,-1 0 0 15,1-2 0-15,0 2-20 0,-1 0 4 0,1 0 0 16,-3 0 25-16,5-3 6 0,-2-1 1 0,-1 1 0 16,-2 3-28-16,3-2-4 0,2 2-2 0,-2-2 0 15,-3 2 18-15,5-3 0 0,-5 3 11 0,3-2-11 16,5-1 0-16,-5-1 0 0,2 4 0 0,0-3 0 16,-2-4 0-16,2 3 0 0,3-1 0 0,-3-2 0 15,1 2 0-15,1-2 0 0,1 0 0 0,-2 0 10 16,2-2 14-16,0-1 2 0,2 1 1 0,-5-1 0 15,3-1-18-15,0 1-9 0,0 1 10 0,0-1-10 16,0 1 8-16,0 0-8 0,0-1 0 0,0 1 9 16,0 2-9-16,-3 0 0 0,0 4 0 0,1 1 0 15,-1-3 0-15,-5 5 0 0,0 0 0 0,0 0 0 16,0 0 0-16,0 7 0 0,0 0 12 0,0 3-4 16,-3-1 10-16,-2 5 2 0,2 0 0 0,-2 3 0 15,0-3-20-15,-3 5 0 0,3 0 0 0,-3 2 0 0,0-7 0 0,-3 5 16 16,3-3-3-16,0 3-1 15,-2-5 12-15,2 3 1 0,0-3 1 0,0-3 0 0,3 1 19 0,-1 0 4 0,1-7 1 16,2 2 0-16,3-3-26 0,0-4-6 0,0 0-1 0,0 0 0 16,6-4-17-16,2 1-9 0,0-4 1 0,2 0 0 15,1-2-13-15,-1-5-3 0,4 4 0 0,-4-9 0 16,3 5 24-16,1-2 0 16,1-1 0-16,1 1 8 0,0 0-8 0,-3 4-16 0,6-5 4 0,-6 3 1 15,3 0 11-15,-3 2 0 16,1 1-9-16,-1 1 9 0,-3 3 14 0,1 0 7 0,0 0 2 0,-4 2 0 15,1 3-6-15,-2 0-1 0,2 2 0 16,-6 2 0-16,4 0-16 0,-4 1 10 0,-2 1-10 0,3 3 8 16,-3 0 6-16,-3 5 1 0,3-5 0 0,-2 5 0 15,-4 0-15-15,1 2 9 0,0-2-9 0,-1 2 8 16,1-5-8-16,-3 1 0 0,3-1 9 0,0 0-9 16,-1-4 26-16,4 0 1 0,-1-3 0 0,3-2 0 15,0 0-10-15,0 0-1 0,5 0-1 0,-2-2 0 16,2-3-15-16,3 3-8 0,0-10 8 0,3 3-13 15,-3-3 13-15,2 0 8 0,3 0 0 0,-2-2-8 16,0 2 0-16,-1 3 0 0,-2-3-12 0,3 5 3 16,-3-2 9-16,2 2 11 0,-2 2-3 0,-3 0 0 15,3 1-8-15,-2 4 0 0,-1 0 0 0,0 2 0 16,-2 5 0-16,2 2 0 0,-2 3 0 0,-3 5 8 16,0 1 0-16,-3-1 0 0,1 4 0 0,-1 3 0 0,-2 2-8 0,-1-1 0 15,4 8 0-15,-6-7 0 16,2 2 0-16,-1-2 12 0,1 5-12 0,-2-10 12 0,3 0-4 0,2-2 0 0,1-3 0 0,-1-1 0 31,3-6-8-31,0 3 10 0,3-10-10 0,-1 0 10 0,4-2-10 0,2-2-16 16,0 0 4-16,-1-8 1 0,4 1-5 0,2-5-2 0,-2-3 0 15,2-1 0 1,0-1-88-16,-2-5-18 0,2 3-3 0</inkml:trace>
  <inkml:trace contextRef="#ctx0" brushRef="#br0" timeOffset="-197213.18">5104 2300 350 0,'0'0'9'0,"0"5"4"0,0 0-13 0,0-5 0 0,0 2 0 16</inkml:trace>
  <inkml:trace contextRef="#ctx0" brushRef="#br0" timeOffset="-196243.19">4268 1933 709 0,'-6'-7'14'0,"-2"-7"6"0,3 2-20 15,3 1 0-15,-1-3 0 0,3-3 0 0,0 3 0 0,3 0-9 0,-1 0 1 0,1-3 0 16,-1 1 20-16,4 4 5 0,-4-2 1 0,4 2 0 16,-4 8 11-16,1-6 3 0,0 3 0 0,-1 5 0 15,-2 2 11-15,0 0 2 0,0 0 1 0,0 0 0 16,3 2-9-16,-3 3-1 0,0 2-1 0,0 2 0 15,0 3-8-15,-3 2-2 0,3 5 0 0,-2 4 0 16,-1-1-10-16,3 3-3 0,-3 4 0 0,3-1 0 16,0 0-12-16,3 0-10 0,0 1 2 0,-1-1 0 15,1-2 8-15,2 0 0 0,3-1 0 0,-5-6-8 16,5 0 8-16,-3-5 0 0,0 0 0 0,3-4-8 16,0-3-2-16,0 0 0 0,3-5 0 15,-3 0 0-15,0-4-1 0,2-5 0 0,1 2 0 0,-1-2 0 16,4-7 11-16,-1 0 0 0,5-2 0 0,-7-3 0 15,5-2 0-15,0-1 8 0,2 1-8 0,-7 2 0 16,5-4 0-16,-6 4-13 0,1-2 1 0,-3 5 1 16,0 1-39-16,0 4-8 0,-3-1-2 0,0 5 0 15,-5 2 52-15,0 5 8 0,0 0 0 0,0 0 8 16,0 5 5-16,0 2 2 0,-2 5 0 0,-4 2 0 16,1 5-6-16,0-3-1 0,-1 5 0 0,1 3 0 0,-5-3-8 15,2 7 8-15,0-4-8 0,-3-3 8 0,0 0-8 0,6-2 0 16,-3-3 0-16,6-2 0 0,-4-7 12 0,6 0-4 0,0-7 0 0,6-2 0 15,-1-7-8-15,3-1 0 16,2-6 0-16,4-8 8 0,-1-2 13 0,3-4 3 0,2-3 0 16,-2-2 0-16,3-3-24 0,-1-2 0 0,1 0 0 0,-3 2 0 15,-1 3 0-15,1 5 8 0,-2-1-8 0,-4 3 0 16,1 4 0-16,-6 3-8 0,0 2 0 0,-2 5 0 16,0 2 25-16,-3 5 6 0,0 3 1 15,0 4 0-15,-6 4 28 0,1 6 7 0,0 2 1 0,-6 4 0 16,1 5-48-16,-1 7-12 0,-2 3 0 0,0 0 0 15,-1 4 0-15,1 2 0 0,3 3 0 0,-4-4-11 16,4-1 11-16,-1 0 0 16,1-4 0-16,2-3 0 0,0-4 0 0,5-3 0 0,-2-2 0 0,2-3 0 15,3-7 0-15,0 1 0 0,3-3 0 0,-3 2 8 16,5-6-8-16,-2-3 0 0,-1 0 0 0,4 0-8 16,2-3 8-16,-3-4-8 0,0 3 8 0,6-4-8 15,-3-1 8-15,0 2 0 0,0-7-9 0,2 0 9 16,1 4-25-16,-1-6-1 0,1 2 0 0,-1 0 0 15,6 0-28-15,-5 2-6 0,-1-2 0 0</inkml:trace>
  <inkml:trace contextRef="#ctx0" brushRef="#br0" timeOffset="-193336.35">5564 1999 1105 0,'0'0'48'0,"0"0"12"0,0 0-48 0,0 0-12 0,0 0 0 0,0 0 0 16,0 0 0-16,0 0 0 0,0 0-12 0,0 0 12 15,0 0 0-15,0 0 0 0,0 0 0 0,0 0 12 32,0 0-39-32,0 0-7 0,0 0-2 0,0 0 0 0,0 0 36 0,-2-2 0 0,2 2 10 0,-6-5-2 15,1 3 29-15,0-1 7 0,-1 3 0 0,1-2 1 16,0 0 16-16,-3-1 3 0,3 1 1 0,-3-3 0 15,0 3-10-15,0 0-3 0,0-1 0 0,0 1 0 16,0 0-16-16,0-3-4 0,-3 3-1 0,3-3 0 16,-2 2-19-16,-1 1-4 0,1 2-8 0,-1-2 12 15,-2 2-4-15,2 0 0 0,-2 2-8 0,0 0 12 16,0 3 2-16,-1 5 0 0,1-3 0 0,0 2 0 16,0 3-29-16,-1 0-5 0,1 2-2 0,3 0 0 0,-4 2 13 15,1 8 9-15,3-3-12 0,-1 0 12 0,0 3 0 0,4-1-8 16,1 1 8-16,1-3 0 0,0-5-10 0,2 3 2 0,3-2 0 15,3-8 0-15,-1 0 8 16,4-2 0-16,2-2 0 0,2 0 0 0,1-5 0 16,-1-5-12-16,6 3 4 0,0-3 0 0,3 0 24 0,-4-4 6 0,4 0 1 0,2-3 0 31,-2 0-4-31,-1 0-1 0,3-4 0 0,1-1 0 0,-4 3-18 0,3-2-12 0,-2 4 1 16,-1-4 1-16,-2-1 10 0,0 1 9 0,0-3-1 15,-3 5-8-15,3-3 0 16,-5 5 0-16,2-4 0 0,-3 2 0 0,1 0 0 0,0 0 0 0,-1 2 8 15,1-2-8-15,-3 2 0 0,0 0 10 0,-3 3-10 0,3-3 8 16,-3 3 1-16,0 2 0 0,-2-3 0 0,0 3 0 16,-3 3-9-16,2-4 0 0,-2 4 0 0,0 4 0 15,0 0 8-15,-5-3-8 0,5 3 12 0,-5 0-4 16,-3 0-8-16,0 5 0 0,0 0 0 0,0 7 0 16,0 2 0-16,-3-3-11 0,1 13 3 0,-3-5 0 15,2 7 8-15,-5 4 0 0,3 5 0 0,-3-4 0 16,0 7 0-16,0-3 0 0,0 7 0 0,3-4 0 15,-3 0-24-15,0-1-2 0,3 1-1 0,-3 2 0 16,3-3-4-16,0 1-1 0,2 0 0 0,1-3 0 16,-1-2 12-16,1-3 1 0,2-1 1 0,-3-6 0 15,3 3 26-15,0-7 4 0,3 0 2 0,-3-5 0 16,3-2-6-16,2-3 0 0,0-2-8 0,1-2 12 16,2-1 14-16,0-4 2 0,0 0 1 0,0 0 0 15,2-9-17-15,4 2-4 0,2-7-8 0,0-5 12 0,-1-2 0 0,4-5-1 16,0-5 0-16,5-1 0 0,-1-4-11 0,1-1 0 15,5-1-12-15,-2-2 12 16,-1 5 0-16,4-3 0 0,-4 3 9 0,1 2-1 0,-1 5-8 16,-2-1 0-16,-3 8 0 0,1-5 0 0,-4 8 0 15,1 1-12-15,-3 3 12 0,0 0-12 0,0 5 22 0,-1 1 4 16,-1 4 1-16,-1-3 0 0,0 4-6 0,1 1-1 0,-4 0 0 0,4 2 0 16,-4 0-8-16,1 0 0 0,2 0 0 0,-2 2 0 15,-3-2 0 1,5 0-14-16,0 0 3 0,1 0 1 0,-1-2 10 0,0-1 0 15,3 1 0-15,-3-3 0 16,3 1 0-16,-2-4 0 0,4 4 0 0,1-6 8 0,-3 1-8 0,5-5 0 0,-2 2-8 0,-1-2 8 16,3 2 0-16,-2-2-8 15,0 0 8-15,-1 0 0 0,1 2-9 0,-1-2 9 0,1 7-10 0,-3-2 10 16,-3 1-14-16,0 4 3 0,-2 1 1 0,-3 3 0 16,0 0-9-16,0 5-1 0,0 0-1 0,-3 4 0 15,-2 5 21-15,-3 3 0 0,-2 4 8 0,-1 7-8 16,-2-4 0-16,-3 6 0 0,0 1-9 0,0-1 9 15,0 3 0-15,0 0 0 0,3-4 0 0,0-1 0 16,2-5 25-16,3-2 6 0,3-2 1 0,3-5 0 16,4 0-20-16,1-6-3 0,2-1-1 0,3-3 0 15,3-1-8-15,-1-3 0 0,3-3 0 0,3 1 0 16,0-7 0-16,3 1 0 0,-1-3 0 0,1-3 0 16,-1-3 0-16,1-2 0 0,-1 1 0 0,1-4-11 15,-1 1 11-15,1 0 0 0,-1-3 8 0,1 3-8 16,-1-2 0-16,-2 4 0 0,0-2 0 0,0 4 8 15,-3-1-8-15,-2 3 8 0,2 1-8 0,-5 3 8 0,0 1-8 0,-3 1 8 16,1 2-8-16,-4 2 8 0,1 0-8 0,-3 5 12 16,0 0-4-16,0 0 0 0,0 0 8 0,-8 5 3 0,3 2 0 15,-3 0 0-15,-3 7-19 0,-2 0 0 0,2 7 8 0,-2-2-8 16,2 5 0-16,-2 2-12 0,3 0 1 16,-1 2 1-16,3-2 10 0,-2 0 0 0,4 2 0 0,4-5 0 15,-1-2 0-15,6-4 0 16,-3-1 0-16,5-2 0 0,0-2 0 0,6 0-15 15,-1-5 3-15,1 0 0 0,2-5 2 0,0 1 1 0,1-3 0 16,2-3 0-16,-1 1 9 0,4 2 0 0,-3-7 0 0,2 2 0 16,-2-2 8-16,0 0 1 0,-3 0 0 0,3-2 0 15,-3-1-9-15,1-1 0 0,-1 1 0 0,0-2 0 16,-2 1 8-16,-3-1-8 0,2-2 0 0,-2 2 8 16,-3 0-8-16,3-2 10 0,-2 0-10 0,-1 5 10 15,-2-5-10-15,-1 2 0 0,1 0 0 0,-3 3 0 16,-3-1 0-16,1 3 13 0,-1 0 0 0,-2 2 0 15,-1-2-4-15,-2 5-1 0,3 0 0 16,-3 2 0-16,-2 0-8 0,2 7 0 0,-3 0 0 0,1 2 0 16,2 3-14-16,0 2-5 0,0 2-1 0,0 3 0 15,2-7 20-15,4 5 0 0,2-1 0 0,0-2 0 16,2 3 0-16,1-10 0 0,2 4 0 0,1-4 0 16,2-2-13-16,0 0 4 0,2-3 1 0,1-2 0 15,-1-2 8-15,4-3 8 0,-1 0-8 0,0-2 11 0,3 0 3 16,2-2 1-16,-2 0 0 0,3-3 0 15,-1 0-15-15,1 0 0 0,-1 0 0 0,-2-2 0 0,0 7 0 16,0-7 0-16,-3 5 0 0,0 2 0 0,-2 2 8 0,-3 0-8 16,0 1 0-16,-3 4 9 0,-2 0-9 15,-3 0 8-15,0 0-8 0,0 4 8 0,-3 3 0 0,1 5 0 0,-4 0 0 16,1 2 0-16,-3 5-8 16,-3-3 0-16,1 5 0 0,-1-2 8 0,1 0-8 0,-1-2 0 0,1 1 0 0,-1-4 0 15,3 1 0 1,0-6 0-16,3 0 0 0,2-2 8 0,1-2-8 0,4-2 0 0,-2-1 0 0,5-2 0 15,3-2-16-15,0-3-6 0,3 0-1 16,2-2 0-16,0-2 11 0,1-3 3 0,1 2 0 16,1-6 0-16,0 2 9 15,0-3 0-15,3 1 0 0,-4 0 0 0,1 1 0 0,0 1 8 0,0 0-8 0,0 0 0 16,-3 5 0 0,0-5 0-16,1 4 0 0,-4 1 0 0,3 4 0 0,-2-4 0 0,-3 4 0 0,0 0 0 15,0 3 0-15,0 0 0 0,-3 2 10 0,0 0-10 16,3 0 14-16,-2 0-3 0,2 0-1 0,-3 0 0 15,3 0-10-15,-3 0 8 0,0 0-8 0,3-3 8 16,-2 1 2-16,2 2 0 0,-3-3 0 0,3 3 0 16,-3-2-10-16,0 2 12 0,1-2-12 0,-4 2 12 15,-2 0-12-15,0 0 0 0,6 2 0 0,-6-2 0 16,0 0 0-16,0 5 8 0,-3 0-8 0,0 2 0 16,-5 4 0-16,0 3 0 0,0 3 0 0,-2 2 0 15,-1-3 0-15,1 1 0 0,-4-1-11 0,4 1 11 0,-1-1 0 16,1-2 0-16,2 0 0 0,0 0 0 15,3-4 0-15,2-1 0 0,0-2 9 0,1 0-9 0,4 0 0 16,1-2-12-16,2-3 0 0,3 3 0 16,3-5 12-16,-1 0-11 0,4 0 11 0,1-5-10 0,-1 1 10 15,4-6 0-15,-2 1 8 0,3-1-8 0,-1-4 8 0,1 0-8 16,2-2 8-16,-3-1-8 0,3 1 0 16,-2-3 0-16,0 0 0 0,-1 0 8 0,1 1-8 15,-4-1 0-15,1 2 0 0,0 1 0 0,-5 2 0 0,2 0 0 0,-2 0 0 16,-3 4 8-16,-1-2-8 0,-4 3 11 15,2 0-11-15,-5 4 12 0,0-5 1 0,0 6 1 0,0 4 0 0,-5-3 0 16,0 1 6-16,-6 2 0 0,1 2 1 0,2 3 0 31,-6 0-12-31,4 4-9 0,-1 1 12 0,-2 4-12 0,2-3 0 0,-2 6 0 0,3 2 0 0,-1-5-9 16,1 2 9-16,4-2 0 0,-2 3 0 16,6-5-8-16,-1 2 8 0,3-5-12 0,0 3 12 0,0-5-12 15,5 0 2-15,-2-2 0 0,5-1 0 16,-3-1 0-16,6-3 10 0,-3 2-12 0,5-4 12 0,-3 2-12 15,6-3 12-15,0-1 0 0,0-1 0 0,3-2 0 16,-1 2 0-16,1-9-10 0,2 2 10 0,-3 1 0 16,4-8 0-16,-4 2 0 0,3-1 0 0,-2-1 0 15,-1-2 0-15,1 2 0 0,2-2 0 0,-3 2 0 16,-2 0 0-16,0 5 0 0,0-5 0 0,-3 5 0 16,1 2 8-16,-6 0-8 0,-1 3 0 0,1 4 0 15,-2-2 11-15,-4 5-11 0,-2 2 12 0,0 0-12 16,0 0 20-16,0 0-4 0,-2 2 0 0,-1 5 0 15,0 0-8-15,1 3-8 0,-4 2 12 0,4-1-12 0,-1 1 0 16,1-3 0-16,2 3 0 0,0-2 0 0,0 1-10 16,5-1 10-16,-3-1-10 0,6-2 10 0,0 3-13 0,3-1 3 0,-1 0 1 15,1 1 0-15,2-1 9 16,1 1-8-16,-1-1 8 0,0 3-8 0,0-3-4 16,-2 3 0-16,-3-5 0 0,0 2 0 0,-3 1 12 0,-2 2-10 0,-3-8 10 0,0 6-10 15,-6-1 10-15,1 3 16 16,-3-3-4-16,0 3-1 0,-5 0-11 0,0 0 0 0,-3 2 9 15,-3 0-9-15,3-5 0 0,-5 3-16 0,0 0 2 0,0-3 1 16,2-2 0-16,-2 3 0 16,3-6 0-16,-1 1 0 0,6-3-32 15,0-2-7-15,5-2 0 0,-3-3-1 16,3-2-159-16,0-2-31 0</inkml:trace>
  <inkml:trace contextRef="#ctx0" brushRef="#br0" timeOffset="-193112.29">7096 1872 2439 0,'5'-4'103'15,"6"-1"-83"1,0 0-54-16,4 0-11 0,1-2-3 0,3 3 0 16,-3-3-124-16,0 2-24 0</inkml:trace>
  <inkml:trace contextRef="#ctx0" brushRef="#br0" timeOffset="-191587.53">8123 2020 1732 0,'-6'3'49'0,"-2"-3"11"0,8 0-48 0,0 0-12 0,0 0 0 15,0 0 0-15,0 0 53 0,0 0 9 0,0 0 2 0,-5 0 0 16,5 0-45-16,0 0-9 0,0 0-2 0,-8 0 0 16,8 0-19-16,0 0-4 0,-2-3-1 0,-6 3 0 15,2 0 3-15,1 0 0 0,-3 0 0 0,3 3 0 16,-3-1 13-16,0 0 0 0,0 1 0 0,0 4 0 16,-2-5 0-16,-4 5 0 0,4 3 0 0,-4 4 0 15,1-5 0-15,0 5 12 0,0 0-3 16,-3 1 0-16,5 1 3 0,-2 3 0 0,0 0 0 0,2-1 0 15,1 1-12-15,-1-2 0 0,3 2 0 0,3-5 0 16,0 2 0-16,-1-2 0 0,4-2 0 0,-1 2 0 16,3-2-9-16,0 0 9 0,0-1 0 0,3 1 0 15,-3-2-12-15,2-1 12 0,1 0-12 0,2 1 12 16,1-3-9-16,-1 0 9 0,0 2 0 0,0-4-9 16,3 2 9-16,-2-7 0 0,2 2 0 0,0 1 0 15,2-6 17-15,1 1 3 0,-1-7 0 0,4-1 0 16,-1-2 0-16,3 1 0 0,-1-6 0 0,1 3 0 15,6-7-10-15,-1 0-2 0,2-3 0 0,-1 3 0 16,1-2-8-16,-1-1 0 0,-1 3-10 0,-3-3 10 0,1 6 0 16,-3 1 15-16,0 1-2 0,-3 2 0 15,-3 4-13-15,1 1-12 0,0 4 3 0,-3 0 0 0,-3 3 9 0,0 0 0 16,0 4 0-16,1 0 8 16,-6 3-8-16,2 0 0 0,-2 4-11 0,0-2 11 0,0 3 0 0,0-1 0 0,0 3 0 0,0-3 0 15,-2-2 8-15,2 0 0 0,-3 3 1 0,0-8 0 16,3-2 19-1,0 5 3-15,0-5 1 0,0 0 0 0,0 0-12 0,0 0-3 16,0 0 0-16,0 0 0 0,0 0-17 0,-5 0 0 0,0 0 0 16,-3-3 0-16,3 1 0 0,-3 0-17 0,-3-5 3 0,3 2 1 15,-5 0-9-15,2-2-2 0,-5 2 0 16,3 1 0-16,0 1 24 0,-3 1 0 16,3 2 0-16,-3 0 0 0,3 2 12 0,0 1 6 0,-1 1 2 0,4 3 0 15,-1 1-20-15,3 3-12 0,-2-4 1 0,4 3 1 16,1-1 10-16,2 3 0 0,1-5 0 0,4 2-8 15,1 1 0-15,2-3 0 0,1 0 0 0,4-2 0 16,-2-3 0-16,5 0 0 0,1-2 0 0,-1-2 0 16,3 0 17-16,2-3 4 0,1-2 1 0,-1 0 0 15,1-3-5-15,-1-1-1 0,1-3 0 0,-1-1 0 16,1 4-8-16,-1-3 0 0,1-3 0 0,-3 3 0 16,0 2 0-16,0-2 0 0,-3 2 0 0,0 1 0 15,-5 1 0-15,0 3 0 0,0 5 9 0,-3-5-9 16,0 4 12-16,-5 3-3 0,0 0 0 0,0 0 0 15,0 0 9-15,-5 5 2 0,2 2 0 0,-2 3 0 16,-3 4-9-16,0 2-2 0,-2 5 0 0,2 0 0 16,-5 1-9-16,2 3-9 0,3 1 9 0,-3-2-13 15,3-1 13-15,1-1 0 0,1-4 0 0,1-1 0 0,2-1 0 0,3-2 0 16,0-4-15-16,0 2 5 0,3-5 10 16,0-3-12-16,2-1 12 0,3 1-12 0,0-4 12 15,0-4-13-15,5-1 5 0,-2-2 8 0,4-2 0 16,-1-1 0-16,4-2 0 0,-2-2 0 0,3 2 0 0,-4-6 0 0,4 1 0 15,-1-2 0-15,-2 1 0 16,-2 1 15-16,1 1-3 0,-1 2 0 0,-1-1-12 16,-3 4-12-16,-2 1 3 0,0 3 0 0,0 0 9 0,-5 0 0 0,2 2 0 0,-5 5 8 15,0 0 6-15,0 0 2 0,0 0 0 0,0 5 0 16,-2 0-16-16,-1 4 0 16,-2-2 8-16,2 3-8 0,-5 1 0 0,3 4 0 0,-1-1 0 0,-1 0 0 15,1-2 0-15,1-1 0 0,0-1 0 0,2-1 0 16,0-4 0-16,1 2 0 0,2-7 0 0,0 0 0 15,0 0-8-15,5 0-5 0,3-5-1 0,-3 0 0 16,6 1-3-16,-3-6-1 0,2 3 0 0,1-2 0 16,2-3 18-16,-2 0 0 0,2 5 0 0,-2-7 0 15,-1 7-11-15,1-2 11 0,-1 2-10 0,-2 0 10 16,-2 2-12-16,-1 3 3 0,-2 2 1 0,2 2 0 16,-5 7 8-16,0-2 0 0,2 5 0 0,-4 7-8 15,-1-3 8-15,-2 6 0 0,0-1 0 0,-3 5 0 16,2-1 9-16,-2 6-9 0,-2 0 12 0,5-1-12 15,-1-4 0-15,1 0 0 0,2-3 0 0,3-1 0 16,0-6 0-16,3 1 0 0,2-8 0 0,1 0 0 16,4-2-16-16,1-2 4 0,2-3 0 0,0-2 0 15,3-4-47 1,-3-3-9-16,6-5-1 0</inkml:trace>
  <inkml:trace contextRef="#ctx0" brushRef="#br0" timeOffset="-190667.2">8993 2505 1862 0,'-5'7'52'0,"2"-5"13"16,3 1-52-16,0-3-13 0,0 0 0 0,0 0 0 15,0 0 9-15,0 0-1 0,0 0 0 0,6 0 0 16,-1-3-8-16,3 1 0 0,-3-7 0 0,3 1 0 16,0-1 0-16,-3 0 8 0,3-3-8 0,0-2 8 15,-3 2-8-15,3-2 8 0,-2-3-8 0,-1 6 8 16,3-3-8-16,0-3 8 0,0 3-8 0,-3 0 8 15,3-3 4-15,0 1 1 0,0 2 0 0,0-5 0 16,2 3 3-16,-2-3 1 0,0 0 0 0,3-2 0 16,-3 0 5-16,0-3 1 0,0 1 0 0,2 1 0 15,-4-6-15-15,1 2-8 0,-1 0 10 0,2 1-10 0,-6-1 10 16,4 0-10-16,-4 0 10 0,1 0-10 0,-3 7 11 16,-3 0-11-16,1 5 12 0,-1 5-12 15,-2 2 22-15,2 2-2 0,-5 3-1 0,3 4 0 0,-6 8-7 0,1 6-2 0,-4 1 0 16,1 4 0-1,-3 7-24-15,-2 5-5 0,2 4-1 0,-3 1 0 0,3 2 10 0,1 5 2 0,-1-5 0 0,3 0 0 16,2-3 8 0,0-1 0-16,6-1 0 0,-3-5 0 0,5-6 0 0,3-3-8 15,0-2 0-15,3-3 0 0,2-1 8 0,1-6 0 0,-1 0 0 0,6-2 0 16,-3-4 0-16,2-1 0 0,3-2 10 0,1-2-10 16,1-5 12-1,1-3-4-15,3 1-8 0,-1-5 12 0,1 0-12 0,-1 0 0 0,1-3 0 0,-3 1 0 16,0-1-9-16,0 1-2 0,-1-1 0 0,1 1 0 15,-2 2 11-15,-1 2 0 0,0 3 0 0,-2-1 0 16,-4 1 0-16,4 2 0 0,-3 4 0 0,-3-4 0 16,1 5 0-16,-1 0 0 0,-5 2 8 0,5 2-8 15,-2 0 0-15,2 5 8 0,0-4-8 16,1 1 0-16,-1 3 0 0,0 0 0 0,3-2 0 0,-2 5 0 16,1-8 0-16,1 0-8 0,0 3 0 0,0-5 0 15,3 2 8-15,-1-4-13 0,1 2 5 0,0-5 8 16,-1 1 0-16,3-1 0 0,-2-2 0 0,2 0 0 15,0-3 0-15,1 1 0 0,-1-5 0 0,-3 2 0 16,1 3 0-16,0-8 0 0,-1 5 0 0,-2 3 0 16,-3-5-27-16,1 2-1 0,-1 3 0 0,-2-1 0 15,-3 1 20-15,-3 2 8 0,0 2-8 0,1 0 8 16,-4 3 11-16,-1 2 7 0,1 0 2 0,-2 0 0 16,-2 7-7-16,2 3-1 0,-3 1 0 0,1 3 0 0,-4 5-3 15,4 2-1-15,-1 5 0 0,-2-2 0 16,2 4-8-16,1 0 8 0,2 5-8 0,0-7 8 0,0 2 12 15,5 1 1-15,1-1 1 0,4-2 0 16,4-3-5-16,2 1-1 0,5-8 0 0,3 3 0 0,2-7-16 0,3-3 0 0,6 0 8 0,-1-1-8 31,6-8-30-31,0 0-10 0,2-8-1 0,1 1-1 0,-1 0-14 16,0-2-4-16,1-3 0 0,-6 0 0 16,0-2-25-16,-3-2-6 0,-2-3-1 0,-3 3 0 15,-5-1-1-15,0 5-1 0,-3-2 0 0,-5 0 0 0,0 2 59 0,0 3 12 0,-5-3 3 0</inkml:trace>
  <inkml:trace contextRef="#ctx0" brushRef="#br0" timeOffset="-188706.24">10245 2126 1474 0,'0'0'31'15,"0"0"6"-15,0 0-29 0,0 0-8 0,0 0 0 0,0 0 0 0,0 0 66 0,0 0 12 0,0 0 2 0,0 0 1 16,0 0-49-16,0 0-11 0,0 0-1 0,0 0-1 16,0 0-19-16,0 0 8 0,0 0-8 0,0 0 0 15,0 0 16-15,0 0-4 0,0 0-1 0,0 0 0 16,0 0 2-16,-6 0 1 0,6 0 0 0,-5 3 0 16,2-1 6-16,-2 0 2 0,3 1 0 0,-4 1 0 15,1 1-5-15,2 0-1 0,-2-1 0 0,0 1 0 16,-1 2-6-16,1 3-2 0,2-3 0 0,-2 2 0 15,0 3-8-15,2 4 0 0,1-4 0 0,-1 2 0 16,0 0 0-16,1 3 0 0,2-1-10 0,0 1 10 16,-3-3 0-16,3 0 0 0,0 0 0 0,3 0 0 15,-3-4 0-15,2 1 0 0,1-1 9 0,0-1-9 16,2-2 0-16,-2 0 0 0,2-2 0 0,0 0 0 0,-2-3 0 16,2 5 0-16,3-7 0 0,-3 0-10 15,1 0 10-15,2 0 12 0,-1-7-2 0,-1 2-1 0,2 1-1 16,0-4-8-16,0 1 12 0,-1 0-4 0,1-4 8 15,0-3 0-15,0 4 1 0,3-6 0 0,-3-1-9 0,0 1-8 16,2-3 12-16,-2 0-12 0,0 0 0 0,0 3 0 16,-3-3 0-16,3 3 0 0,-2-1 13 0,-1 8-4 0,-2-5-1 0,-1 2 0 15,1 5-8 1,0 2 0-16,-1-2 0 0,-2 7 0 0,0 0 22 0,0 0-1 0,0 0 0 0,0 0 0 16,0 0-21-16,-5 2 0 0,0 3 0 0,-1 2 0 15,1 5-12-15,0 0 0 16,-3 2 0-16,0 2 0 0,3-2 12 0,-3 5-8 0,0-2 8 0,0-1-8 15,2 3 8-15,1-10 0 0,3 5 0 0,-4-4 8 16,6-1-8-16,0 1 0 0,0-3 0 0,3-3 0 16,0 1 0-16,-1 2 0 0,3-7-11 0,1 0 11 15,-1 2-16-15,3-2 4 0,-3 3 0 0,3-3 0 16,0-3 12-16,3 1 0 0,-3-3 0 16,2 1-9-16,1 1 9 0,-3-4 0 0,2 3 0 0,1-3 0 15,-3-1 0-15,2 1 14 0,-2 3-2 0,3-6 0 16,-3 1-12-16,0 2 8 0,2-5-8 0,-2 3 0 15,0-3 14-15,0 0-3 0,0 0-1 0,0-2 0 16,3 3-1-16,-3-4 0 0,0 4 0 0,0-6 0 16,-1 3-9-16,-1 2 12 0,2 1-12 0,-3-1 12 15,0 5-12-15,-2-5 0 0,2 5 0 0,-5 2 0 16,0 5 0-16,0 0 0 0,0 0 0 0,0 0 0 16,0 0 11-16,-2 5 0 0,-4 0 0 0,4 2 0 15,-4 2-11-15,1 1 0 0,0 4 0 0,-1-3-11 16,1 3 11-16,3-2 0 0,-1-2 0 0,3 1 0 0,0 1-15 15,0 0 3-15,3-7 0 0,-1 4 0 16,1 0 12-16,2-1 0 0,-2-1 0 0,2 0 0 0,0 0-8 0,1 0-3 0,2 0 0 16,-3 2 0-16,0-2 2 0,0 3 0 15,1-3 0-15,-1 0 0 0,-2 0-12 0,-1 0-3 0,-2 0 0 0,0-2 0 16,-2 2 24-16,-1-3 0 0,-2 1 0 0,-1 0 0 16,1 0 0-16,0 2 8 0,-3-3 0 0,0 1 0 15,0 4 1-15,0-6 0 0,0 1 0 0,0-1 0 16,3-1-1-16,0 0-8 0,2 1 12 0,3-3-4 15,0 0-8-15,0 0 0 0,0 0 0 0,0 0 0 32,0 0-17-32,0 0-6 0,3 0-1 0,2-3 0 0,0 1 12 0,3-3 3 0,0 3 0 0,0 0 0 15,3-1 9-15,2-4 0 0,0 5 0 0,0-3 0 16,1 1 8-16,1-3 0 0,-1 2 0 0,2 0 0 16,-1 0-8-16,1-2 0 0,-2 3 0 0,1-1-8 15,-1-2 17-15,1 0 4 0,-1 0 1 0,-1 0 0 16,0-3-1-16,0 3 0 0,-2 0 0 0,0-2 0 15,-1-1-13-15,-2-1 11 0,0 4-11 0,0-8 10 16,-3 4-10-16,1 1 0 0,-4 1 0 0,1-1 0 16,-3 1 0-16,0 0 0 0,-3 2-12 0,1 2 12 15,2 0 0-15,0 5 0 0,-6-2 9 0,1-1-1 16,0 6 6-16,-3-1 2 0,0 3 0 0,2 7 0 16,-1-3-16-16,-1 10-12 0,0 2 3 0,0 3 0 15,0 1-3-15,3 4-1 0,-3-1 0 0,5 0 0 16,-2-4 13-16,5-1 0 0,0 3 0 0,2-10 0 0,1 1-8 15,2-3 8-15,3 0 0 0,0-2-9 0,0-7 9 16,3-1 0-16,2-1 0 0,0-1 0 0,0-4 11 0,3-3 1 0,0-2 0 0,3-2 0 31,-1-1-12-31,3-4 0 0,-2 2 0 0,2-2 0 0,-3 0 0 16,1 2 0-16,0-2 0 0,-1 2 0 0,-2-2-10 0,-3 0 10 16,3 2 0-16,-5 3-9 0,-1 2 9 0,-2 0 0 0,0 2 0 0,-3 0 0 31,1 5 16-31,-1 0-2 0,-5 0 0 0,0 0 0 0,0 0-14 0,0 0 0 0,0 0 0 0,0 5-10 15,0 0 10-15,0 0 0 0,0-3 0 0,0 3 0 16,0-5 0-16,0 0 0 0,0 0 8 0,0 0-8 16,0 0 12-16,0 0-3 0,0 0 0 0,0 0 0 15,-3-5-9-15,3 0 0 0,-2-2 0 0,2-2 0 16,-3-1-23-16,0-1 3 0,1-1 1 0,-1-5 0 16,-5 1-6-16,3-1-2 0,-3 1 0 15,-3 0 0-15,1 1 7 0,-4 4 2 0,1 1 0 16,0 1 0-16,0 2 18 0,0 4 8 0,-3 1-8 0,5 2 12 15,-2 5 16-15,0 2 4 0,2 2 0 0,-2 5 0 16,2 3-40-16,3 2-8 0,-2 4-2 0,2-2 0 16,0 3 3-16,3-3 1 0,-1 0 0 0,4 0 0 15,-1-4 14-15,3-1-9 0,3 1 9 0,2-8-8 16,0 1 8-16,6-3 0 0,-1 2-9 0,4-9 9 16,2 0 8-16,2 0 5 0,3-9 2 0,0-1 0 0,3-2 2 15,3-4 1-15,2-3 0 0,-3-2 0 0,3 0-6 16,-2-5 0-16,-1 2-1 0,1-1 0 0,-1-4-3 0,1 3 0 15,-1-4 0-15,0 4 0 0,-2-5-8 16,-3 3 0-16,1 0 9 0,-4 4-9 0,-2-4 9 0,0 5-9 16,-3 2 12-16,-2-1-12 0,-3 8 12 15,-3 0-12-15,-2 2 12 0,-1 5-12 0,1 3 19 0,-3 4-3 0,0 0-1 0,-5 0 0 16,-3 7-7-16,-3 4 0 0,-2 6-8 0,0-1 12 16,-3 8-20-1,-3 4-5-15,-5 3-1 0,3 4 0 0,0 0 14 0,0 3 0 0,0 0 0 0,2-1 10 16,3-2-1-16,3-2 0 0,0-2 0 15,5-3 0-15,3-2 7 0,5-2 0 0,0-3 1 0,5 0 0 16,3-5-29-16,5 1-7 0,3-3-1 0,0-5 0 16,8 1-21-1,-1-3-5-15,4-2-1 0,2-5 0 0,0 0-31 16,-2-5-6-16,2-2-2 0</inkml:trace>
  <inkml:trace contextRef="#ctx0" brushRef="#br0" timeOffset="-187797.6">12158 2077 1531 0,'0'0'64'16,"0"0"-51"-16,0 0-13 0,2 5 0 0,4-3 0 0,-4 0 0 15,-2-2-13-15,0 5-6 0,0-5-1 0,3 5 0 32,-3-3-25-32,0 3-6 0,0 2-1 0,-3-5 0 0,1 3 52 0,-4-3 0 0,4 3 9 0,-4-3-1 15,-2 3 36-15,0-3 6 0,0 5 2 0,1-2 0 16,-7 2-32-16,4-2-7 0,-3 2-1 0,-1 2 0 16,1 1 15-16,-3-1 2 0,3 3 1 0,-3 4 0 15,0-4-3-15,3 2-1 0,0 3 0 0,2-1 0 16,3 3 11-16,0 0 3 0,3 0 0 0,0-1 0 15,5 4-40-15,0 3 0 16,0-3 0-16,2-1 0 0,4-2 9 0,-1-1 1 0,0 1 0 0,3-2 0 16,0-3 2-16,3 0 0 0,-1-2 0 0,1-1 0 15,2-1-12-15,0-6 0 0,1 1 0 0,-1 0 0 16,0-5-16-16,0 0-6 0,3 0-1 0,-3-5 0 16,3-2 1-16,-3-2 0 0,3-3 0 0,-2-2 0 15,-1-3-100-15,-3 1-20 0</inkml:trace>
  <inkml:trace contextRef="#ctx0" brushRef="#br0" timeOffset="-187481.4">11864 2251 1409 0,'8'5'60'0,"2"2"-48"15,1-3 48-15,2 3 9 0,0 0 3 0,3 3 0 16,3-8-7-16,2 3-1 0,3-3 0 0,-3 1 0 31,5-1-35-31,-2-2-7 0,3 2-2 0,-1-4 0 0,-2 2-3 0,0-5-1 0,-3 3 0 0,0-3 0 16,-2 5-16-16,-1-7-9 0,-2 5 1 0,0-1 0 15,-5-1-23-15,-4 1-4 16,1 1-1-16,-2-3 0 0,-6 5-48 16,0 0-9-16,0 0-3 0,0 0 0 0,-8-2-60 0,0 2-13 0</inkml:trace>
  <inkml:trace contextRef="#ctx0" brushRef="#br0" timeOffset="-186778.67">12240 2571 2305 0,'0'0'48'0,"0"0"12"0,0 0-48 0,2-5-12 0,4-2 0 0,-1-2 0 16,3-1 0-16,2 1-14 0,1-3 3 0,2-2 1 31,0 0-108-31,1 0-22 0,-1-5-4 0,3 2 0 0,0 1 66 0,-1-1 14 0,1 1 2 0,0 2 1 16,-3 2 39-16,1 0 8 0,-1 3 2 0,0 0 0 15,-2 1 48-15,2 1 11 0,-2 3 1 0,-3-1 1 16,2 0-4-16,-2 3-1 0,3 2 0 0,-3-2 0 15,-1 2-26-15,1 2-6 0,0-2 0 0,-2 2-1 16,-1 1-11-16,0 1-9 0,1-1 9 0,-1 1-13 16,0-1 3-16,-2 1 1 0,2-4 0 0,0 3 0 15,-2-1 45-15,0-2 8 0,-3 0 3 0,0 0 0 16,0 0-15-16,0 0-2 0,0 0-1 0,0 0 0 16,0 0-29-16,0-5 0 0,-3 1 0 0,0-3 0 15,-5 0-30-15,3-3-9 0,-5 3-1 0,2-2-1 16,-3 4-31-16,0-2-7 0,-2 2-1 0,3 5 0 15,-1 0 80-15,0 3 26 0,1 1 0 0,-1 3 0 16,1 5 12-16,-1-2 2 0,1 6 1 0,2-2 0 0,0 0-24 16,0 0-5-16,2-2 0 0,4 2-1 0,-1 0-27 15,3-7-4-15,3 3-2 0,-1-1 0 0,1-4 10 0,2-3 1 16,1 3 1-16,2-10 0 0,2 1 10 16,1-1 0-16,2-5 0 0,0 1 0 0,3-5 0 0,0-2 0 0,2-1-9 0,-2-4 9 15,3 2 0-15,-1-2 0 16,4 0 0-16,-4 0 0 0,1 2 0 0,-4 0-11 0,1 0 3 0,0 3 0 15,-3-1 8-15,1 1 8 0,-1 4-8 0,0 0 11 16,-2 3 6-16,-1 2 2 0,-2 0 0 0,0 2 0 16,0 0-4-16,-3 3-1 0,3 2 0 15,-2 0 0-15,-1 0 10 0,0 2 3 0,1 1 0 0,-1-1 0 16,3 0 11-16,0 1 2 0,0 4 1 0,0-7 0 16,2 2-25-16,1 3-4 0,-1-3-2 0,1 3 0 15,2-3-10-15,-2-2 0 0,2 3 0 0,-2-3-11 16,-1-3-125-1,-2 3-26-15,-3-2-5 0</inkml:trace>
  <inkml:trace contextRef="#ctx0" brushRef="#br0" timeOffset="-184120.23">13237 2338 1786 0,'0'0'75'15,"0"0"-60"1,5-2 9-16,3-1 1 0,0 1 1 0,3-1 0 15,-1-4-54-15,1 3-10 0,2-3-2 0,-2-3-1 16,2 3-19-16,3-7-3 0,-3 2-1 0,3 1 0 16,0-4 0-16,0 1 0 0,0 0 0 0,0 0 0 0,-1 0 52 0,1 2 12 15,-2 0 0-15,-1 1 0 16,0 1 32-16,0 1 10 0,-2 0 2 0,-1 1 0 0,-2 4-4 0,0 1-1 0,-2-4 0 0,-6 7 0 16,0 0-13-16,0 0-2 0,2 3-1 0,-2 4 0 15,0 2-9-15,-2 3-2 0,-4 2 0 0,1 2 0 16,-3 3-12-16,3-2-18 15,-3 4 4-15,-3-7 1 0,3 0 13 0,0 0 0 16,-2 0 0-16,4-4 0 0,-1-1 48 0,1 1 15 0,4-3 3 0,-1 0 1 31,0-3-53-31,3-1-14 0,3 1 0 0,-3-4 0 16,3 0-21-16,-1 0-10 0,4 0-1 0,-1-7-1 0,0 5 17 0,0-5 3 0,3 0 1 0,0 0 0 16,3 2 12-16,-3-4 0 0,0-1 0 0,0 1 0 15,0 2 0-15,2-2 0 0,-2 1 9 0,3-1-9 16,-3 2 18-16,2 2-2 0,-2-2-1 0,3 3 0 15,-1-1 5-15,-2 0 2 0,3-2 0 0,-3 5 0 16,0-1-9-16,0 1-1 0,-3 0-1 16,3 2 0-16,0 0-11 0,-3 0 8 0,3 2-8 0,0 0 8 15,0 1-8-15,-3-1 0 0,3 3 0 0,-3-1 0 16,3-1 0-16,0-1 0 0,0 1 0 0,0-1-11 16,-2 0 11-16,1-2 0 0,1 5 0 0,-2-5 0 15,2-7 0-15,0 2 0 0,-1-2 0 0,-1-2 0 16,2 2 0-16,0-3 8 0,0 3-8 0,0-5 0 15,-3 3 0-15,0 0 0 0,0-3 0 0,-2 0 0 16,0 3 0-16,-1-1 0 0,-2 1-9 0,0 2 9 16,-2 2 0-16,-1-4 12 0,0 4-2 0,-2 0 0 15,2 1 6-15,-4-1 0 0,1 5 1 0,1 0 0 16,-3 2 1-16,0 3 0 0,0 2 0 0,3 0 0 16,-3 5-18-16,0 2 8 0,3 2-8 0,-3-1 0 0,0 3 0 0,3-1 0 0,-3 2 0 15,2-1-12-15,-2 1 12 16,6 0 0-16,-1-2 0 0,0-1 0 15,3-4 0-15,0-3 0 0,3-2 11 0,0-2-3 16,-1 2-8-16,4-2 0 0,2-1 0 16,-3 1 0-16,3-3 0 0,0 1 0 0,0-3 0 0,2 0 0 15,1-3 0-15,-1 1 9 0,4-3-9 0,-4 1 0 0,6-3 14 0,-3 0-4 0,1-3-1 0,-1 3 0 16,3-5-9-16,-3 3 8 16,3 0-8-16,-3-3 8 0,3 0 4 0,-3 5 0 15,0-5 0-15,1 0 0 0,-1 3-12 0,3 0 10 0,-3-1-10 0,0-2 10 16,-2 3 2-16,2 0 1 0,-2-3 0 0,2 0 0 15,-3 0 15-15,1 1 4 0,2-1 0 0,-2-2 0 16,-1-3-18-16,4 5-3 0,-4-6-1 0,1 1 0 16,-1-2-10-16,1 3 0 0,-1-1 0 0,1 3 8 15,-3 0-8-15,0 0 0 0,0 0 0 0,-3 5 8 16,-2-1-8-16,-1 3 0 0,1 0 0 0,-3 2-11 16,0 5 11-16,0 0 0 0,-5 0 8 0,0 3-8 15,-3-1 0-15,0 5 0 0,0 3 0 0,-3 1 0 16,-2 1-11-16,2 7 0 0,-2 0 0 0,-3 2 0 15,0 2 11-15,0 3-12 0,1 5 12 0,-4-5-12 16,1 4 12-16,-1 1 0 0,0-1-9 0,-2 1 9 16,5-3-24-16,-2 0 0 0,-1-2 0 0,4 0 0 15,1-7 24-15,4 0 0 0,-1-3 8 0,3-2-8 0,3-4 28 16,2-1 0-16,-2-2 0 0,5-4 0 16,0-3-28-16,0 0-11 0,3 2 1 0,2-4 0 15,0-1-20-15,3-4-4 0,0 0-1 0,3 0 0 0,2-7 35 16,0 2 9-16,0 0 1 0,3-4 0 0,0 0-10 0,0-1-9 15,0 1 9-15,0 2-13 0,0-1 21 0,-3 1 5 16,0 0 1-16,0 2 0 0,0 1 4 16,1 1 1-16,-4 1 0 0,4-1 0 0,-4 3-19 0,1 0 0 0,-1 0-11 0,1 3 11 15,-1-1 0-15,1-2 19 0,-3 2-3 0,5 3 0 16,-2-5-16-16,2 2 0 0,0 0 0 0,0 1 0 16,-2-1 8-16,2 0-8 0,1 0 9 15,-4 3-9-15,3-5 10 0,-2 2-10 0,-3 3 10 0,2 0-10 16,-2-1 8-16,-2 1-8 0,-4 2 0 0,4-2 9 15,-6 2-9-15,0 0 0 0,0 0 0 0,0 4 0 16,-3 1 0-16,0 0 0 0,-5 4 0 0,3-2 0 16,-6 7-9-16,1 0 9 0,2 1-12 0,-5 1 12 15,0 3-8-15,-1 0 8 0,1 2 0 0,2 0 0 16,-2-5 0-16,3 1 0 0,-1-1 0 0,3 1 0 16,3-5 0-16,0-1 16 0,2-1-4 0,0-3 0 15,3 0-12-15,3-2 0 0,0-3 0 0,-1 0-10 16,4 1 2-16,-1-1 0 0,0-2 0 0,3-2 0 15,0-3 8-15,0 3 0 0,2-6 0 0,1 1 0 16,2 0 0-16,-2 0 0 0,2-2 8 0,0 4-8 16,-2-7 8-16,-1 3-8 0,1-3 10 0,0 3-10 15,-1 2 8-15,-2 0-8 0,0 0 0 0,0 2 0 0,-3 0 8 16,3 3-8-16,-2-3 0 0,-4 3 9 0,4 0-9 16,-6 2 8-16,2 2-8 0,1 0 8 15,-3-2-8-15,5 5 12 0,-2-3-12 0,-1 1 12 16,4-1-12-16,-4 3 0 0,4-1 0 0,-1 1-11 0,0-3 11 0,1 3 0 15,1-2 0-15,-1-1 0 0,2-2 0 0,0-2 0 0,0-1 8 16,-1-2-8-16,1 1 8 0,0-3-8 0,0 2 10 16,0 0-10-16,0-2 8 0,0 0-8 0,0-2 0 0,0-1 9 15,-3 6-9-15,1-8-17 0,-4 2 4 0,1 1 1 16,-1 2 12-16,1-5 0 0,-3 5 0 0,-3-2 0 16,1 2 0-16,-1 0 8 0,-2 2 0 0,0 0-8 15,-1 3 0-15,-2 0 0 0,0 2-10 0,-2 2 10 16,2 0 18-16,0 5 11 0,-3 3 3 0,3-3 0 15,1 5-44-15,-1 4-9 0,0 3-2 16,0 0 0-16,2-1 12 0,4 4 3 0,-1-4 0 0,1 1 0 16,2-2 8-16,0-1 0 0,2-2 0 0,1-2-8 15,2 0 8-15,-2-3 0 0,2 1 0 0,0-3-8 16,3-3 23 0,-2 1 5-16,1 0 0 0,4-3 1 0,0-2-5 0,-1 0-2 0,3-2 0 0,1-1 0 15,-1 1-14-15,0-7 0 0,0 2 0 0,1-3 0 16,-1 1-8-16,0-1 8 0,0 1-12 0,-2-3 12 15,2 3 0-15,-2-3 0 0,2 0 0 0,-5 3 0 16,2 0 0-16,-2-1 11 0,0 1-11 0,-2 2 10 16,2 2-10-16,-3-2 8 0,0 2-8 0,0 0 8 15,1 1-8-15,-4 1 12 0,1 1-12 0,-3 2 12 16,5-5-4-16,-2 3-8 0,-3 2 12 0,3-2-4 0,-1-1 2 16,-2 3 0-16,6-4 0 0,-4-1 0 15,1 3 4-15,-3 2 1 0,2-3 0 0,4-2 0 0,-6 5-5 0,2-4-1 16,-2 4 0-16,0 0 0 0,0 0-9 0,0-3 0 15,0 3 0-15,0 0 0 0,0 0 0 0,0 0 0 0,0 0 0 0,0 0 0 16,0 0 0-16,-2 3-9 0,-4 1 9 16,1 1-10-16,0 5 2 0,2-1 0 15,-2 5 0-15,0-2 0 0,-1 4 0 0,-2 1 0 16,3-1 0-16,0 3 0 0,-3 0 8 0,0 4 0 16,3-1 0-16,-1 1-8 0,-2 1 8 0,3-1-8 0,0 3 8 0,0-5-8 15,-1 0 8-15,4-2-8 0,-1-2 8 16,3-3-8-16,0 0 8 0,0-5 0 0,3 1 0 0,-3-1-8 15,5-4 28-15,-2-1 7 0,2 1 1 0,0-2 0 16,3-3-60 0,-3 0-12-16,3-3-3 0,3-2 0 0,-1-4 35 0,1 0 12 0,2-5 0 0,3-1-9 15,-3-3 9-15,6-1 0 0,-3-2 8 0,2-1-8 16,1-1 0-16,-1 2 0 0,1 0 0 0,-1-3 8 16,-2 5-8-16,0 0 0 0,0-2 0 15,0 5 0-15,-3-1 0 0,0 1 8 0,1 4-8 0,-4 0 8 16,1 1-8-16,-3 6 0 0,0-7 8 0,0 7-8 15,-3-2 8-15,0 5-8 0,-2 0 8 0,-3 2-8 16,5 0 0-16,-5 0 0 0,3 2 0 0,-3-2 8 16,5 2-8-16,-2 1 0 0,2 1 0 0,0-1 0 15,3-1-10-15,0 3 10 0,-3-3-12 0,3 5 12 0,3-7 0 16,-3 0 0-16,2 0 0 0,1 0 0 16,-3 0 0-16,3-2 0 0,2-5 0 0,0 5 0 15,0-3 0-15,0-2 0 0,1 0 0 0,-1 0 0 16,0 0 0-16,-2 0 0 0,-1-1-8 0,1-1 8 0,-3 2-8 15,-3-5 8-15,3 3 0 0,-3-1 0 16,-2 3 0-16,-3-4 0 0,-3 4 0 0,1-3 0 0,-1 3 0 0,-5-2-8 0,0 2 8 0,0 2 0 16,-2-2 0-16,-4 5 11 0,1-1-2 0,0 1 0 15,0 4 3 1,-3 3 0-16,0 2 0 0,3 0 0 0,0 7-12 0,-1-4 0 16,4 8 9-16,-1-1-9 0,6 4 0 15,0-2 0-15,-1 4-10 0,6-4 10 0,0 2 0 0,3-2 0 0,2-2 0 0,3 1 0 16,0-6 0-16,3 0 0 15,5 0 0-15,-3-5 0 16,3-3-36-16,0-1-9 0,-1-6-3 0,1-1 0 0,-2-8-82 0,-1 0-17 16,0-9-3-16</inkml:trace>
  <inkml:trace contextRef="#ctx0" brushRef="#br0" timeOffset="-183953.49">14825 1461 2161 0,'-16'7'61'0,"0"0"14"16,3 5-60-16,-1-1-15 0,1 3 0 0,5 5 0 15,-2 0 19-15,2 5 1 0,2-1 0 0,1 1 0 16,5-1-20-16,0 1 0 0,3-6 0 0</inkml:trace>
  <inkml:trace contextRef="#ctx0" brushRef="#br0" timeOffset="-182661.22">16036 2023 307 0,'0'4'13'16,"-2"3"-13"-16,2-7 15 0,0 0 0 0,-3 3 0 0,3-3 0 15,-3 2 97-15,3 1 19 16,-2-1 4-16,2-2 1 0,0 0-34 0,-3 5-6 0,3-5-2 0,0 0 0 15,0 0-23-15,0 0-5 0,0 0-1 0,0 0 0 16,0 0 3-16,0 0 0 0,0 0 0 0,0 0 0 16,0 0-4-16,0 0-1 0,0 0 0 0,0 0 0 15,0 0-38-15,0 0-7 0,3-5-2 0,-1-2 0 16,1 0-16-16,0 0-9 0,-1-3 1 0,-2 1 0 16,3-3-8-16,0 0-2 0,-1-2 0 15,1 3 0-15,0-1 8 0,-1 0 2 0,-2 0 0 0,3 3 0 16,-3-3 8-16,0 5 9 0,3 2-1 0,-3-4-8 15,0 4 18-15,0 5-3 0,0 0-1 0,0 0 0 16,0 0 7-16,0 0 2 0,0 0 0 0,0 0 0 16,0 0-11-16,0 0-3 0,0 0 0 0,0 0 0 15,0 0-9-15,0 0-12 0,0 0 2 0,0 0 1 16,0 0 19-16,-6 5 4 0,6 4 1 0,-2-4 0 16,-4 4-27-16,4 6-6 0,-4-4-1 0,1 6 0 15,2 2 31-15,-4-3 5 0,-1 5 2 16,0 0 0-16,0 1-19 0,-3 1 0 0,1 3 0 0,-1-3 0 15,0 8 0-15,-2-7 0 0,3 4 0 0,-4-2 0 16,4 0 8-16,-1-3-8 0,1 1 9 0,-1-3-9 0,3 0 10 16,0-2-10-16,3-3 10 0,-3-2-10 0,3 3 0 0,-1-8 0 15,1 3 0-15,2-3 0 0,1-2-16 16,-1-2 4-16,3-3 1 0,0-2 0 16,0 0-38-16,0 0-8 0,0 0-2 0,0 0 0 15,0 0-5-15,0 0 0 0,0-4-1 0,3-1 0 16,-1-2 9-16,4 0 3 0,-4-5 0 0</inkml:trace>
  <inkml:trace contextRef="#ctx0" brushRef="#br0" timeOffset="-182506.49">16169 2126 933 0,'5'7'26'0,"-2"0"6"15,-1 0-32-15,4 0 0 0,-6 3 0 0</inkml:trace>
  <inkml:trace contextRef="#ctx0" brushRef="#br0" timeOffset="-177673.31">16155 2249 1634 0,'-5'2'72'0,"0"3"16"16,0-5-71-16,-3 0-17 0,2 0 0 0,-2-5 0 16,3 3 22-16,-3-1 1 0,3 1 0 0,-3-3 0 15,3 0-23-15,-3-2 8 0,0 0-8 0,0 0 0 16,0-2 0-16,0 2 0 0,3 0 0 0,-3 0 0 15,2 4 20-15,4-4 0 0,2 7 0 0,0 0 0 0,-5-4-1 0,5 4-1 16,0 0 0-16,0 0 0 0,-6 4-9 0,1-1-1 16,2 4-8-16,1 0 12 0,-1 4-24 15,3 1-4-15,0 2-2 0,0 3 0 0,0-3 18 16,0 0 0-16,3-2 8 0,-3 0-8 16,2-1 0-16,1-1 0 0,0-3 0 0,-1 0 0 0,4 0 0 0,-1 0 0 0,0-2 0 0,0-3 0 15,3 3 13 1,-2-3-3-16,2-2-1 0,0 2 0 0,-1-2 11 0,1-2 3 0,3 2 0 0,-3-2 0 15,2-3-14-15,1 0-9 0,0-2 12 0,-1 3-12 16,1-4 8-16,2-1-8 0,0 2 0 0,0-5 0 16,-2 5 0-1,2-5 0-15,1 3 0 0,-1 0 0 0,-3 2 16 0,4-5-3 0,-4 2-1 0,1-1 0 16,-1 1-12-16,4 3 0 0,-4-2 0 0,1-1 0 16,-3 3 0-1,2-2 0-15,-2 2 0 0,0-3 0 0,0 6 0 0,0-1 0 0,-5 0 0 0,-3 5-10 16,0 0 10-16,0 0-8 0,0 0 8 0,0 0-8 15,0 0 8-15,0 7 11 0,-6 0-3 0,4 3 0 16,-6-1-24-16,2 5-6 0,-1 3-1 0,-1-1 0 16,0 1 11-16,0-3 3 0,0 2 0 15,0-2 0-15,0 1 9 0,3-6 11 0,-1 3-3 0,4-5 0 16,-1-3 7-16,0 1 1 0,3-5 0 0,0 0 0 16,8 3-7-16,0-3-1 0,0-3 0 0,3-2 0 15,2-2-22-15,0-2-5 0,3-3-1 0,3-2 0 16,-3-2 20-16,2-3-12 0,1-2 12 0,-4 0-10 0,4-1 2 15,-1 4 0-15,1-4 0 0,-3 1 0 0,0 5 8 16,0-1 0-16,0 3 0 0,-3 0 0 16,-5 5 24-16,2-1 8 0,-2 3 0 0,-3 5 1 0,1-1-20 15,-4-1-4-15,1 4-1 0,0 4 0 0,-3 1 4 16,-3 2 0-16,3 5 0 0,-5 2 0 0,-1 0-12 0,-1 7 0 0,-4-2 0 16,3 5-11-16,0-3 11 0,-2 2 0 0,2 1 0 15,0-5 0-15,2 0 0 0,1-5 0 0,2 0 8 16,1-2-8-16,2-3 0 0,0-2-8 0,0 0 0 0,2-2 0 15,1-1 8-15,2-1-8 0,1-1 8 0,-1-4-8 16,3-1 8-16,2-1 0 0,1-3 8 0,0-3-8 16,2-1 0-16,0-4 0 0,0 1 0 0,3 3-8 15,0-8 8-15,0 2 0 0,0 1 0 16,0-1 0-16,-3 1-9 0,0-1 0 0,0 1 0 0,-2 2 0 16,0 0 9-16,-1 2 12 0,1 3-2 0,-3-1-1 15,2 3 2-15,-2-2 0 16,0 4 0-16,-3 0 0 15,3 1-11-15,0-1 12 0,-2 3-12 0,-1 2 12 0,3-3-12 0,-3 3 0 0,3 3 0 0,-3-3 0 16,3 2 0-16,-2 0 0 16,1-2 0-16,1 5 0 0,0-3 0 0,0 1-14 0,-2-1 5 0,1 0 1 15,1 1 0-15,0-3 0 0,0 7 0 0,0-7 0 16,-2 2 0-16,1-2 0 0,-1 0 0 0,-1 0 0 16,0-2 8-16,1-3 0 0,-1 3 0 0,0-1 0 15,-2 1 8-15,0 2 3 0,-3 0 1 0,0 0 0 16,0 0-4-16,0 0 0 0,2-5 0 0,-2 5 0 15,-2-7-8-15,2 7 0 0,-3-4 0 0,-2-1 0 0,-1 2 0 16,-2-1-17-16,0 1 4 0,0 1 1 16,-2 4 3-16,-1-2 1 0,3 7 0 0,-5-4 0 15,3 4 8-15,-1 2 0 0,3 3 0 0,-3 2 0 0,4 0-16 0,1 3 3 16,1-5 0-16,0 2 0 16,2-3 13-16,0 3 15 0,1-4-3 0,2 2-1 0,2-3-11 0,1-2-11 0,0 0 3 0,2 0 0 15,0-2 8-15,1-5 14 0,1 0-3 0,1-5-1 16,3 1-1-16,-3-1 0 15,5 0 0-15,-2-4 0 0,2 2-9 0,0-3 0 16,3 1 0-16,-3-3 0 0,1 0-8 0,-1 3-4 0,0-3-1 0,-2 3 0 16,2-3 13-16,-5 3-9 0,2-3 9 15,-2 7-8-15,-2-4 8 0,1 2 0 0,-1 2 0 0,-1 0 8 16,0 1-8-16,1-1 11 0,-4 5-11 0,1-3 12 16,-3 3 0-16,0 0 0 0,0 0 0 0,3 3 0 15,-3-3-1-15,2 0 0 0,1 2 0 0,-3 1 0 16,3-1-11-16,-1 3 0 0,1-1 9 0,-3-4-9 15,2 0 0-15,-2 0 0 0,6 0 0 0,-4-2 0 16,4 0 0-16,-1 2 0 0,3-3 0 0,-3 3 11 16,3-4-11-16,-3 1 8 0,3-2-8 0,3-2 8 15,-3 0-8-15,0 0 0 0,2 0 0 0,-2 0 8 16,0-2 2-16,0 2 0 0,0 2 0 0,-3-2 0 16,1 0-10-16,-1 5 0 0,-2-8 0 0,-1 5 0 15,-2 5 12-15,0 0 6 0,0 0 2 0,0 0 0 16,0 0-8-16,-5 5-2 0,-3 0 0 0,0 2 0 15,0 5-10-15,-2 2-16 0,-4 5 4 0,1-1 1 16,3 4 11-16,-4 1 0 0,4-2 0 0,-1 0 0 16,3 1-8-16,0-1 0 0,0 2 0 0,3-9 0 15,2 3 8-15,3-3 0 0,0 0 0 0,3-4 0 0,0-3 14 0,2 0 2 16,0-3 0-16,3 1 0 16,0-5-16-16,3 0 0 0,-1-2 8 0,4-3-8 0,-1 0 0 15,3 1 0-15,0-8 0 0,2 2 0 16,-2-1 8-16,3-1-8 0,-4 0 0 0,1-2 9 0,0 2-9 0,-3-2 0 0,1 0 0 0,-1 2 0 15,-3 1 0-15,-2 1 0 0,0 1 0 0,0 2 0 16,-5 0 0-16,2 2 0 16,-2 0 0-16,-3 5 0 0,0 0 13 0,0 0-2 0,0 0-1 0,0 0 0 15,-3 3-10-15,-2 4 10 0,0 0-10 16,-3 7 10-16,0-2-10 0,-3 6-9 0,-2 6 9 0,2-1-13 16,-2 3 13-16,2 0-11 0,-2-2 11 0,3 4-10 15,2-9 10-15,0-1-8 0,0 1 8 0,3 0-8 16,2-9 8-16,3 1 0 0,0-4 0 0,0 3 0 15,3-8 0-15,-1 0-10 0,4 1 10 0,1-1 0 16,-1-2 0-16,2-2 0 0,2-1 0 0,-2-1 0 16,5 1-14-16,-2-8 4 0,2 4 1 0,0-5 0 15,1 0 9-15,-1 0-12 0,0 1 12 0,-2-1-12 16,2-2 12-16,0 0 0 0,0 2-9 0,1-2 9 16,-4 2 0-16,3 0 8 0,1 3 0 0,-1-3 0 15,-2 5-8-15,-1-2 0 0,3 1-10 0,-5 1 10 16,3 0 0-16,-3 3 16 0,0 4-1 0,0-7-1 15,0 4-14-15,-3 3 0 0,3-2 0 0,0 2 0 16,0-2 10-16,0 2-10 0,0-3 10 0,-1 3-10 16,1-2 0-16,3-3 0 0,0 3 0 0,-1-3 0 0,1 0 0 15,-1-2 0-15,1 0 0 0,0-2 0 0,-1-1 0 0,1-1 0 16,2-1 0-16,-2-2 0 16,-1 0-10-16,1 0 10 0,-3-1-8 0,0-1 8 0,-1 0-12 0,1-1 4 15,-2 1 0-15,-4-3 0 0,1 2 8 0,0 1 0 16,-1-3 0-16,-2 3 8 0,0 2-8 0,-2-1 0 15,-4 1 0-15,4 3-8 16,-1 1 8-16,-2 5-10 0,-1-2 10 0,1 3-10 0,-3 4-2 16,0 2-1-16,0 3 0 0,-2 4 0 0,-1 3-6 0,1 2-1 0,-1 5 0 0,0 4 0 15,-2-2 11-15,3 5 9 0,-1 3-13 0,0-1 5 16,1 5 0-16,-3 0 0 0,2 2 0 0,0 0 0 16,4-2 8-16,-1-2 0 0,0 2 0 0,2-5 0 15,4-2 0-15,2-5 12 0,2 0-2 0,1-4-1 16,2-1-9-16,3-2 0 0,0-2 0 0,3 0 8 15,2-1-8-15,-2-8-9 0,-1 1 9 0,3 1-13 16,1-5 13-16,-1 0 0 0,0 0 0 0,3-2 10 16,0-3-10-16,0 3 8 0,0-8-8 0,-1 3 8 15,1-4 0-15,0 1 0 0,0 1 0 0,0-3 0 16,-3 0-8-16,-2 0 0 0,-1 1 0 0,1-1 0 16,-6 0 0-16,3 0 0 0,-5-2 0 0,-1 3 0 15,1-1 0-15,-6-2 0 0,1 2 10 0,-3 0-10 16,2 3 16-16,-2 2-3 0,-3-5-1 0,0 5 0 15,0 0 5-15,-3 2 1 0,3 0 0 0,-2 5 0 16,2 0-18-16,-3 5 0 0,1 2 0 0,-1 3 0 16,3 4-21-16,0-3-8 0,0 6-2 15,3 2 0-15,0-3 16 0,2 1 3 0,3 1 1 0,0-3 0 0,3-1 11 0,-1-3 0 16,4 1 0-16,-1-2 0 16,3-3 0-16,2 0 11 0,-2-3-3 0,6 1 0 0,-1-3-8 0,0 1 8 0,3-3-8 0,2 0 8 15,-2-5 8 1,3 0 0-16,2 1 1 0,-3-3 0 15,1-3-17-15,0 1 0 0,-1-1-11 0,-2 1 11 0,2-3-9 0,-2 3 9 0,0-5 0 0,0 4-9 32,-3-1 9-32,3 1 0 0,-3 3 0 0,1-2 0 0,-4 2 0 0,-2 4 0 0,3-4 0 15,-3 3 8-15,-3 1-8 0,0 1 0 0,-2 2 0 16,0 0 0-16,-3 0 0 0,2 2 0 0,1 1 0 0,-3-3 0 16,0 0 0-16,2 2 0 0,-2-2 0 0,0 0 0 15,0 0 24-15,0 0 1 16,0 0 0-16,0 0 0 0,0 0-8 0,0 0-1 0,0 0-1 0,0 0 0 15,0 0-15-15,-7 0-10 0,-1-2 2 0,0 2 0 16,0-3 8-16,0 1 0 0,0-3 0 0,-3 0 0 16,1 3-12-16,-1-3 2 0,-2 3 1 0,2 0 0 15,-2 2 9-15,2 2 0 0,-2 3 0 0,3-1 8 16,-1 6 0-16,0-1 0 16,4 3 0-16,-1 0 0 0,2 2-8 0,1 0-12 0,2 2 4 0,1-1 0 15,2-1 8-15,0-3 0 0,2 1 0 0,1 0-8 16,2-5 16-16,1 0 3 0,-1 0 1 0,5-5 0 15,1 1 1-15,2-3 1 0,3 0 0 0,0-3 0 16,3 1-14-16,2-10 0 0,0 3 0 0,0-3 0 16,3-2 0-16,0-5 8 0,0 3-8 0,-1-5 0 15,1-1 13-15,0 1-3 0,-3-7-1 0,3 2 0 0,-3 0-9 16,0-2 0-16,0 0 9 0,1 2-9 0,-1-2 20 16,-3 2 0-16,1 0 0 0,-3 0 0 15,-3 0-41-15,0 3-9 0,-2-1-2 0,-6 3 0 0,0 5 32 0,1-1 10 0,-4 5 0 16,-2-2 0-16,0 5 10 0,-2 2 1 0,-1 4 1 0,-2 1 0 15,-3 4-11-15,-3-2-3 0,1 8 0 0,-4 3 0 16,-4 6-8-16,-1-3-11 16,3 9 3-16,-5-1 0 0,3 1-9 0,-3 5-2 0,2-2 0 0,0 0 0 15,-2 0 9 1,3 4 2-16,-1-4 0 0,3 0 0 0,1 0 8 0,1-2-10 0,1 1 10 0,3-3-10 31,2-1 2-31,5-2 0 0,-2-1 0 0,2-1 0 0,6-1 8 0,-1 1 0 0,1-8 0 0,2 3 0 16,3-3 0-16,3-2-10 15,-1 1 10-15,1-4 0 0,2 1-15 0,3 0 4 16,-3-5 1-16,3 0 0 0,3 0 10 0,-1-3 0 0,1 1 0 0,-1-3 0 16,1 1 0-16,2-1 8 0,-3 2-8 0,1-1 11 15,2-3-3-15,-2 2-8 0,-4-2 12 0,4 0-4 16,-6 2-8-16,3-4 10 0,-5 4-10 0,2-2 10 16,-5 0 2-16,2 2 1 0,-4 1 0 0,2-6 0 15,-3 5 8-15,-2 1 2 0,-1-1 0 0,1 0 0 16,0 3-23-16,-3 2 0 0,0-5 0 0,0 3 0 15,0-5 11-15,0 7-3 0,-3-7 0 0,3 2 0 16,-3 0-8-16,3 1-11 0,0-1 3 0,-2 3 0 16,2-5 8-16,0 2 0 0,-3-2 0 0,3 2 0 15,0 0 0-15,0 1 0 0,0 4 0 0,0 0 0 16,3-5 0-16,-3 5 0 0,0 0 0 0,0-5 0 0,2 1 0 16,-2 4 0-16,3-5 0 0,-3 5 0 15,0 0-28-15,0 0-3 0,0 0-1 0,3-5 0 0,-3 5 32 0,0 0 0 0,2-4 0 16,-2 4 0-1,0 0 0-15,0 0 0 0,0 0 0 0,0 0 0 0,0 0 11 0,0 0-11 0,0 0 10 0,0 0-10 16,0 0 0-16,0 0 0 0,0 0 0 0,0 0 0 16,0 0 0-16,0 0 0 0,0 0 0 0,0 0-10 15,0 0 10-15,0 0 0 0,0 0 0 16,0 0 0-16,0 0 0 0,0 0-8 0,0 0 8 0,0 0 0 16,0 0 0-16,0 0 0 0,0 0 0 0,0 0 0 15,0 0 8-15,0 0 1 0,0 0 0 0,0 0 0 16,0 0-9-16,0 0 0 15,0 0 0-15,0 0 0 0,0 0 0 0,0 0-17 0,0 0 4 0,0 0 1 16,0 0 12-16,0 0 15 0,0 0-3 0,0 0-1 16,0 0-11-16,0 0 0 0,0 0 0 0,0 0 0 15,0 0 0-15,0 0 0 0,0 0 0 0,0 0 0 16,0 0 0-16,0 0-11 0,0 0 3 0,0 0 0 16,3-3 8-16,-3 3 8 0,0 0-8 0,0 0 11 15,0 0-11-15,0 0 0 0,5 0 0 0,-5 0 8 16,0 0 11-16,0 0 1 0,0 0 1 0,0 0 0 15,0 0-21-15,0 0 0 0,0 0 0 0,0 0 0 16,0 0 0-16,0 0 0 0,0 0 0 0,0 0 0 16,0 0 0-16,0 0 0 0,0 0 0 0,0 0 0 15,0 0 0-15,0 0 0 0,0 0 0 0,0 0 0 16,0 0 11-16,0 0-3 0,0 0 0 0,0 0 0 16,0 0-8-16,0 0 0 0,0 0 0 0,0 0 0 15,0 0 0-15,0 0-11 0,0 0 3 0,0 0 0 0,0 0 8 0,0 0 0 16,0 0 0-16,0 0 0 0,0 0 0 15,0 0 0-15,0 0 0 0,0 0 0 0,0 0 0 0,-5-2 0 0,5 2 0 16,0 0 0-16,0 0 0 0,0 0 0 0,-5 0 0 16,5 0 0-16,0 0 0 0,0 0 0 0,0 0 0 0,0 0 0 15,0 0 0-15,0 0 0 0,0 0 0 16,0 0 0-16,-3-3 0 0,3 3 0 0,0 0 0 0,-5 0 0 16,5 0-19-16,0 0-1 0,0 0-1 0,0 0 0 15,0 0 8-15,0 0 1 0,-6 3 1 0,6-3 0 16,0 0 11-16,0 0 0 0,0 0 0 0,0 0 0 15,0 0 0-15,0 0 0 0,-2 2-8 0,2-2 8 16,0 0 0-16,0 0-10 16,0 0 10-16,0 0 0 0,0 0 0 0,0 0-8 0,0 0 8 0,0 0 0 15,0 0 0-15,0 0 0 0,0 5 0 0,0-5 0 16,0 0 0-16,0 2 0 0,0-2 0 0,0 0 0 16,0 0 0-16,0 0 0 0,0 0 0 0,0 0 0 15,0 3 0-15,0-3-8 0,0 4 8 0,0-4 0 16,0 0 0-16,0 0 0 0,2 3 0 0,-2-3 0 15,0 0 0-15,0 0 0 0,0 0 0 0,0 0 0 16,3 4 0-16,-3-4 0 0,0 0 0 16,0 0 0-16,0 0 0 0,0 5 0 0,0-5 0 0,0 0 0 15,0 0 12-15,0 0-3 0,0 0-1 0,0 0 0 16,0 0-8-16,0 0 0 0,0 0 0 0,0 0 0 16,0 0 0-16,0 0 0 0,0 0 0 0,0 0 0 15,0 0 0-15,0 2 0 0,0-2 0 0,0 0 8 16,0 0-8-16,0 0 0 0,0 0 0 0,0 0 0 15,0 0 0-15,0 0 0 0,0 0 0 0,0 0 0 0,0 0 0 0,0 0 0 0,0 0 0 0,0 0 0 16,0 0 8 0,0 0-8-16,0 0 12 0,0 0-4 0,0 0-8 0,0 0 0 0,0 0 0 0,0 0 0 15,0 0 0-15,0 0-14 0,0 0 2 0,0 0 0 16,0 0 12-16,0 0 0 0,0 0 0 0,0 0 0 16,0 0 0-16,0 0 0 15,0 0 0-15,0 0-9 0,0 0 9 0,0 0 0 0,0 0 0 0,0 0-8 16,0 0 8-16,0 0 0 0,0 0 0 0,0 0-8 15,0 0 8-15,0 0 0 0,0 0 0 0,0 0 0 16,0 0 0-16,0 0 0 16,0 0 0-16,0 0 0 0,0 0 0 0,0 0 0 0,0 0 0 0,0 0 0 15,0 0 0-15,0 0 0 0,0 0 0 0,0 0 0 16,0 0 0-16,0 0 0 0,0 0 0 0,0 0 0 16,0 0 0-16,0 0 0 0,0 0 0 0,0 0 0 15,0 0 0-15,0 0 0 0,0 0 0 0,0 0 8 16,0 0-8-16,0 0 11 0,0 0-11 0,0 0 12 15,0 0-12-15,0 0 12 0,0 0-12 0,0 0 12 16,0 0-12-16,0 0-17 0,0 0 4 0,0 0 1 16,0 0 22-16,0 0 5 0,0 0 1 0,-3-2 0 15,3 2-26-15,-5 0-5 0,0 0-1 0,-1 0 0 16,1 0 24-16,0 0 5 0,0 2 1 0,2-2 0 16,-2 0 6-16,-1 3 0 0,1-3 1 0,-3 2 0 0,5 0-21 15,3-2-16-15,-5 3 2 0,5-3 1 16,-5 2 21-16,5-2 4 0,-3 5 0 0,1-3 1 15,2-2-13-15,-3 5-16 0,3-5 3 0,-3 2 1 0,1 5-7 0,2-4-1 16,0-3 0-16,0 0 0 0,0 4 42 0,0 1 8 0,0-5 2 0,0 2 0 31,0 3-32-31,0 0 0 0,0 0 0 0,0-5 0 0,0 2 0 0,0 5 0 0,0-5 0 0,0 1 0 16,0-3 0-16,0 4 0 0,0 1 0 0,0-5 0 16,0 0 0-16,0 5 0 0,0-5 0 15,0 0 0-15,0 2 0 0,0-2 0 0,0 0 0 0,0 0 0 16,0 5 12-16,0-5-3 0,0 0-1 0,0 0 0 15,0 0-8-15,2 2 0 0,-2-2 0 0,0 0 0 16,0 0 0-16,0 0 0 0,0 0 0 0,0 0 0 16,0 0 0-16,0 0 8 0,0 0-8 0,0 0 8 15,0 0-8-15,0 0 0 0,0 0 0 0,0 0 0 16,0 0 0-16,0 0 0 0,0 0 0 0,0 0 0 16,0 0 0-16,0 0 0 0,0 0 0 0,0 0 0 15,0 0 0-15,0 5 0 0,0-5 0 0,0 0 0 16,0 0 0-16,0 0 0 0,0 0 0 0,0 0 0 15,0 0 0-15,0 0 0 0,0 0 0 0,0 0 8 16,0 0-8-16,0 0 0 0,0 0 0 0,0 0 0 16,0 0-11-16,0 0 11 0,0 0-8 0,0 0 8 15,0 0 0-15,0 0 0 0,0 0 0 0,0 0 0 16,0 0 0-16,0 0 0 0,0 0 8 0,0 0-8 16,0 0 0-16,0 0 0 0,0 0 0 0,0 0 0 15,0 0 0-15,0 0 0 0,0 0 0 0,0 0-8 16,0 0 8-16,0 0 0 0,0 0 0 0,0 0 0 0,0 0-8 0,0 0 0 0,0 0 0 0,0 0 0 15,0 0 8-15,0 0 0 16,0 0 0-16,0 0 0 0,0 0 0 16,0 0 0-16,0 0 0 0,0 0 0 0,0 0 0 0,0 0 0 15,0 0 0-15,0 0 0 16,0 0 0-16,0 0 0 0,0 0 0 0,0 0 0 0,0 0 0 0,0 0 0 0,0 0 0 0,0 0 0 16,0 0 0-16,0 0 0 15,0 0 0-15,0 0-8 0,0 0 8 0,0 0 0 0,0 0 0 0,0 0 0 16,0 0 0-16,0 0 0 0,0 0 0 0,0 0 0 15,0 0 0-15,0 0 0 0,0 0 0 0,0 0 0 16,0 0 0-16,0 0 0 0,0 0 0 16,0 0 0-16,0 0 0 0,0 0 0 0,0 0 0 0,0 0 0 15,0 0 0-15,0 0 0 0,-2 5 0 0,2-5 0 16,0 0 0-16,0 0 0 0,0 0 0 0,0 0 0 16,0 0 0-16,0 0 0 0,0 0 0 0,0 0 0 15,0 0 0-15,0 0 0 0,0 0 0 0,-3 2 0 16,3-2 0-16,0 0 0 0,-3 2 0 0,3-2 0 15,0 0 11-15,0 0-3 0,0 0 0 0,0 0 0 16,-2 5-8-16,2-5 0 0,-3 2 0 0,3-2 0 16,0 0 0-16,0 0 0 0,0 0 0 0,0 0 0 15,0 0 0-15,0 0 0 0,-5 5 0 0,5-5 0 16,0 0 0-16,0 0 0 0,0 0 0 0,0 0 0 16,0 2 0-16,0-2-11 0,0 5 3 0,0-3 0 15,0-2 8-15,0 5 0 0,0 2 0 0,0-4 0 16,-3 1 0-16,3 1 11 0,0 4-3 0,-3-4 0 0,3 0-8 15,-2 2 0-15,2-2 0 0,0-1 0 0,0 3 0 0,0 0 0 16,2-2 0-16,1 2 0 16,0-2 0-16,2 0 0 0,0-1 0 0,3-1 0 15,0 1 0-15,3-1 8 0,2-1-8 0,0-2 8 16,3 0 0-16,0 0 0 0,3-2 0 0,-1-1 0 0,3 1-8 16,-2 0-17-16,2-3 4 0,-3 0 1 15,1 0-64-15,-3 3-13 0,-3-7-3 0</inkml:trace>
  <inkml:trace contextRef="#ctx0" brushRef="#br0" timeOffset="-138360.25">10750 13707 1948 0,'-5'2'55'0,"-3"-2"13"0,0 2-55 0,3-2-13 0,-1 0 0 0,1 3 0 16,0-3 96-16,-1 0 17 0,1 2 3 0,0-2 1 16,-3 0-45-16,3 2-10 0,-3-2-2 0,2 3 0 15,1-3-28-15,0 2-7 0,-1 1-1 0,6-3 0 16,0 0-24-16,0 0 0 0,0 0 0 0,0 0 0 15,0 0 0-15,0 0 0 0,0 0-14 0,0 0 5 16,0 0-12-16,0 0-3 0,3-3 0 0,0 3 0 16,2-2 3-16,-2 2 0 0,-1 0 0 0,-2 0 0 15,3 0 8-15,0 2 1 0,-1 1 1 0,1 1 0 16,-3 1 11-16,0 0 0 0,0 2 0 0,0 2 0 16,0 3 21-16,-3 0 10 0,3 2 1 0,-2 0 1 15,-1 2-17-15,0 3-3 0,-2 0-1 0,2 2 0 16,-2 0 0-16,2 0-1 0,-2 3 0 0,3-3 0 0,-1 0-11 15,0 0 12-15,3 1-12 0,-2-1 12 0,2-5-4 16,0 3-8-16,2-5 12 0,-2 0-4 0,3 0-8 16,0-2 0-16,-1-2-12 0,1-1 12 0,-1 0-12 15,4-2 12-15,-1-2-10 0,0 0 10 0,-2 0-10 0,5-1 10 0,-3-1-10 0,1-3 10 16,-1 0 0-16,-3 0 0 16,4-3 0-16,-1 1 0 0,0-3-10 0,1 1 10 15,-1-4-10-15,3 1 10 0,-3-2 0 0,0-3 0 0,3 0-8 16,-2-2 8-16,-1-4 0 15,0 1 0-15,-2-4 0 0,2 0 0 0,0 0 0 0,1-3 0 16,-1 3 0-16,-2-3 0 0,2 1 0 0,0 2 0 0,1-3 0 0,-1 5 0 16,-2-2 0-16,2 2 0 0,-3 1 0 0,4 3 0 15,-4 1 0-15,4 3 0 0,-4-1 0 0,1 2 0 16,0 3-16-16,-1 3-3 0,4-1-1 0,-6 5 0 16,2-2-16-16,-2 2-3 15,0 0-1-15,5-3 0 0,1 1 16 0,-6 2 2 0,5 0 1 0,0-2 0 16,1 2 21-16,-4 0 0 0,4 0 0 15,2 0 0-15,-3 0 8 0,0-3-8 0,0 3 12 0,3-2-4 16,-2-1 0-16,2-1 0 0,-3 1 0 0,3-1 0 16,0 1 0-16,0-1-8 0,0-1 12 0,2 0-4 15,-2-2-8-15,0 3 0 0,3-1 0 0,-3 0 8 16,0 0-8-16,2 3 0 0,-2 0 0 0,3-1 0 16,-3 3-12-16,0 0 12 0,-1 3-10 0,-1-1 10 15,2 0-12-15,0 1 3 0,0 1 1 0,-3 1 0 16,0 0 8-16,3 0 0 0,0-1 8 0,-3 1-8 15,1-3 0-15,2 3 0 0,-3-3 0 0,3 1 0 16,-3-3 0-16,0 2 12 0,1-2 0 0,-1-2-1 16,0 2-11-16,1-3 8 0,1 1-8 0,-1 0 8 0,-1-1 4 0,0-1 0 15,3 1 0-15,-2 1 0 16,2-3-12-16,-3 3 0 0,3 0-12 0,-3-3 12 0,3 2-8 0,-3 1 8 0,3 0 0 0,3-1 0 16,-3 3-11-16,2-2 3 0,4 2 0 0,-4 2 0 15,3-2-13-15,1 3-3 0,1-1 0 16,-1 0 0-1,-1 1-13-15,0-1-3 0,0 1-1 0,1-3 0 0,-1 2 25 0,-3-2 6 16,1 2 1-16,-3-2 0 0,0 0 9 0,0 0 0 0,-3 0 10 0,0 0-10 16,1 0 43-16,-6 0 2 0,0 0 1 0,0 0 0 15,0 0-10-15,0 0-3 0,0 0 0 0,0 0 0 16,0 0 26-16,0 0 5 0,-6-4 0 0,1 1 1 16,-3-2-39-16,-2 1-8 0,-1-1-2 0,-2 0 0 15,-3 3-16-15,-3 0 0 0,-2 2 0 0,0 2 0 16,0 3-12-16,0 2-7 0,-3 2-1 0,3 5 0 15,0 3-7 1,-3 4-1-16,3 5-1 0,2 0 0 0,1 2-12 0,2 2-3 16,2 3 0-16,1-4 0 0,3 1 12 15,-1-4 3-15,6 2 0 0,-1-4 0 0,1-3 5 0,5-2 2 0,0-3 0 16,0-2 0-16,3-2 22 0,2-3 8 0,0-1 0 0,1-4 0 16,-1-1 20-16,3-3 3 0,0-3 1 0,0-1 0 15,2-1-16-15,1-5-4 0,-3-1 0 0,5-1 0 16,-2-7 6-16,2 0 1 0,0-4 0 0,0-3 0 0,1 0-5 15,-4-5-1-15,3 1 0 0,-2-1 0 0,2 1-4 16,0-3-1-16,-2 0 0 0,2 2 0 0,-2 3-8 16,-3 2 0-16,2 3 0 0,-4 2-11 0,2 2 11 15,-3 2-8-15,0 5 8 0,-2 3-8 0,-1 2-12 16,-2 5-1-16,0 2-1 0,0 0 0 0,0 4 8 0,-2 6 2 0,-3 4 0 0,2 2 0 16,-2 6-6-16,-1 3-1 0,1 4 0 15,2-1 0-15,-5 0 19 0,6 0 0 0,-4 1 0 0,1-4 0 16,3-1 0-16,2-3 14 0,2-4-2 0,-2-1-1 15,5-4 1-15,1-3 0 0,-1-2 0 0,3-2 0 16,0-3 1-16,0 1 1 0,2-3 0 0,1-3 0 16,2 1-5-16,-2-5-1 0,2 0 0 15,0-3 0-15,3-1 8 0,-3-6 2 16,1-2 0-16,-1-2 0 0,0-2-18 0,0-1-12 0,1-4 1 0,1 0 1 16,-1-1 10-16,-1 1 14 0,0 0-3 15,0 2-1-15,-2 3-10 0,0-1 0 0,-1 1 0 0,-2 6 0 16,0 1-30-16,-3 4-11 0,1 3-3 0,-1 1 0 15,-2 4 19-15,-3 4 3 0,0 0 1 0,0 0 0 16,2 4 8-16,-2 1 1 0,3 2 1 0,-3 0 0 16,2 3 36-16,4-3 7 0,-4 2 2 0,4-2 0 15,-1-2-10-15,0 2-1 16,3 0-1-16,0-2 0 0,0-1-22 0,3 1 9 0,-1 0-9 0,1 0 0 16,2-3 20-16,0 3-4 0,1-1 0 0,-1 1 0 15,0 0-27-15,3-1-5 0,-3 1-2 0,3 2 0 16,0 0 2-16,-3 3 0 0,0-1 0 0,3 0 0 15,-5 1-2-15,-3 2 0 0,-3-1 0 0,0 1 0 0,-2 0 18 16,-3 2 0-16,0-2-8 0,-5 2 8 0,-3 0 10 16,-3 2 6-16,1-1 0 0,-4 1 1 0,-2-2 7 0,1 3 0 15,-1-3 1-15,-3 0 0 0,3 0 17 0,-2-2 3 16,2 2 1-16,-3-5 0 0,3 3-2 16,1-5 0-16,1 0 0 0,1 0 0 0,3-5-16 0,-1 3-3 0,6-5-1 0,-1 0 0 15,6 0-24-15,0 0-14 0,0 0 2 0,0 0 0 16,0-7 0-16,3 2 0 0,0-2 0 0,2 0 0 15,3 0 12-15,3-2 0 16,-1 2 0-16,3 0 0 0,1-3-9 0,1 1 1 16,1 0 0-16,3-3 0 0,-1 0 8 0,1 0 0 15,-1 0-9-15,4-2 9 0,-1 0 0 0,3-2 0 0,-1-1 0 0,4-1 8 16,-3-1-8-16,2-2 0 16,1-3 9-16,-4 1-9 0,4-1 0 0,-3-2-8 0,-1-2 0 0,1 0 0 15,0-1 8-15,-3-3 11 0,3-1-3 0,0-3 0 16,0 3-8-16,-3 0 0 0,3 1 0 0,-3 3 0 15,-3-1 0-15,-2 4 0 0,3 0 0 0,-6 5 0 16,0 2-46-16,-2 5-11 0,-1 0-3 0,-2 4 0 16,-2 3-99-16,-4 5-20 0,-2 2-4 15</inkml:trace>
  <inkml:trace contextRef="#ctx0" brushRef="#br0" timeOffset="-138124.74">12316 13773 2648 0,'-13'30'112'16,"3"-4"-90"-16,-1-2 99 0,3-3 20 0,3-2 4 15,-1-3 1 1,1-2-70-16,0-2-15 0,2 0-2 0,1-5-1 0,-1 0-38 0,0 0-7 0,1-3-1 0,2-4-1 31,0 0-11-31,0 0 0 0,0 0-12 0,5-2 12 0,3 0-27 0,0-3 3 0,5-2 0 0,0-5 0 32,3 1-8-32,5-6-2 0,0-2 0 0,6-2 0 0,-1 0 23 0,3-5 11 0,3 0-10 0,3 0 10 15,2-2-8-15,0 2 8 0,0-2 0 0,2 2-9 16,-2 3 9-16,1-1 0 0,-4 3 0 15,0 0 0 1,-5 0-36-16,-2-1-6 0,-1 1-1 0</inkml:trace>
  <inkml:trace contextRef="#ctx0" brushRef="#br0" timeOffset="-137338.31">10398 13502 1770 0,'-5'5'75'0,"-3"-3"-60"0,3 3 131 16,-1-3 26-16,4 1 6 0,2-3 1 15,-6 4-49-15,6-4-10 0,-5 3-1 0,5-3-1 16,-5 0-75-16,5 0-15 0,0 0-4 0,-6 2 0 0,6-2-24 0,0 0 0 0,-7 0 0 0,7 0 0 16,-6 0 10-16,6 0 0 0,-5 0 0 0,-3 0 0 15,8 0-10-15,-5 5-12 0,-1-3 2 0,1 3 1 31,3 2-19-31,-4 2-4 0,6 3-1 0,-2 0 0 16,2 2-21-16,0 2-4 0,2 3-1 0,-2-2 0 16,3-1 18-16,0 1 3 0,-1 1 1 0,1-4 0 0,2 1 10 0,-2-1 3 0,2-3 0 0,0-1 0 31,1-1-182-31,-1 1-36 0</inkml:trace>
  <inkml:trace contextRef="#ctx0" brushRef="#br0" timeOffset="-136799.37">10438 14151 1892 0,'-5'0'53'0,"5"0"13"16,-6 0-53-16,-2 0-13 0,3 0 0 0,0-2 0 0,-1 0 21 0,1-3 2 0,0 2 0 0,0-1 0 15,-3-1-23-15,5 3-13 0,-2-3 1 0,-1 0 1 31,6 5-33-31,-2-4-6 0,2 4-2 0,0 0 0 0,0 0 24 0,0 0 4 0,0 0 0 0,0 0 1 16,0 0 23-16,0 0 12 0,0 0-2 0,0 0 0 31,-3 4 44-31,3-4 9 0,0 5 1 0,0 0 1 0,0-1 4 0,3 1 1 0,-1 0 0 0,1 0 0 16,0-1-9-16,-1 3-1 0,1-2-1 0,-3 2 0 16,0-2-7-16,0 2 0 0,0 0-1 0,0 0 0 15,-3 0-15-15,1 2-4 16,-1 1 0-16,-2-1 0 0,2 3 0 0,-2 0 0 0,-3-1 0 0,3 4 0 15,-6 1-32-15,0 1 0 0,1-1 0 0,-3 3 0 16,-1 0 0-16,1 2 0 0,0 0-12 0,-3 2 3 16,3-1-12-16,-3-1-3 0,3 0 0 0,-3-2 0 15,3 0-3-15,-1-1-1 16,1-1 0-16,3-3 0 0,-1 0-17 0,0 0-4 0,3-2-1 16,0-3 0-16,3 1-83 0,0-3-17 0,2-2-3 0</inkml:trace>
  <inkml:trace contextRef="#ctx0" brushRef="#br0" timeOffset="-134421.37">13737 13554 1941 0,'-5'5'40'0,"-3"-3"10"16,3 3-40-16,-1-1-10 0,1 3 0 0,2-2 0 15,-2 0 72-15,0-1 13 0,2 1 3 0,-2 0 0 16,2 0-28-16,-2 2-4 0,2-3-2 0,-2-1 0 15,2 1-36-15,-2-1-7 0,2 1-2 0,1-1 0 16,2-3-9-16,-3 2 0 0,3-2 0 0,-3 5-11 16,1-3 11-16,-1 5 0 0,1-2 0 0,-1 0 0 15,0 2 0-15,1 0-10 0,2 2 1 0,0 3 0 16,-3 0-38-16,3 4-7 0,0 1-2 0,0 4 0 16,0-2-20-16,-3 2-5 0,3 0-1 15,-2 0 0-15,2 0-134 0,0 0-26 0</inkml:trace>
  <inkml:trace contextRef="#ctx0" brushRef="#br0" timeOffset="-133980.73">13732 14064 1562 0,'0'0'69'0,"0"0"15"0,0 0-68 0,-5-2-16 0,-1 0 0 0,1 2 0 15,0-3 24-15,5 3 0 0,-6-2 1 0,-2-1 0 16,6 1-13-16,-3 0-4 0,5 2 0 0,-6-3 0 15,1 1-8-15,0 2 0 0,-1-2 0 0,1 2 0 16,-3 0 33-16,3 0 5 0,0 2 1 0,-1-2 0 16,1 2-5-16,-3 1-1 0,3 1 0 0,-1 1 0 15,1 0-7-15,-3 2-2 0,0 0 0 0,0 0 0 16,0 5-12-16,0 2-4 0,-2 2 0 0,2-2 0 16,-3 3-17-16,3 2-4 0,1 0-1 0,-4-1 0 15,0 4 14-15,-2 1 0 0,0 1 0 0,-3-1 0 0,3 1 8 16,-3 4 2-16,-3-2 0 0,3 2 0 15,1-2 1-15,-4-3 0 0,3 3 0 0,0-5 0 0,0 1-11 0,3-4 0 16,0-1 0-16,0-3-11 16,5-5-99-16,0-2-20 0,0-2-4 0</inkml:trace>
  <inkml:trace contextRef="#ctx0" brushRef="#br0" timeOffset="-129747.54">13896 14012 1758 0,'0'0'36'15,"0"0"10"-15,0 0-37 0,0 0-9 0,-3-2 0 0,-2 0 0 0,2-3 24 0,3-2 4 0,-2 2 0 0,2-4 0 16,0-1-19-16,0 1-9 0,0 0 10 16,0-3-10-16,2 0 0 0,1-2-12 0,0 0 1 0,2 0 0 15,-2 0 11-15,2-3-12 0,-3 1 12 0,4-1-12 16,-1 1 12-16,0 2 0 0,1-3 0 0,-1 3 0 16,3 0 0-16,-3 0 0 0,3 0 0 0,-3 0 0 15,3 4 0-15,-2-1 0 0,-1 1 0 16,0 1 0-16,1-1-11 15,-1 1 11-15,3 0-13 0,-3 1 5 0,-2 1 8 0,2 3 0 0,0-1 0 16,1 3 0-16,-4-1 0 0,-2 3 0 0,0 0 0 0,0 0 0 16,0 0 13-16,0 0 2 0,0 0 0 0,0 7 0 15,-2 3 0-15,-4 2 0 0,1 4 0 0,-3 0 0 16,0 6-40-16,0 1-8 0,-2 3-2 0,-4 2 0 16,4 0 19-16,-3 3 3 0,2 0 1 0,0-3 0 15,-2 0 12-15,3 0 0 0,2-2 0 16,-3-2 10-16,6-6 22 0,-3-1 5 0,3-3 1 0,2 0 0 15,0-7-2-15,1 0-1 0,-1-2 0 0,3-5 0 16,0 0-22-16,0 0-4 0,0 0-1 0,0 0 0 16,5-5-8-16,1 1 0 0,-4-3 0 0,6-3 0 15,-3-2 18-15,1-2 2 0,-1 0 0 0,3-2 0 16,0-1-20-16,0 1-14 0,2-3 2 0,-2 2 1 16,3-1 11-16,-3 1 0 0,2 1 0 0,1-1 0 15,0 1 0-15,-3 2 0 0,2 0 0 0,1-1 0 16,-1 6 8-16,-2 0-8 0,3 2 10 0,-3 0-10 0,0 4 0 15,0 1 0-15,0-1 0 0,-1 6 0 16,-1-1 0-16,-1 1 0 0,0 4 0 0,1 0 0 0,-1 0-16 0,0 4 4 16,-2 1 1-16,0 2 0 15,-1 0-13-15,1 1-2 0,-1 3-1 0,-2-4 0 0,0 3 16 0,0-3 11 0,0 0-13 0,0 0 5 16,0-2 16-16,0-3 3 0,0-2 1 16,0 1 0-16,0-4 8 0,0-4 1 15,0 0 1-15,6 0 0 0,-1-2-22 0,3-5 9 0,3 0-9 16,-1-5 0-16,1-2 12 0,-1-5-4 15,4-2 0-15,-1-5-8 0,3-2 16 0,0-3-3 16,2-2-1-16,1 3 0 0,-4-1-12 0,4 1 0 0,-3 1 0 16,0 4 0-16,-3 1 0 0,3 3-16 15,-6 4 3-15,1 1 1 0,0 7 4 0,-4-1 8 0,-1 5-13 0,-1 1 5 16,0 4-7-16,-2 4-1 0,0 1 0 0,-3 2 0 16,0 5 16-16,-3 2 0 0,0 2 0 0,1 3 0 15,-1 0 9-15,0 2 5 0,-2 0 1 0,0 3 0 16,2-3 17-16,1 0 4 0,-1 0 1 0,0 1 0 15,1-6-2-15,-1 1-1 0,3-6 0 0,3 3 0 16,-3-2-14-16,2-2-4 0,1-1 0 0,0-2 0 16,2-2-16-16,0-1 0 0,0-1 0 0,1-1 0 15,-1 1 0-15,3-1 0 0,-3-2 0 0,3 0 0 16,0 0 0-16,0-2 0 0,-3-1 0 0,3 1-9 16,-2-1 0-16,2 1 0 0,-3 0 0 0,0-1 0 15,0-1 9-15,1 1 11 0,2-4-3 0,-3 3 0 16,0-1-8-16,1 0 0 0,-1 0 0 0,0-2-11 15,0 3 11-15,-2-3 0 0,2 2 10 0,-2 0-10 0,0-2 11 16,-1 0-11-16,4 0 12 0,-4-2-12 0,1 2 10 0,-1-3-10 16,4 1 8-16,-4-1-8 0,4 1 8 15,-4 0-8-15,4-1 0 0,-4-2 8 0,1 3-8 0,0 0 0 0,-1 2 9 0,1-3-9 16,-3 3 0-16,0 0 0 16,0 2 0-16,0 5 8 0,0 0-8 0,0 0 0 15,0 0 0-15,0 0 8 0,0 0 1 0,0 0 1 0,0 0 0 0,0 0 0 16,-3 0-10-16,-2 3 8 15,5-3-8-15,-5 2 8 0,-1 0-8 0,4 1 0 16,-4-1 0-16,4 0-11 0,-4 1 11 0,4 2 0 0,-3-3 0 0,2 3 0 16,0-3 0-16,1 3 0 0,-1 2 0 0,-2-3 0 15,2 3 0-15,0 3 0 0,-2-3 8 0,2 2-8 16,1 1 0-16,-1-1 0 0,1 3 0 16,-4 0 0-16,4-3 11 0,-1 5-3 0,3-2 0 0,-3-3 0 15,3 3-8-15,-2 0 0 0,2-3 0 16,0-2 0-16,0 3-8 0,0-1 8 0,0-2 0 0,2 0 0 15,-2 0 0-15,3 0 0 0,0-2 0 0,-3 0 0 16,2-1 0-16,1 1 0 0,0 0 0 0,-1-3 0 16,-2 3 9-16,5-3-9 0,-2 3 10 0,0-3-10 15,2 1 20-15,-2-3-1 0,2 2-1 0,-2-2 0 16,2 2-38-16,-2-2-8 0,2 0-2 0,-3 0 0 16,4 0 30-16,-4 0 12 0,4 0-1 0,-4 0 0 15,4 0-11-15,-4-2 0 0,4 2 0 0,-1 0 0 16,-2 0-8-16,2 0-4 0,-3 0-1 0,4 0 0 15,-4-2 13-15,4 2 0 0,-1-3 0 0,0 3 0 0,1-2 0 16,-4 2 13-16,3 0-1 0,-2-2 0 0,2 2-12 16,1 0 0-16,-4 0 0 0,4 0 0 0,-4-3 0 15,4 3 0-15,-4 0 8 0,-2 0-8 16,3-2 0-16,2 0 0 0,-2-1 0 0,-1 3 0 0,1-2 8 0,0 0-8 0,-3 2 0 0,2-5 0 31,4 2 8-31,-4-1-8 0,4 1 0 0,-4-1 0 0,1-3 8 0,0 0-8 0,-1 2 0 0,1-5 0 16,2 3 0-1,-2-2 8-15,2 0-8 0,-2-1 0 0,2-2 0 16,0 3 0-16,1-3 0 0,-1 1 0 0,3-1 0 16,-3-2 0-16,0 0 0 0,1-3 0 0,-1 3 0 0,0 2 0 0,3-2 0 0,-2 2 0 15,-1 1 0-15,0 1 0 0,0 1 0 0,1 2 0 16,-4 0 0-16,4 0 0 0,-1 0 0 0,-2 2 0 16,-1 2 0-16,1-1 0 0,-3 4 0 0,0 0 0 15,0 0 11-15,0 0 2 0,0 0 1 0,0 0 0 16,0 0-14-16,0 0-12 0,0 0 3 0,0 0 0 15,0 0 9-15,0 0 0 0,0 0 0 0,0 4 0 16,0 1 0-16,0 0 11 0,0 2-11 0,-3 0 12 16,1 2-12-16,-1 1 0 0,0 2 0 0,1-3 0 15,-1 3 11-15,-2 2-3 0,-1-2-8 0,4 2 12 16,-1 0-12-16,0 0 0 0,1 2 0 0,-3 1-10 16,2-1 10-16,0-2 0 0,1 3 8 0,2-3-8 15,-3 0 0-15,3 0 0 0,0 0 0 0,0-2 0 16,0 0 0-16,0 0 0 0,3-3 0 0,-3 0 0 15,2 1 0-15,1-1 0 0,-3-2 0 0,3 0 0 0,-1-2 11 16,1 0-3-16,-1-1 0 0,4 1 0 0,-4-2-8 16,4-1 0-16,-4 0 0 0,4 1 8 0,-1-3-8 0,0 0 0 15,1 2 0-15,-1-2 0 16,3-2 0-16,-3 2 0 0,0-3 0 0,3 1 0 0,-2 2 0 0,1-2 0 0,-1-1 0 16,2 1 0-1,-3-3 0-15,0 3 0 0,3-1 0 0,-2-1-11 0,1-1 11 0,-1-2 0 0,2 2 0 0,-3-4 0 31,0-1 0-31,3 1 0 0,0 0 0 0,0-3 0 0,-3 0 0 0,3-2 0 16,0 0 0-16,3-3 0 0,-3-1 0 16,0-4-12-16,2 1 12 0,1-2-12 0,-3-1 12 0,2-2 0 0,-2-2 0 15,3 2 0 1,-3-2 0-16,0 0 0 0,0 0 0 0,0-1 0 0,0 4 0 0,-3-4 0 0,0 6 0 0,0-3 0 16,1 2 0-16,-1 1 0 0,-2 2 0 0,2 2 0 15,-2 2 0-15,-1 3 0 0,-2 3 0 0,3-1 0 16,-3 5 0-16,3 2 0 0,-3 5 0 0,0 0 0 15,0 0 0-15,0 0-13 0,-6 5 5 0,1 4 8 16,0 5-24-16,-1 5 4 0,1 2 0 0,0 5 0 16,0 2 0-16,-1 5 0 15,-2 0 0-15,3 5 0 0,0 4 20 0,-1 0 0 0,1 3 0 0,3 2 0 16,-1-4-10-16,3-3 10 0,-3-3 0 0,3-2-9 16,0-4 9-16,0-5 14 0,3-3-3 0,-3-4-1 15,3-2 22-15,-1-6 4 0,3-1 0 0,-2-3 1 16,2-2-14-16,3-3-3 0,-2 0-1 0,2-4 0 15,-1 0-9-15,1-3-2 0,0-2 0 0,0 0 0 16,3-5-8-16,-3 0 0 0,0 0 0 0,0-2 0 0,0 0 12 0,0 0-2 16,0-2-1-16,2 2 0 0,-2-1-9 0,-3 1 0 0,3 3 0 15,-2-1 0-15,2 2 0 0,-3-1-12 0,-3 4 2 0,4 0 1 16,-4 2 9-16,4 0 0 16,-4 0 0-16,-2 5 0 0,3-2 0 0,0 2 0 0,2-2-12 0,-2 2 4 15,2-3 8-15,0 3 0 0,-2 0 0 0,2 0 0 16,0-2 0-16,1 0-10 0,-1-1 10 0,0 1 0 15,3 0-10-15,-3-3 10 16,3 0-8-16,-2-2 8 0,2 0 0 0,0-2-10 0,-1-1 10 0,-1-1 0 16,2-1-9-16,-3 0 9 0,3 0 0 0,-3-2-9 15,1 2 9-15,-1-2 0 0,0 0 0 0,0 2 0 16,1 1 0-16,-4-1 0 0,4 0 0 16,-4 3 0-16,1-1 0 0,0 3 0 0,-1 0 0 0,1 3 0 15,0 1 0-15,-3 3 0 0,0 0 0 0,0 0 0 16,0 0 0-16,0 0 8 0,0 0-8 0,0 0 11 15,0 0-1-15,0 0 0 0,0 0 0 16,-6 3 0-16,6-3-10 0,-2 2 12 0,-1 3-12 0,3-5 12 16,0 0 1-16,0 0 1 0,0 0 0 0,0 0 0 15,0 0-2-15,0 0-1 0,0 0 0 0,0 0 0 16,0 0-3-16,0 0 0 0,0 0 0 0,0 0 0 16,0 0-8-16,0 0 0 0,0 0 9 0,0 0-9 15,-3-5 0-15,3 0 0 0,0 0 0 0,0 3 0 16,0 2 0-16,0-5 0 0,0-2 0 0,0 7 0 15,0-2 0-15,0 2 0 0,0 0 0 0,0 0 0 16,0 0 0-16,0 0 0 0,0 0 0 0,0 0 8 0,0 0-8 16,0 0 0-16,0 0 8 0,0 0-8 15,0 0 8-15,0 0-8 0,0 0 10 0,0 0-10 0,0 0 0 0,0 0 0 16,0 0 0-16,0 0 0 16,0 0 8-16,0-5-8 0,0 5 0 0,0 0 0 0,3-4 9 0,-3 4-9 15,3-5 8-15,-3 0-8 0,2 0 0 0,-2 5 0 0,0-4 8 16,3-1-8-16,-3 0 0 0,3 1 0 0,-3-1 0 15,0 0 0-15,2 1 0 0,1 1 0 0,-3-2 0 16,2-2 0-16,-2 3 0 0,0-1 0 16,3 0 0-16,0-2 0 0,-3 0 0 0,2 0 0 0,1 2-8 0,0-2 8 15,-1 0 0-15,1 0 0 0,0 0-9 0,-1-2 9 16,1 2 0-16,2 0 0 0,-2-3 0 0,0 3 0 16,-1-2 0-16,3 2 0 0,-2 0 0 15,2 0 0-15,-5 0 0 0,3 2-10 0,0 3 2 0,-3 2 0 16,2-5 8-16,-2 5 0 0,0 0-9 0,0 0 9 15,0 0-9-15,0 0 9 0,0 0-12 0,0 0 12 16,0 0-8-16,3 5 8 0,-3-1 0 0,0 6 0 16,0 1-33-16,0 4 0 0,-3 3 0 0,3 1 0 15,-2 7 18-15,-1 2 4 0,-2 3 1 0,2 2 0 16,-2 0-9-16,2 2-1 0,-2 0-1 0,2-2 0 16,-2 2-14-1,0-4-2-15,-1 2-1 0,1-5 0 0,2-2 38 0,-2 0 18 0,2-5-2 0,-2-2 0 16,3-3 16-16,-1-4 4 0,3 0 0 0,-3-5 0 15,3 0-4-15,-2 0 0 0,2-2 0 0,0-5 0 16,0 0-11-16,0 0-2 0,0 0-1 0,0 0 0 16,0 0-30-16,2-7-5 0,1 2-2 0,0-4 0 0,2 2 6 15,-3-3 1-15,4-2 0 0,-1 1 0 0,0-1 12 16,1 0 0-16,-1 0 0 0,-2 1-9 16,2 1 9-16,0 1 0 0,0 2 0 0,1 0 0 0,-4 2-13 0,6 3-1 0,-2-1 0 0,-1 1 0 15,-2 2 6 1,2 0 8-16,0 0-13 0,0 2 5 15,1 3 0-15,-1-3 0 0,3 5 0 0,-3-4 0 0,3 1 8 16,-3-1 0-16,1-3 0 0,2 0 0 0,0 0 0 0,-3-3 0 16,3 1 0-16,0 0 0 0,2-5 0 0,-2-3 0 15,3 1 0-15,-3-3 0 0,0-2 0 0,2 0 0 0,-2 0 0 0,0-3 0 16,0 3 0-16,-3 0 0 0,1 0 0 0,-1 0-8 16,0 2 8-16,-2 3-13 15,0-1 5-15,-1 3 8 0,1 2 0 0,-3 5 0 0,0 0 12 0,0 0-4 16,0 0 1-1,-5 3 0-15,2 4 0 0,0 2 0 0,-2 5-23 0,0 5-5 0,-1 2-1 0,1 3 0 16,0 2 20-16,0 4 14 0,-1 1-2 0,1 0-1 16,0-1-2-16,-1 1 0 0,1-3 0 0,2 0 0 15,-2-4 6-15,3-1 1 0,2 1 0 0,0-6 0 16,0-1 19-16,0-5 4 0,0-3 1 0,2-2 0 16,3-2-32-16,-2 0-8 0,0-5 0 0,2 0 0 15,0-3 0-15,3 1 0 0,-2-3 0 0,2-2 0 16,-1-2 0-16,1-3 0 0,0-2 0 15,3 0 0-15,-3-3 0 0,0-2-8 0,2 1 8 0,1-1-12 16,0 2 12-16,-4-1 0 0,1 1 10 0,3 1-10 16,-3-1 0-16,0 3 0 0,-3 0 0 0,3 0 0 15,0 4 0-15,-3 1 0 0,1 2 0 0,-1 2 0 0,0 1 0 16,0-1 0-16,-2 2 0 0,-3 3 0 16,3 3-21-16,-1-1-7 0,1 1-2 0,-3 1 0 0,0 6 18 15,0-1 3-15,-3 3 1 0,1 0 0 16,-4 4-52-16,1 3-11 0,-3 2-1 0,0 0-1 15,0 5-48-15,-2 2-10 0,-1 0-1 0,1 1-1 16,-1 1 17-16,-2-1 4 0,2 1 1 0,1-2 0 0,-4-2 152 0,7-5 31 0,-4 1 5 16,6-6 2-16,-1-2 46 0,4-5 10 0,-1 1 1 0,0-5 1 15,3-5-58-15,0 0-12 0,6 0-3 16,-1-5 0-16,3-2-44 0,0-3-10 0,2-4-2 0,1-2 0 16,2-5 17-16,0-3 3 0,1-2 1 0,2 0 0 15,-1 1-17-15,1-4-4 0,3 1-8 0,-3 2 12 16,-3 3 17-16,3-1 3 0,0 1 1 15,-3 2 0-15,-2 2-20 0,2 2-4 0,-3 1-1 16,1 2 0-16,0 0-8 0,-4 4-11 0,-1 1 3 0,2 2 0 16,-3 2 8-1,-2 0 0-15,2 5 0 0,-5 0 0 0,0 3 0 0,0 1 0 0,-3 6 0 0,3-1 0 16,-2 5-9-16,-4 3-7 0,4 2 0 0,-4 2-1 16,4 0-3-16,-6 2 0 0,3 3 0 0,-1-2 0 15,4-1 20-15,-4 1-10 0,1-1 10 0,2-1-8 16,3-6 8-16,0 0 0 0,0-4 10 0,6 0-10 15,-4-3 10-15,4-2-10 0,2-2 10 0,2-3-10 16,-2-2 0-16,5-4 0 0,-2 1-8 0,2-4 8 16,0-4 0-16,1-4 19 0,1-1-3 0,-1-3 0 15,1-2 3-15,4-2 0 0,0-1 0 0,-4 0 0 16,4-1-9-16,-3-1-2 0,2 0 0 0,-2-2 0 0,3 2-8 16,-3-2 0-16,-1-1 0 0,1 3 0 0,-2-2 0 0,1 2 0 15,-4 3 0-15,2-1 0 0,-2-2 0 0,-1 5 0 16,1 0 0-16,-3 0 0 0,0 2 0 0,0 0 0 0,-3 3-10 15,0-3 10-15,1 0 0 0,-1 0 0 0,-2 1 0 0,-1-1 10 16,1 2-10-16,-3 1 0 16,-3 2 0-16,1 0 0 0,-1 2 0 0,0 2 0 0,-2 3 0 0,0 0 8 15,-1 3 0-15,-1 4 0 0,-1 0 0 0,0 2 0 16,0 5 3-16,-3 2 0 0,1 3 0 0,-1 7 0 16,-2 2-11-16,2 7-12 15,-2 5 2-15,2 3 1 0,1 1-9 0,2 3-2 0,0 3 0 0,3-1 0 31,-1-2-12-31,4 0-4 0,2-2 0 0,0-6 0 16,5-3 13-16,0-1 3 0,3-5 0 0,3-4 0 0,-1 0-8 0,4-5 0 16,-1 0-1-16,0-4 0 0,0-3 29 0,3-3 0 0,-3 1 13 0,3-5-4 15,0 0 15-15,0 0 4 0,0-5 0 0,2 1 0 16,1-1 16-16,-3-2 4 0,2-2 1 16,-2-1 0-16,0-2-33 0,0 1-6 0,-3-3-2 0,0-1 0 15,1-1-8-15,-4-1 0 0,-2 3 9 0,0-4-9 16,0 1 0-16,-3 1 0 0,-2-3 0 0,-3 2 8 15,-3 3-16-15,1 0-4 0,-4 2 0 0,1 3 0 16,-6 2-16-16,1 2-3 0,-3 1-1 16,-1 1 0-16,1 6 32 0,0 1 0 0,0 3 0 0,2 3 0 15,1-1 29-15,2 5 12 0,0-2 3 0,5 4 0 16,0 1-24-16,3-1-4 0,0 3 0 0,6-2-1 0,2-1-15 16,0-2 0-16,5 0-9 0,0-2 9 0,3 0 0 0,2-5 0 15,4 2 0-15,-1-4 0 0,3-3 0 0,-1-2 0 0,1 0 0 16,3-2 0-16,-1-7 0 0,1-3 0 15,-1-2-12-15,1-5 12 16,-4-5-191-16,-2-4-32 0</inkml:trace>
  <inkml:trace contextRef="#ctx0" brushRef="#br0" timeOffset="-129492.47">16214 13149 3385 0,'0'0'143'0,"0"0"-115"15,0 0-12-15,0 0-4 0,0 0 0 0,0 0 0 16,-3-4-102-16,3-3-21 0,0-3-4 0</inkml:trace>
  <inkml:trace contextRef="#ctx0" brushRef="#br0" timeOffset="-126798.47">17291 13994 1960 0,'0'0'83'15,"0"0"-67"1,0 0 83-16,0 0 16 0,0 0 3 0,0 0 1 16,0 0-85-16,0 0-17 0,0 0-3 0,0 0-1 15,0 0-13-15,0 0 0 0,0 0-9 0,0 0 9 16,2-5-12-16,1 0 3 0,-1 1 1 0,1-4 0 16,2 4-1-16,1-3 0 0,-1 0 0 0,3-3 0 15,-3 1-24-15,3-1-5 0,3 1-1 0,-3-5 0 16,2 0 39-16,-2 0 0 0,3-3 0 0,-3-2 0 0,2-2 0 15,1-2 15-15,-1-3-4 0,1 0-1 0,0-2 14 0,-1 2 4 0,1-5 0 16,-3 1 0-16,2-1-18 0,1-2-10 0,-3 0 12 0,0 0-12 16,0 0 10-1,0 1-10-15,-3-1 8 0,-2 2-8 0,-1 3 0 16,1 4 0-16,0 3 0 0,-1 5 0 0,-2-1 0 0,0 8-19 0,0-1 3 16,-2 3 1-16,-1 3 0 0,3 4 0 0,-5-3 0 0,-1 6 0 31,1 4-21-31,0 4-4 0,-1 1 0 0,1 7-1 0,-3 5-15 15,3 4-2-15,0 2-1 0,-1 6 0 0,1-1 41 0,0 5 8 0,2 0 2 0,-2 5 0 16,2-1-36-16,0 8-6 16,1 0-2-16,2-1 0 0,-3-1-220 0,3-1-44 0,-2 3-8 15,-1-7-3-15,0-5 327 0,-2-3 61 0,2-4 15 0,-2-2 2 16,2-5 240-16,1-3 48 0,-4-4 10 0,4-3 1 16,2-4-233-16,0-2-46 0,0-3-10 0,0-3-1 15,0-4-38-15,0 0-7 0,0 0-2 0,0 0 0 16,2-4-40-16,4-3 0 0,-1-5-13 0,0-2 3 15,1-3 10-15,-1-2 0 0,3-2-9 0,-3-2 9 16,3-5 0-16,0 2 0 0,3-5 12 0,-3 3-4 16,-1 0-8-16,4 2-12 0,0-2 2 0,-1 4 1 15,1 1 9-15,-1-1 14 0,4 3-3 0,-4 2-1 16,3 3-10-16,-2-1 0 0,0 3 0 0,-1 0 0 16,3 2 0-16,-2 0 0 0,2 3 0 0,-2 0 0 15,-1-3 0-15,1 5 0 0,2-3 0 0,-2 1 0 16,-1 0 0-16,1 1 0 0,0 1 0 0,-4-2 0 0,4 2 0 0,-3 0 0 15,3 0 0-15,-3 0 0 16,-1 2 0-16,4 0 0 0,-3 1 0 0,0-1 0 0,0 3-17 0,0-1-3 16,-3 3 0-16,3 3 0 15,0-1-89-15,0 5-19 0,0 2-3 0,0 1-1 16,0 2 32-16,2 2 5 0,-2 0 2 0,0 0 0 16,0 0 18-16,-3-2 4 0,1 2 1 0,-1-2 0 0,0-5 149 0,-5 0 29 0,6 0 7 0,-6-2 1 15,2-1 19-15,-2 1 4 0,0-3 1 16,0-2 0-16,0 5-52 0,0-5-9 15,0 0-3-15,0 0 0 0,-5 2-22 0,0-2-5 0,-1 3-1 0,1-3 0 16,-6-3-36-16,1 3-12 16,-1-2 8-16,-2 2-8 0,0-2 0 0,-3-1-14 0,0 3 2 0,0 0 1 15,3 0-24 1,-3 3-5-16,0-3 0 0,3 4-1 0,0-1 14 0,0 1 3 0,2 3 1 16,0 1 0-16,3-1-23 0,0 2-5 0,3 0-1 0,3 3 0 15,2-2 0-15,-3 1 0 0,3 1 0 16,3 0 0-16,-1-3 30 0,3-2 6 0,1 3 0 0,2-6 1 15,0 1 31-15,0-3 5 16,2 1 2-16,-2-3 0 0,5-3 27 0,-2 1 6 0,2-3 0 0,0-2 1 16,-2 0-11-16,2-2-2 15,0-1-1-15,1-1 0 0,-1-1-9 0,0-2-2 0,0-3 0 0,1 1 0 16,-4-1-19-16,1 1-4 0,2 0-1 0,-5-3 0 16,0 5-8-16,0-3 0 0,-3 5 0 0,0 1 0 15,-2-1 0-15,0 2-17 0,-3 3 4 0,0 3 1 0,0-1 3 16,0 5 1-16,0 0 0 0,0 0 0 15,-11 2-5-15,3 3-1 0,-2 2 0 0,2 3 0 16,-3 4-20-16,3 4-4 0,0 4-1 0,0 1 0 0,0 1 24 16,6 2 5-16,-4 2 1 0,4-5 0 0,2 1 9 15,2-3 0-15,-2-2 0 0,6-3-8 0,-1-2 22 16,0-2 5-16,3-2 1 0,0-3 0 0,0 0 0 0,3-3 0 16,-1-1 0-16,1-3 0 0,-1 0-10 15,4-3-2-15,-1-1 0 0,0-1 0 0,3-4-8 0,-3 1 0 0,0-3 0 0,1 1 0 16,-1-4 0-1,0 2 8-15,0-4-8 0,1-1 8 0,-1 1-8 0,0 0 0 0,0-1-12 0,-2-2 12 16,2 3 0-16,0-1 0 0,3 3 0 0,-5 0 0 16,2 0 0-16,0 2 0 0,0 1 0 0,-2 1 12 15,0 3-12-15,-3 0 0 0,2 0 0 0,-2 2 0 16,0 3 0-16,0 0 0 0,-3 2 0 0,1 0 0 16,-1 2 0-16,0 3 0 0,-2-1 0 0,-1 1 0 15,1 0 0-15,0-1-17 0,-1 1 4 0,-2 2 1 16,3-2 12-16,-3 0 0 0,-3-1 0 0,3 1 0 15,-2 0 10-15,2-5 5 0,-3 2 1 0,3-2 0 16,-3 2 25-16,-2 1 6 0,0-1 1 0,-3 0 0 16,3-2-23-16,-3 0-4 0,-3 3-1 0,3-3 0 15,-2 0-12-15,-4 2-8 0,1-2 8 0,0 0-8 16,0 2 0-16,-1 1 0 0,1-1 0 0,3 1 0 16,-1 1 0-16,0-1 0 0,1 1 0 0,-1 3 0 15,3 0-12-15,3 3 2 0,0 2 1 0,2-1 0 0,-2 3-3 16,5-2 0-16,0 2 0 0,2 3 0 15,4-3-24-15,-4 2-6 0,6 1-1 0,-2-3 0 0,2-2 30 0,2-3 13 16,1 1-12-16,2-3 12 0,0-3 0 16,0-1 0-16,1-1 0 0,1 0 8 0,1-4 3 15,0 0 0-15,-3-1 0 0,3-4 0 0,0 0 24 0,-3 0 5 16,3-5 0-16,0 1 1 0,-3-4-13 16,1 1-4-16,-4-4 0 0,1 1 0 0,-1-4 7 0,1 0 1 15,-3-3 0-15,0 1 0 0,0-1-32 16,0 1 0-16,-3-1 0 0,3 1 0 0,-3 1 0 0,1-1 0 0,1 2 0 0,-1-3 0 15,-1 5 0 1,0-2 0-16,1 2 0 0,-1 3 0 16,0 0-27-16,-2-1-1 0,2 3-1 0,0 2 0 0,-2 3 13 0,2 4 2 0,-2 0 1 0,-3 5 0 15,0 0-32-15,0 0-7 0,0 0 0 0,3 5-1 16,-3 2 18-16,2 5 4 16,-2 2 1-16,0 2 0 0,0 3-22 0,-2 2-4 15,-1 3 0-15,-2 0-1 16,2 4 3-16,-2 0 1 0,0 3 0 0,-3-1 0 0,0 3 5 0,0 0 2 0,0 2 0 0,-3-2 0 15,3-2 69-15,-2-1 13 0,2 1 4 0,0-3 0 16,0-2 38-16,3-3 8 0,-1 1 2 0,1-3 0 16,2-4 3-16,1-3 1 0,2-2 0 0,-3-5 0 15,6 0-55-15,-3 0-10 0,2-5-3 0,4 0 0 16,-4-2-24-16,6-4 0 0,0 1 0 0,0-4-11 16,0-2 11-16,3-5-8 0,-1 0 8 0,3 0-8 15,-2-3 8-15,2-2 0 0,-2 3-9 0,2-3 9 16,-2 3 0-16,2-1 0 0,-3-2 0 0,1 5 0 15,2-2 0-15,-5 2 8 0,5-1 0 0,-5 4 0 0,3-1-8 16,-3 0 0-16,-3 3 0 0,3-1 0 16,-3 1 0-16,1 4 0 0,-1 1 0 0,-2-1 0 0,2 0 0 0,-5 5 8 15,0 0-8-15,0 0 8 0,3-5-8 0,-3 5 0 0,0 0 0 0,0 0 0 16,0 0 0-16,0 0 0 0,0 0 0 0,0 0 0 16,0 0 0-16,0 7 0 15,0 1 0-15,0-1 0 0,-3 2-17 16,3 3-6-16,0 0-1 0,0-1 0 15,0 1-25-15,0 0-6 0,3 0-1 0,-1-3 0 0,3 0 38 0,1-2 7 0,2 0 2 0,2-2 0 16,1 0-9-16,2-3-2 16,0-2 0-16,6 3 0 0,-3-6 33 0,2 3 7 0,1-2 0 0,-1 0 1 15,3-1 3-15,-2 1 0 0,0 2 0 16,-1-3 0-16,1 3-13 0,-6 3-3 0,0-3 0 0,0 2 0 16,-2 1-8-16,-1 1 0 0,-2 3 0 0,-2 0 0 15,-4 3 19-15,-2 2 1 0,0-1 1 0,-5 3 0 16,-3 3-8-16,-3 2-1 0,-2-1-1 0,0 1 0 15,-3 2-3-15,-2-2-8 0,-1 2 12 0,1-2-4 16,-1-2-8-16,1-1 10 0,-1-2-10 0,3 0 10 16,0-4-2-16,3-3 0 0,0 0 0 0,2-2 0 15,1-5-20-15,2-3-5 0,0 1-1 0,2-5 0 16,1-3-22-16,0-4-5 0,2-2-1 0,1-3 0 16,2-2-166-16,2 0-32 0</inkml:trace>
  <inkml:trace contextRef="#ctx0" brushRef="#br0" timeOffset="-125622.79">19743 13987 2386 0,'0'4'106'0,"0"1"22"16,0 0-103-16,0-1-25 0,0 1 0 0,0 2 0 0,0-2 63 0,-2 0 7 0,2-3 2 0,-3 3 0 16,3-1-24-16,-3-1-5 0,1 1-1 0,2-4 0 15,-3 3-16-15,0 1-3 0,-2-1-1 0,0-1 0 16,-1 1-2-16,1-1 0 0,0 3 0 0,-3-3 0 16,0 0-32-16,-3 1-6 0,1-1-2 0,-1 0 0 15,1 1 20-15,-1 1 0 0,1-1 0 0,-4-1 0 16,4 0 12-16,-4 1 7 0,1-3 1 0,3 2 0 15,-4-2-10 1,4-2-2-16,-3-1 0 0,2 1 0 0,0-3-8 0,1 1 0 0,-3-3 0 0,2 0 0 16,-2 0 0-16,0-5 0 0,-1 0 0 0,1 0 0 15,0-2 0-15,0 0-14 0,-1 0 5 0,4-3 1 16,-1 1 8-16,1-3 0 0,-1 0 0 0,1 1 0 16,4-4-20-16,-2 4-3 0,6-4 0 0,-1 1 0 15,3 2 4-15,3 1 1 0,-1 1 0 0,4-2 0 16,-1 3 6-16,3-1 0 0,2 1 1 0,4 2 0 15,-4-3 11-15,6 3 0 0,-3 0-9 0,3 0 9 0,0 0-11 16,0 2 3-16,2-2 0 0,-2 2 0 16,3 1 8-16,-1 1 0 0,1 1 0 0,2-1 0 15,-2 6-28-15,-1-3-3 0,1 2-1 0,-3 2 0 0,-3 1 16 0,3 2 4 0,-3 0 0 16,-3 2 0-16,1 3-7 16,-3-2-1-16,-3 4 0 0,-2 0 0 15,0 0-17-15,-3 4-4 0,-3 1-1 0,-2 2 0 16,-3 0-22-16,-3 3-4 0,-2 2 0 0,-3 0-1 15,0 2-37-15,-2 2-7 0,-4 1-2 0,1 2 0 0,0-3 83 0,0 3 17 0,0 0 3 0,0 0 1 16,-3 0 65-16,3-3 13 0,-3 1 2 0,3-3 1 16,-1 0 35-16,-1 0 7 0,4 3 2 0,-2-6 0 15,2 1-33-15,1 0-6 16,2-2-2-16,3-3 0 0,0 0-25 0,2-2-4 0,0-5-2 0,3 0 0 16,3 0-25-16,3-3-5 0,-1-1 0 15,3-3-1-15,0 0 0 0,0 0 0 0,0 0 0 0,0 0 0 16,0 0-11-16,5 0 0 0,3-3 0 0,0 1 0 15,5 0 9-15,0-3 3 0,3 0 1 0,0-2 0 16,3 0 22-16,5-2 4 0,-3-3 1 16,3 3 0-16,-3-3-23 0,0 0-4 0,0 0-1 0,0 1 0 15,0-1-4-15,1 2 0 0,-4 1-8 0,1 2 12 16,-1 0-12-16,-5 0 0 0,3 0 0 0,-3 2 0 16,-2 0 0-16,-3 3-10 0,0 0 2 0,-3-1 0 15,1 3-45-15,-6 0-9 0,0 0-2 0,0 0 0 16,0 0-111-16,-3 3-22 0,0 1-5 0</inkml:trace>
  <inkml:trace contextRef="#ctx0" brushRef="#br0" timeOffset="-125066.34">20053 13730 2006 0,'0'0'84'15,"0"0"-67"1,0 0 72-16,0 0 15 0,0 0 2 0,0 0 1 15,0 0-41-15,0 0-8 0,0 0-2 0,0 0 0 16,0 0-28-16,0 0-7 0,0 0-1 0,0 0 0 16,0 0-6-16,0 0-2 0,0 0 0 0,0 0 0 0,-3 3 16 0,-2-1 4 0,0 0 0 0,-1 3 0 31,4 2-20-31,-4 2-3 0,1 1-1 0,0-1 0 0,2 5-8 16,-2 1 0-16,-1-1 0 0,4 2 0 0,-3 3 0 15,2 2-11-15,0 3 3 0,1-1 0 0,-1 3-11 16,0 2-1-16,3-2-1 0,-2 0 0 0,2 0 8 0,-3 0 1 0,3 2 1 15,0-5 0-15,0-1-7 16,0-4-2-16,0-1 0 0,0-1 0 0,3-4 7 0,-3-3 1 0,0 1 0 0,2-3 0 31,-2 0-18-31,0-2-3 0,0-3-1 0,0-2 0 16,0 0-130-16,0 0-25 0,6-5-6 0</inkml:trace>
  <inkml:trace contextRef="#ctx0" brushRef="#br0" timeOffset="-121764.35">20000 13610 2352 0,'0'0'49'0,"0"0"11"0,0 0-48 0,0 0-12 0,0 0 0 0,0 0 0 16,0 0 62-16,0 0 10 0,0 0 3 0,2-2 0 15,4 0-47-15,-1-1-8 0,0-1-3 0,1 1 0 0,-1-2-17 0,0 1 0 0,3 1 0 0,0-1 0 32,-3-3 0-32,3 2 0 0,0-2 0 0,0 2 0 0,0 1 0 0,-3-1 0 0,1 2 0 0,-1 1 0 15,0 0 0-15,1 2 0 0,2 0 0 0,-6 0 0 31,4 2 0-31,1 0-12 0,-1 1 3 0,-1 2 1 16,0-1-20-16,1 1-3 0,-1 2-1 0,0 0 0 16,0 0-2-16,-2 2-1 0,2 1 0 0,-5-1 0 0,3 1 11 0,-3 1 3 0,0-1 0 0,-3 2 0 15,-2-1 21-15,2 1 0 16,-2 0 0-16,-3 2 0 0,0-2 9 0,0 4 0 0,-2 1 0 0,2-3 0 16,-3 0-19-16,-2 0-4 0,2-2-1 0,-2 0 0 15,0-1 15-15,0 1-12 0,-3-3 12 0,3 1-12 16,-3-3 21-16,3 0 5 15,-3 0 1-15,2-2 0 0,4-1 5 0,-1 1 0 0,1-2 1 0,2-1 0 16,2 0-5-16,-1-2 0 0,7 0-1 0,0 0 0 16,0 0-15-16,0 0 0 0,0 0 0 0,0 0 0 15,5-2 0-15,0 0-13 0,3-1 2 0,0 1 1 16,0-1 22-16,5 3 5 0,-2-2 1 0,2 2 0 16,0 0 3-16,0 0 1 0,1 0 0 0,-1 0 0 15,0 2-6-15,-2-2-2 0,-1 3 0 0,4 2 0 16,-4-3-6-16,1 5-8 0,-1-2 11 0,1 2-11 15,-1 0 0-15,1-3 0 0,-3 1 0 0,3 0 0 16,-4 2 0-16,4 0 0 0,-3-2 0 0,0-1-12 16,0 1 12-16,0 0 10 0,0-3-2 0,-3 0 0 15,3-2 9-15,3 0 2 0,-4 0 0 0,4-2 0 16,0-3 8-16,-3-2 1 0,2 0 1 0,-2-2 0 16,3-3-17-16,2 0-3 0,-2 1-1 0,-1-3 0 0,1 2-8 15,2-2 0-15,-2 0 0 0,-1 2 0 0,1-2 0 16,2 0 0-16,-3-1 0 0,1 4 0 0,-3 1 0 0,3 3 0 15,-3 0 0-15,-1 0 0 0,1 2 0 16,-2 3-11-16,2 0 3 0,-3 2 0 16,0 2-18-16,0 0-3 0,1 5-1 0,-1 1 0 15,-2 1 3-15,-1 5 1 0,1 0 0 0,-3 5 0 0,0 0-8 16,0 0-2-16,-3 4 0 0,1-2 0 16,-1 3 0-16,0-1-1 0,-2 1 0 0,2-1 0 15,-2-1 9-15,3-1 3 0,-4 0 0 0,4-5 0 0,-1-2 57 0,0-2 12 0,3-5 3 0,-2 0 0 16,2 0 3-16,0-7 1 0,0 0 0 15,0 0 0-15,0 0-43 0,0 0-8 0,0 0 0 16,2-4 0-16,4-3 0 0,-4 0 0 0,4-5 0 0,-4-2 0 16,3 0 0-16,1-5 0 0,2 0 9 0,-3 0-9 15,0-2 8-15,3 2-8 0,0-2 0 0,0 2 9 16,0 0-9-16,0 1 12 0,3 1-12 0,-3 1 12 16,-1 1-12-16,4 1 8 0,-3 3-8 0,3 1 8 15,-3 1-8-15,-1 2 0 0,1 0 0 0,0 0 0 16,3 2 0-16,-6 3 0 0,3-3 0 0,0 3 0 15,-3 2 0-15,3-3 0 0,0 6 0 0,0-3 0 16,0 0 0-16,-3 0-12 0,3 0 0 0,0-3 1 16,0 3 1-16,0-2 0 0,0-1 0 0,0 3 0 15,0-4 10-15,0 1 0 0,0 1 0 0,0 0 0 16,0-3 0-16,0 3 0 0,2-3 0 0,-2 0-8 0,0 3 8 16,-3 0 8-16,3-3-8 0,0 2 11 15,-2 1-11-15,-1 2-14 0,0 0 3 0,-2 0 1 16,-3 0-14-16,0 0-2 0,2 0-1 0,-2 0 0 0,6 5 9 0,-6-5 2 15,2 2 0-15,-2-2 0 0,0 0 16 0,0 5 0 0,0-5 8 16,0 2-8-16,0-2 48 0,-2 5 3 0,-1-3 1 0,-2 1 0 16,-3-1-2-16,3 0 0 15,-6-2 0-15,3 0 0 0,-3 0-27 0,-2 0-6 0,0-2-1 0,-3 2 0 16,0 0-16-16,3 0 0 0,-3 2 0 0,0 1 0 31,3 1 0-31,-3 3 0 0,6 1 0 0,-4 1 0 0,4-2-38 16,2 5-5-16,0-3-1 0,0 1 0 15,3-1-9-15,2 3-3 0,0-3 0 0,3 1 0 0,3-3 25 0,0 2 5 0,2-2 1 0,0-2 0 16,1-3 25-16,-1 3 0 0,3-3 0 0,2-2 0 16,-2 0 35-16,0-2 9 0,3-1 1 0,-1-1 1 15,-2-1-22-15,3 0-5 0,-1-2-1 0,1 0 0 16,-3-2 7-16,3-1 2 0,-3 1 0 0,2-3 0 16,-2 3-11-16,0-3-1 0,0 0-1 0,-3 3 0 15,3 0 0-15,-3 1 0 0,1 1 0 0,-1 0 0 16,0 3-14-16,1-1 0 0,-4 0 0 0,1 3 0 15,-3 2 0-15,0 0 0 0,5-2 0 0,-2 2 0 16,2 0 0-16,-2 2 0 0,2 0-13 16,0 3 4-16,3-3-28 0,0 1-6 0,0 1-1 15,3-1 0-15,-3-1 29 0,0 0 6 0,2 1 1 0,-2-1 0 16,0 0 8-16,3-4 0 0,-3 0 10 0,0-1-10 16,2 1 44-16,-2-3 2 0,0-2 1 0,3 0 0 0,-3 0-28 15,-1-2-6-15,-1-3-1 0,-1 3 0 0,3-1-12 0,-3-2 8 16,1 1-8-16,-1-1 0 0,-2 0 8 15,2 3-8-15,-3-1 0 0,-2 1 9 0,3 2-9 0,0 0 0 16,-3 0 0-16,0 2 0 16,0 5-19-16,0 0-2 0,0 0-1 0,0 0 0 0,0 0-2 0,0 0-1 0,0 0 0 0,0 0 0 15,0 0 6-15,0 0 2 0,0 0 0 0,0 0 0 16,-3 5 9-16,3-1 8 16,-3 4-12-16,1-1 12 0,-1 2 0 0,1 0 12 0,-1 1 0 0,0 2 0 15,1 2 0-15,-1 0-1 0,-2 2 0 0,-1 1 0 16,-2 4-11-16,0-2 0 0,1 4-12 0,-1-2 12 15,-3 3-30-15,3 2 2 16,-5-3 0-16,2 6 0 0,1-4-40 16,-4 4-8-16,4 1-2 0,-1-4 0 0,1 2-15 15,2-2-3-15,0-2-1 0,0-1 0 0,3-6 63 0,-1-1 13 0,4-4 2 0,-1-3 1 16,0-2 82-16,3-2 17 0,3-3 3 0,-3-2 1 16,0 0-26-16,3 0-6 0,2-4-1 0,0-1 0 15,-2-4 4-15,5-1 0 0,-3-2 0 0,3-2 0 16,0-2-26-16,0-1-5 0,0-1-1 0,2-4 0 15,1 1 13-15,-3 0 3 0,3 0 0 0,-1-3 0 16,1-1-26-16,2 1-5 0,-2-2-1 0,-1 0 0 16,3 0-8-16,1 1 0 0,-1-4 0 0,0 3 0 15,0 1 0-15,3-1 0 0,3 0 0 0,-3 2 0 16,-1 1 0-16,4 4 0 0,-3 0 0 0,0 0 0 16,0 5 0-16,-3 2 8 0,0 1-8 0,0 1 8 15,-2 3-8-15,-3 0 0 0,0 2 0 0,-3 1-11 16,0 4 3-16,-5 0 0 0,3 2 0 0,-3 5 0 15,0 3-20-15,-3 1-3 0,-2 6-1 0,0 2 0 16,-1 2 7-16,-2 5 1 0,-2 0 0 0,2 2 0 16,0 2-13-16,0 3-3 0,0 0 0 0,0 0 0 15,3-2 64-15,0 2 13 0,-1-3 3 0,1-2 0 0,2 1 12 0,3-6 4 16,3 3 0-16,-3-5 0 0,3-4-36 16,2-1-6-16,0-4-2 0,1 0 0 0,-1-5-12 0,3 0 0 0,0-3 0 0,0-1 0 15,2-1 0-15,-2 0 0 0,3-2 0 16,-1-2 0-16,4-3 0 0,-1-2 0 0,0 0 0 0,0-2 0 15,3-3 9-15,-5 0-1 0,2-2 0 0,0 3 0 16,0-6 0-16,-2 3 0 0,2 0 0 0,-2-3 0 16,2 3 6-16,-5-2 1 0,3-1 0 15,-4 1 0-15,1-1 1 0,-2 1 1 0,-1 2 0 0,-2 0 0 16,-3 0-6-16,0 2-2 0,0 0 0 0,-3 0 0 16,0 3 4-16,-2 0 1 0,2 4 0 0,-5-2 0 15,3 4 1-15,-3 1 0 0,0 4 0 0,-2 1 0 16,2 4-7-16,-3 0-8 0,3 2 11 0,-2 3-11 15,2 5 0-15,2-1-22 0,1 5 3 16,0 0 1-16,2 0-3 0,3 1-1 0,3-4 0 0,0 4 0 16,2-6-8-16,0 1-2 0,3-3 0 0,0-3 0 15,3 1 19-15,2-5 3 0,0-2 1 0,3-3 0 16,0-2 9-16,0 0 12 0,2-2-2 0,1-3-1 16,-1 1-9-16,1-6 0 0,-1 1 0 0,1-1 0 15,-3 1 18-15,0-3 2 0,-1 0 0 0,-1 3 0 16,-4 2-10-16,-2-2-2 0,0 1 0 0,-3 4 0 0,1-1-8 15,-1 3 8-15,-5 2-8 0,0 0 8 0,0 0-8 0,0 0 0 16,-3 2 0-16,-2 5 0 16,2 0-43-16,-5 7-10 0,3 0-3 0,-3 0 0 15,3 5-11-15,-3-2-2 0,0 4-1 0,0-5 0 0,3 1 54 0,2-3 16 0,-2-2 0 0,2-1 0 16,3-3 0-16,0-1 16 16,0-5 0-16,0-2-1 0,0 0-3 0,6 0 0 0,-1-2 0 15,0-3 0-15,3-2-4 0,0 0-8 0,0-5 11 0,3 0-11 16,-4-2 22-16,1-2-2 0,3-1-1 0,-3-2 0 15,2 1-1 1,-2-4 0-16,3 4 0 0,-3-4 0 0,3 4-5 0,-1-4-1 0,-2-1 0 0,3 2 0 16,-1 0-4-16,1-1-8 0,-3 1 11 15,2-2-11-15,1 2 13 0,2-3-4 0,-2 3-1 0,-1-3 0 16,4 1 20-16,-4 2 3 0,1-3 1 0,-1 3 0 16,1 0-32-16,-3 0 0 0,2 2-13 15,-2-2 4-15,0 2 20 0,-2 0 4 0,-1 0 1 0,3 3 0 16,-6 2-16-16,4 0 9 0,-4 2-9 0,1 0 8 15,0 5 0-15,-3 2 0 0,0 5 0 0,0 0 0 16,0 0-8-16,0 0 0 0,0 0 0 0,0 0 8 16,-6 5 8-16,1 4 2 0,0 6 0 0,-3-1 0 15,0 7-37-15,0 2-7 0,-3 6-2 0,-28 112 0 32,12-45-15-32,17-58-3 0,-1 2-1 0,1 4 0 15,-1 1-62-15,0 2-13 0,1 0-2 16,-1 0-1-16,1-4 100 0,2-4 25 0,2-3 0 0,-2-3 0 15,3-7 94-15,0-3 24 0,2-4 5 0,1-5 1 0,2-5-45 0,-3-2-9 16,3 1-2-16,3-6 0 16,-3-2-49-16,5 0-11 0,0-5-8 0,3-2 12 0,0 0-12 0,0-5 0 15,5 1 0-15,-2-6 0 0,-1 1 0 16,4-6 0-16,-1 1 0 0,3 0 0 0,-3 0 0 0,0 0 0 0,0 0 8 0,1 2-8 31,1 0 0-31,-4 5 0 0,2 0 0 0,0 0 0 0,1 4 0 0,-4-2-14 0,1 5 2 16,-1 0 0-16,-2 3 12 0,3-1 0 0,0 0 0 15,-1 1 0-15,-2-1 12 0,3 0-12 0,-1 0 12 0,1 1-12 16,-1-1 0-16,1-2 0 0,0 2 0 16,-1-2 0-16,1 0 0 0,-1 0 0 0,1 0 0 0,-3 0 0 15,2-2 0-15,-2-1 0 0,0 1 0 16,-2-1 0-16,-1-1 0 0,-2 1 0 0,2 1 0 0,-5-3 0 16,0 3 0-16,0-1 0 0,0 1-12 0,-5-1 3 15,2 3 0-15,-5 3 0 0,0 1 0 0,0 1 0 16,0 2-5-16,-2 2-1 0,-1 3 0 0,0 0 0 15,1 6-18-15,-1 4-4 0,3-1-1 0,0 5 0 16,0-1 14-16,3 3 4 0,3 3 0 0,2-3 0 16,0 0 20-16,2 1-11 0,3-4 11 0,1-1-8 15,-1-3 19-15,6-2 4 0,-1-3 1 0,3-2 0 16,1 0 17-16,-1-4 4 0,3-1 1 0,0-2 0 16,-1-2-10-16,4-3-1 0,-3-2-1 0,2-3 0 15,-4 1-6-15,2-3 0 0,-1 0-1 0,-1-2 0 16,-1-2-6-16,0-1-1 0,-2-1 0 0,-3-1 0 15,0-2-12-15,-3 2 0 0,-3-2 8 0,1-1-8 16,-6 4 8-16,3 1 0 0,-5 1-8 0,0 2 12 16,-3 2-35-16,0 2-7 0,-3 3-2 0,1 3 0 0,-3 4 9 15,2 2 2-15,-5 3 0 0,6 2 0 0,-4 5 8 16,4 2 1-16,-3 0 1 0,5 2 0 16,2 1-13-16,1-3-4 0,2 0 0 0,6-2 0 0,0-1 52 0,5 1 9 15,0-5 3-15,2 3 0 0,3-3-10 0,1-3-2 0,1 1 0 16,4-3 0-16,0-2 10 0,-1 0 2 0,3-2 0 0,0 0 0 15,1-3-11-15,1 0-1 16,1-4-1-16,0 2 0 0,0-3-23 0,0 1 9 16,-1-3-9-16,-1 1 0 0,-4-4 12 0,-2 1-12 15,2 0 12-15,-4 0-12 0,-4 0 0 0,1 2-19 0,-3-2 3 0,0 5 0 16,-6-1-4-16,1 3 0 0,0 0 0 0,-3 0 0 16,0 0-11-16,-6 5-2 0,4-3-1 0,-4 3 0 15,1 2 15-15,-3 2 3 0,0 0 1 0,0 3 0 16,-2 2 15-16,-1 3 0 0,3 1-10 0,-2 1 10 15,2 2 0-15,0 0 0 16,0 5 0-16,3 0 0 0,-1 0-12 0,1 0 12 0,5 2-10 0,-3 0 10 16,3 0-12-16,0-2 12 0,3 2-13 0,0 0 5 15,2 0-28-15,-2 1-6 0,5-1-1 0,-3 0 0 16,0 0 19-16,0 3 3 0,1-3 1 0,-1 0 0 16,-2-2 10-16,-1 0 10 0,-2-1-13 0,0-4 5 15,-2-2 28-15,-1 0 5 0,0-3 2 0,-2-2 0 0,0-2-27 16,-3 0-14-16,-3-3 2 0,-2-2 0 15,2-2-100-15,-4-5-19 0,-4-3-4 0</inkml:trace>
  <inkml:trace contextRef="#ctx0" brushRef="#br0" timeOffset="-121596.06">22339 13083 3392 0,'2'24'71'0,"-2"-15"16"0,0 1-70 0,0 2-17 0,3-1 0 16,-3 1 0-16,0 2 0 0,0 0 0 0,-3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9-06T07:11:21.3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7123 3356 1062 0,'-8'3'23'0,"0"1"5"16,0-1 0-16,0 1 3 0,3-1-31 0,-3 1 0 0,5-1 0 0,-2-1 0 0,-1 0 0 0,6-2 0 0,-2 3-13 0,2-3 4 31,0 2-153-31,-6-2-30 0,-4 0-7 0,-1 0-1 0,11 0 145 31,-8 12 348-31,8-12-219 0,-2 2-44 0,-4 1-9 0,1-1 1 0,2-2-22 16,-2 0 0-16,5 0 0 0,-5 2 0 0,5-2 64 0,-5 0 9 0,-1-2 2 0,6 2 0 15,0 0-16-15,-5-2-3 0,0 2-1 0,-1-3 0 16,1 1-9-16,0 0-2 0,0-1 0 0,-1 1 0 16,6 2-16-16,-5-2-4 0,-3-1-1 0,3 1 0 15,-3 2-3-15,0-3 0 0,0 1 0 0,-3 0 0 16,1 2-20-16,-1-3-13 0,-2 3 1 0,-3-2 1 16,0 2 3-16,-2-2 0 0,-4 2 0 0,1 0 0 15,0 0-4-15,-3-3 0 0,1 3 0 0,-1 0 0 16,0 3 12-16,0-3 0 0,0-3 10 15,-2 3-10-15,-1 0 34 0,1 3 1 0,-1-3 0 16,1 4 0-16,2-1 6 0,-2-1 2 0,-1 0 0 16,6 1 0-16,-3-1-13 0,3 3-2 0,0 0-1 15,0 2 0-15,2 2-7 0,1 3 0 0,-1-3-1 0,1 5 0 0,-1 0-11 0,1 3-8 16,-3 2 9-16,-1 0-9 0,4 2 8 16,-3-3-8-16,2 4 0 0,-2 1 0 0,5 1 0 0,-2 2 0 15,2 2 0-15,0 0 0 0,3 7 0 16,2-2 0-16,3-2-11 0,0-1 11 15,0 3-22-15,3-2 3 0,2-1 1 16,1 1 0-16,-1-3 18 0,3 3 0 16,0 2 0-16,3-3 0 0,-1 3-11 0,1-2-5 15,0-1 0-15,2 3-1 16,3-2 4-16,0 2 1 0,2 2 0 0,4 0 0 0,1 5 12 16,1 0 0-16,5 0-10 0,1 3 10 15,1 1 0-15,1-1 0 0,3 1 0 0,-3 1 0 0,-1 0 0 16,4-1 0-16,-1 3 0 0,3-7 0 15,0 0-14-15,6-4 5 0,2 1 1 0,3-4 0 16,-1 0 0-16,1-2 0 0,2-1 0 0,-2-4 0 16,5 0 8-16,0-2-8 0,3-6 8 0,2-1-8 15,-3-1 0-15,1-4 0 16,-3-3 0-16,3-4 0 0,2 0 16 0,-2-5 3 0,-1-5 1 0,1-2 0 0,2 0-2 16,-2-5 0-16,-1-4 0 15,6-3 0-15,0-7 0 0,-3-2 0 0,1-3 0 16,-1 1 0-16,-2-3 27 0,2-5 6 15,-2-2 1-15,-4 0 0 0,-1-4-29 0,-4-1-6 0,-1-2-1 0,-4 2 0 0,-2-2-8 0,-1-2 10 16,-4-3-10-16,-1-2 10 0,1 2-10 0,-6-4 8 0,-3-1-8 0,-2-2 8 0,-2 1 0 16,-6-3-8-16,-1-1 12 0,-1-1-4 0,-4-3-8 0,-2 0 0 0,-2-2 9 15,-4 2-9-15,1 3 0 0,-5-1 0 0,-1 1 0 0,-5 1 0 16,0 1 0-16,-2 3-13 0,-1-1 1 0,-5 0 1 0,-2 0-8 0,0 3-1 16,-6 2-1-16,0 2 0 15,-2 2-7-15,-6 3 0 16,-2 3-1-16,-1 4 0 0,-2 5 19 0,-2 2 10 0,-9 7-10 0,-5 5 10 15,-2 2-171-15,-3 9-28 16,-3 6-5-16,-3 8-2 0,-4 6 39 0,-4 9 8 0,-4 6 2 0,-4 11 0 16,-4 6 77-1,-6 5 15-15,-3 7 3 0,-2 5 1 16,0 12 61-16,0 1 0 0,-3 8 12 16</inkml:trace>
  <inkml:trace contextRef="#ctx0" brushRef="#br0" timeOffset="912.08">4678 5327 680 0,'0'0'15'0,"0"0"3"0,0 0 1 0,0-5 0 0,0 1-19 0,2-3 0 0,1 0 0 0,0 2 0 0</inkml:trace>
  <inkml:trace contextRef="#ctx0" brushRef="#br0" timeOffset="2512.58">4972 4995 1144 0,'0'0'25'0,"0"0"6"0,0 0 1 0,0 0 0 0,0 0-32 0,0 0 0 0,0 0 0 0,0 0 0 16,0 0 0-16,0 0 8 0,0 0-8 0,-3 0 0 15,0-2 22-15,-5 0 2 0,3-1 0 0,0 3 0 16,-1-2 20-16,-2 2 5 0,-2 0 1 15,-1 0 0-15,3 2 0 0,-7-2 0 0,4 0 0 0,-5 3 0 16,0-3-31-16,-2 2-7 0,-4 0 0 0,7-2-1 16,-7 3-2-16,1-3 0 0,3 2 0 0,-3-2 0 15,-1 3-9-15,4-3 0 0,-3 2 0 16,0-2-11-16,-3 2 11 0,0-2 0 0,0 0 0 0,-2 3 8 16,-6-3 21-16,3 0 5 0,2 2 1 0,-4 0 0 15,4-2-22-15,-2 3-4 0,3-1-1 0,-4-2 0 16,1 2 4-16,0 1 0 0,-2-1 0 0,1 3 0 15,-4-3-12-15,0 0 0 0,5 1 0 0,-3 2 8 16,3-1-8-16,0 1 0 0,-1 0 0 0,-1 2 0 16,-4 2-15-16,4 0 2 0,-4 1 0 0,1 4 0 15,-3 0-47-15,2 3-8 0,1 1-3 16,2 1 0-16,3 0-18 0,-3 0-4 0,3 0-1 0,-5-1 0 0,7 4 75 16,-4-1 19-16,4 2 0 0,6-2 0 0,-3 1 22 0,6 1 8 15,-1 1 2-15,1-1 0 16,2 3-16-16,3-2-4 0,2 1 0 0,3-1 0 0,0 0-4 15,5-1 0-15,1 5-8 0,-1-2 12 0,3 0-12 16,3 2 0-16,2 3 0 0,0-1 0 0,3 3 0 16,3 3 0-16,5-4 0 0,0 4 0 0,5-1 0 15,3 3 0-15,2-1 0 0,1 3 0 0,2 0-10 0,5-2 10 16,0 2-8-16,1-2 8 0,2-3-8 0,5 0 8 16,1 0-8-16,1 1 8 0,-1-3 0 15,2 2 0-15,-3-2 0 0,3-3 8 0,0 3-8 0,5-2 0 0,1 2-8 0,-4-5 8 16,1 0 0-16,0-2 0 0,2 2 0 0,-3-2 0 15,4 0 9-15,-1-2 1 0,-2-1 0 0,2-2 0 16,-5-2-10-16,5-2 8 0,0 1-8 0,3-4 8 16,3 3-8-16,-3-3 0 0,2-2 0 0,4 2 0 15,1-5 0-15,7 3 0 0,-4-3 0 0,1 1-11 16,4-3 11-16,1 0-8 0,3-2 8 0,-1-1-8 16,0 1 8-16,1 0 0 0,5 0 0 0,-3-3 0 15,0-2 0-15,0 2 0 0,5-2 0 0,-2 0 0 16,0 3 0-16,-1-6-8 0,4 3 8 0,-3-2-8 15,-1 2 8-15,1 0-8 0,2 0 8 0,-2 0-8 16,0 0 8-16,0-2 11 0,2 2-3 0,-5-3 0 0,0 1 31 16,0-1 5-16,3 3 2 0,0-4 0 0,-1 1-27 15,1 1-6-15,-3 0-1 0,0 2 0 0,3-3-1 0,-3 1-1 16,-5 0 0-16,2-1 0 0,1 1 10 0,-1 0 3 16,-2 2 0-16,0-3 0 0,-3-1 2 0,3-1 1 15,-3 0 0-15,0 0 0 16,-3 1-11-16,4 1-3 0,-1-1 0 0,0-1 0 15,-3 3 0-15,1-3 0 0,-1-2 0 0,1 2 0 0,2 0-3 0,-5 3-1 16,-3-3 0-16,-2 3 0 16,5 0 16-16,-3-1 2 0,0-4 1 0,-2 0 0 15,-1 0-1-15,1 0 0 0,-1-2 0 0,1-1 0 16,2-1 2-16,0 1 0 0,-5-2 0 0,3-2 0 0,2 2-2 16,-3-4 0-16,1 0 0 0,0 1 0 0,-6-3-13 0,3 1-2 0,-3-2-1 15,3 1 0-15,-3-1-2 16,-2-2-8-16,-1-1 12 0,-2-1-4 0,0 2-8 0,-2-3 8 0,2 1-8 15,-3-1 8-15,0-2-8 0,-5 0 0 0,0 5 0 0,-5-2 0 16,-3-1 0-16,0 1 0 0,-2-1 0 16,-3 1 0-16,0-1 0 0,-1 1 0 0,-4 1 0 0,-1 1 0 15,-2 5 10-15,-3-5-10 0,1-8 12 0,-6 4-12 16,2 3 0-16,-4-1-14 0,-4 2 1 16,-2-3 0-16,0 1 36 0,-5-1 7 0,-3 1 2 0,0 1 0 15,-5 1-32-15,0 0 8 0,-3 0-8 16,-3 0 0-16,1 0 8 0,-4-3 0 15,1 3-8-15,-3 0 12 0,-2 4-12 0,-3-1-8 0,-3 1 8 0,-5-2-13 16,-5-2 13-16,2 0 10 0,-2 4-2 16,-6-1 0-16,1-1-8 0,-4-5-11 0,-4-2 3 0,2 5 0 0,0 2-5 0,0 1-1 15,-3 1 0-15,1 3 0 16,-3-2 14-16,2-1 13 0,0-2-2 0,-2 3-1 0,-3-3-2 16,1 5 0-16,-1 0 0 0,0 0 0 15,3 2 7-15,-3-2 1 0,0 0 0 16,0 2 0-16,3 0-3 0,0-2 0 0,-1 2 0 15,-1 1 0-15,-1 1 15 0,0 1 2 0,0-1 1 0,0-1 0 16,3 1-15-16,-3-2-4 0,0 3 0 16,0 2 0-16,3-2-12 0,0 1 0 0,-6 4 8 0,4-3-8 0,-1 0 0 0,0 2 9 15,3 0-9-15,0 1 8 0,-3-1-8 0,0 2 0 16,0-1-12-16,3-1 12 0,0 3-8 0,-1-1 8 16,-2 1 0-16,3-3 0 0,-3 3 0 0,3-3-11 0,-3 3 11 15,0-3-8-15,1 1 8 0,-1-1 0 16,5 0 10-16,1 0-10 0,-1 1 0 0,1-1 0 15,-1 0 0-15,0 3 0 0,6-3 8 0,0 1-8 0,0-1 0 16,-1 0 0-16,-4 0 0 0,2 1 0 0,-3-1 0 0,6 0 0 16,0 3 0-16,-3-3-8 0,0 1 8 15,-3 1-10-15,3 3 10 16,3-2-13-16,0 0 5 0,-3-1 8 16,0 3-33-16,0-2 1 0,0 2 0 0,3 0 0 0,2 0 32 0,1 2 0 15,-4-2 10-15,1 0-2 0,0-2-16 0,0 2-4 0,5 0 0 0,-3-3 0 16,3 3 12-16,-3 0-13 0,-2-2 5 15,0-3 8-15,2 3 0 0,-2-3 0 16,2 3 0-16,1-3 0 0,-1 1 8 16,-2-1-8-16,5 0 0 0,-5-2 8 0,7 0-8 0,-2 0 0 15,0 0 0-15,-2-2 0 0,-1 1 0 0,3 1-12 0,-3 0 2 16,1 0 1-16,4 3-34 0,-4-3-6 16,5-1-2-16,-11 1 0 0,2 3 15 0,1-1 2 15,-3 3 1-15,3 2 0 0,-6 2-111 0,1 5-21 0,-3 0-5 0,2 5-659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9-06T07:16:41.11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3262 9264 1008 0,'0'0'28'0,"-2"-2"7"0,2 2-35 0,-6-5 0 0,6 3 0 0,-5-3 0 0,5-2 45 0,-3 2 3 15,3-4 0-15,0 2 0 0,0-3-4 0,0 3-1 16,0-2 0-16,0-1 0 0,0 3-19 0,0-4-3 16,0-1-1-16,0-2 0 0,3 0-10 0,-3 4-2 15,0-1-8-15,5 1 12 0,-5 1-12 0,0-1 9 16,0 6-9-16,0-1 8 16,0 5 10-16,0 0 2 0,0 0 0 0,0 0 0 0,0 0 0 0,-8 0 1 15,8 5 0-15,-8 2 0 0,6 4-11 0,-3-1-2 16,2 4-8-16,-2 0 12 0,2 0-12 0,3 0 0 15,0 0 0-15,-5 0 0 0,5 1 0 16,0-4 11-16,5 1-11 0,-5-2 10 0,3-1-10 16,2 0 0-16,-2-2 0 0,-1-2 0 0,3 0-9 0,-2 0 9 0,2-5 0 0,3 0 0 15,-5 0 0-15,2-3 0 0,1 1 0 16,-1-1 0-16,3-4 0 0,-6 3 0 16,4-6 0-16,-4 1 0 0,6 2 0 0,-5-3 9 15,-3 1-9-15,5 0 8 0,-5-3-8 16,3 2 0-16,-3-1 0 0,0-1 0 15,0 2 0-15,0 1 0 16,0 2-12-16,0 0 12 16,0 0-14-16,0 2 5 0,0 1 1 15,0 4 0-15,0 0 8 0,0 0-8 0,0 0 8 0,-3 4-8 0,3 3 8 0,-5 0 8 16,10 3-8-16,-5 1 11 0,0 4-11 0,0-4 0 0,0 3 0 0,0-2 0 16,0 2 0-16,0-4 0 0,0 2 0 15,0-5 0-15,0 0 0 0,-5-3 0 0,5 1 0 16,-3-3 0-16,3 5 12 0,0-7 8 0,0 0 0 15,0 0 1-15,-5-4-5 0,0-1 0 0,2 0-1 0,-2-2 0 0,0-2-15 16,2 2 0-16,-5-3 0 0,3 3 0 0,-1 0 0 16,1-2 0-16,2 2 0 0,-5-3 0 0,3 3 0 0,3 3 0 0,-1-3 8 15,-2 2-8-15,2-2-10 0,3 7-5 0,0 0-1 0,0 0 0 16,0 0 3-16,0 0 0 0,0 7 0 0,-5-2 0 16,5 4 5-16,-3 0 8 0,3 6-13 0,0-4 5 15,0 1-7-15,0 0-1 0,3-3 0 0,-3 1 0 16,5-1 24-16,-5-4 4 15,8-1 0-15,-8-4 1 0,3 0-13 0,2-4 0 16,5-1 0-16,-7-4 0 0,5-3 0 0,0-5 14 0,0-4-4 0,0 0-1 16,-3-5-113-16,0 3-24 0</inkml:trace>
  <inkml:trace contextRef="#ctx0" brushRef="#br0" timeOffset="2905.41">2564 9859 903 0,'0'0'20'0,"0"0"4"0,0 0 0 0,0-5 2 0,0 1-26 0,2-3 0 0,-2 2 0 0,0 0 0 0,3-2 34 0,2 0 2 0,-2 0 0 0,2 2 0 16,-5-2 3-16,8 0 1 0,-8 3 0 0,3-4 0 15,5 1-26-15,-8 0-5 0,3 3-1 0,2-1 0 16,3-2 12-16,-8 0 1 0,5 0 1 0,-2 0 0 16,-1 0-3-16,1 0-1 0,2 0 0 0,3-3 0 15,-5 3-8-15,2-2-2 0,0-3 0 0,3-2 0 16,0 2 1-16,0 0 0 0,0-2 0 0,0 0 0 16,0-2-9-16,0-1 12 0,3-2-12 0,-4 3 12 15,1 2-12-15,-2 2 0 0,2 0 0 0,-3 1 0 16,-2 1 0-16,2 3 0 0,-2 2 0 0,-3 5 0 0,0 0 0 0,0 0 16 15,0 0 0-15,0 0-1 0,-3 5 13 16,-2 2 4-16,2 5 0 0,-5 2 0 0,3 2-24 16,-3 3-8-16,2-2 0 0,1 4 9 0,-3 0-9 0,0-2 0 15,3 2 0-15,-3 0 0 0,3 0 0 16,2-2 15-16,-5 0-4 0,6 0-1 0,-4-3 12 0,4-2 2 16,2 3 1-16,0-5 0 0,0-3-9 0,0 0-1 15,0-2-1-15,0-2 0 0,0 0-14 0,0 0 0 16,0-5 0-16,0 0 0 0,0 0 0 0,2 0 0 15,4-5 0-15,-1 0 0 0,0 0 0 0,-2-2 9 16,5 0-1-16,-3-2 0 0,0-3-8 0,3-2-11 0,0-2 3 16,0-3 0-16,0 2 8 0,3-4 11 0,2 2-3 15,-3-2 0-15,6 2-18 0,-5-2-4 0,0 2-1 0,-1 1 0 16,3 1 15-16,-2 3 0 0,0 0 0 16,-4 7 0-16,1 2-17 0,0-2 2 0,0 2 1 0,0 3 0 15,-5 0 5-15,2 4 1 0,-5 0 0 0,3 3 0 16,-3 2 8-16,0 0 12 0,0 5-2 0,0-3-1 15,0 5-9-15,0-2 0 0,-3 2 0 0,3 3 8 16,-5-3 13-16,5 0 3 0,0 0 0 0,-3 0 0 16,3 3-24-1,0-3 9-15,0 0-9 0,3-2 0 0,-3-3 0 0,5 1 0 0,-5-1 0 0,3-4-9 16,-1 2 17-16,4-3 4 0,-4 1 1 16,4-3 0-16,-4-2-13 0,4 0 0 0,-4 0 0 0,4-2 0 31,-1 2 0-31,0-2 11 0,-2-1-11 0,2 1 10 0,-2-3-10 0,2 3 0 0,-5 0 0 0,0 2 8 15,0 0-8-15,0 0 0 0,5 0 0 0,-5 0 0 16,0 0 0-16,0 0 0 0,0 0 0 0,0 0 0 0,0 0 0 0,0 0 0 16,0 0 12-16,0 0-4 0,0 0-8 0,0 0 12 15,0 0-12-15,0 2 12 0,0-2-12 16,0 0 10-16,3 2-10 0,-3-2 10 16,5 3-10-16,0-3 0 0,-2-3-10 0,2 1 10 15,-2 0-11-15,5-3 11 0,0 0-12 0,-5 1 12 16,2-1-8-16,3 0 8 0,-3-2 0 0,3 2 0 15,-3 1 0-15,3-1 0 0,-5-2 0 0,2 5 0 0,1-3 0 0,-1 2 0 16,-3-1 0-16,4-1 0 0,-4 3 0 16,4-1 0-16,-4 1 0 0,1 2 0 0,2 0 0 0,-5 0 9 15,0 0-9-15,0 0 8 0,0 0 0 0,0 0 0 0,0 0 0 0,0 0 0 16,0 5 3-16,-5-1 0 0,2 6 0 16,3-3 0-16,-2 2-11 0,-1 1-16 0,0-1 4 15,1 3 1-15,-4-3 0 0,6 3 0 0,-2-3 0 16,2 1 0-16,0-3 11 0,0 0 0 0,2-2 0 15,4-3 0-15,-4 0 0 0,1-2 0 0,5-2-12 0,0 0 4 16,-3-1-1-16,3-4 0 0,3 3 0 16,-3-6 0-16,2-2 9 0,1 1 0 0,2 1 0 15,-5-2 0-15,3 3 10 0,-3-3-2 16,2 3-8-16,-2-1 12 0,0 1-12 0,0 2 8 0,-3 2-8 0,0-2 0 16,3 5 12-16,-5 0-4 0,-3 2-8 0,0 0 12 15,5 2-12-15,-5 0 9 0,3 8-9 0,-3-3 8 16,0 2-8-16,0 1 0 0,0 1 0 0,-3 1 0 0,3 2 0 15,0 0 0-15,-5-2 0 0,5-3 0 16,-3 3 0-16,3-5 0 0,0 3 9 0,0-6-9 16,0 3 0-16,0-7 0 0,0 0 0 0,0 0 0 15,3-2-20-15,2-3 0 0,1-2 1 0,-1-4 0 0,3-1 6 16,0-2 1-16,-3 0 0 0,3-1 0 16,0-1-18-16,-3 0-3 0,3 4-1 15,-2-2 0-15,-1 2 18 0,3 2 4 0,-6 1 1 0,4 2 0 0,-4 2-7 0,1 3-2 16,-3 2 0-16,3 2 0 15,-1 3 20-15,-2 2 11 0,0 2-2 0,0 6 0 0,3 1 8 16,-3 3 2-16,-3 0 0 0,3 2 0 0,3-2 13 0,-3 2 2 16,5-2 1-16,-5-3 0 0,3 1-13 15,2-3-2-15,-2-3-1 16,2-1 0-16,0-1-10 0,3-4-1 0,0 2-8 16,0-5 12-1,0-2-12-15,3 0 0 0,-3-2 8 0,2-5-8 0,3 2 0 0,-5-2 0 0,3 0 0 0,-3-2 0 0,2-3 0 0,1 0 0 0,-3 3 0 16,3-3 0-16,2 0 0 0,-5 3 0 15,0-3 0-15,0 3 0 0,2-1 0 0,-2 1 0 16,0 2 0-16,3-3 0 0,-3 6 0 0,-3-1 0 16,3 0 0-16,0 3 0 0,0 0 0 0,0-3 0 0,-3 3 0 15,0-1 9-15,3 1-9 16,-5 0 0-16,2-1 0 0,-2-2 0 0,-1 3 0 0,1-3 0 16,-3-2 8-16,0 3-8 0,0-6 14 0,-3 1-2 15,-2-1-1-15,0 1 0 0,0-3-11 0,-3 3 10 16,0 2-10-16,-3 0 10 0,-2 2-23 0,2 0-5 15,-5 3-1-15,3 4 0 0,0 3 1 0,2 0 0 16,1 4 0-16,-3 3 0 0,2 2 34 0,3 5 6 16,0 4 2-16,5 1 0 15,-2 4-5-15,8 3-1 0,-1-1 0 16,1 1 0-16,2-1-18 0,3 1 8 0,3-3-8 0,-1 0 0 16,1-2 20-16,5-5-2 0,-3-2-1 0,6-5 0 0,-3-4-17 0,5-6 0 0,3-1 0 0,2-8 0 15,-5-2-40-15,6-7-11 0,2-7-2 16</inkml:trace>
  <inkml:trace contextRef="#ctx0" brushRef="#br0" timeOffset="3171.72">3310 9535 2632 0,'0'0'75'0,"-3"-7"15"0,3-1-72 0,-5-3-18 0,10-6 0 0,-5-4 0 0,8-2 10 0,0-3-2 0,3-3 0 0,-1-1-1144 16</inkml:trace>
  <inkml:trace contextRef="#ctx0" brushRef="#br0" timeOffset="4775.96">7078 7272 946 0,'-3'-5'20'0,"0"-2"5"0,1 3 1 0,-4-3 2 0,1 0-28 0,2-1 0 15,1 4 0-15,-1-3 0 0,0 2 40 16,3 0 4-16,0 5 0 0,-2-4 0 0,-3 1-12 0,5 3-1 15,0 0-1-15,0 0 0 0,0 0 22 0,-6 0 5 16,1 3 1-16,0-1 0 0,5-2 4 0,-6 5 1 16,1-1 0-16,0 1 0 0,0 2-18 0,2-2-3 15,-2 4-1-15,-1-2 0 0,1 3-26 0,2 1-6 16,-2 1-1-16,2 2 0 0,-5 0-23 16,3 1-5-16,0 3 0 0,0 1-1 0,2 0 1 15,0 0 1-15,3 4 0 0,0-4 0 0,0-2 41 16,3-6 8-16,2 1 2 0,1 0 0 0,1-3 4 0,1-2 0 0,0 0 1 15,3-4 0-15,0-3-14 0,4 0-3 16,-1-5-1-16,1 0 0 0,1-2-19 0,0-4 10 0,-3-4-10 0,1-1 8 16,-1-3-8-1,0 3 0-15,-5 2 9 0,0-3-9 0,0-2 0 0,-5 3 0 0,2-1-12 0,-5 3 4 16,0 0-5-16,0 2-1 0,-3 1 0 0,-2 1 0 16,0 1 14-16,-1 2 0 0,1 0 0 0,-3 2 0 15,0 3-9-15,-2-1 9 0,2 3-8 0,0 5 8 16,0 0 0-16,-3 2-10 0,3 2 10 0,-2 3 0 15,2 4 0-15,0 1 0 0,3 2 8 0,-3-1-8 16,0 6 8-16,2-1-8 0,1 1 0 0,2-3 9 16,1-2-9-16,2-3 0 0,0-1 0 0,0-6 0 15,2-2 21-15,4-2-1 0,-4-1 0 0,6-4 0 16,0-2-20-16,3-5 0 0,-1 0 0 0,4-5-8 16,-1-2-72-1,0-2-15-15,0-3-2 0</inkml:trace>
  <inkml:trace contextRef="#ctx0" brushRef="#br0" timeOffset="7217.56">7242 7714 1086 0,'-6'0'31'0,"6"0"6"0,-2 5-29 0,2-5-8 0,-3 2 0 0,0 1 0 15,1 1 62-15,-4 1 11 16,4 0 3-16,-1-1 0 0,1 1-41 0,-4 0-8 0,4 0-2 16,-4-1 0-16,1 1-25 0,-3 0 0 0,3-1 0 0,0 3 0 15,2 0-8-15,-2 1-1 0,-1-1 0 0,-2 2 0 16,3-2 9-16,-3 5 0 0,0-3 0 0,0 1-8 16,0 1 8-16,0 1 0 0,0 2 8 0,0 0-8 15,1 0 14-15,-1-2-2 16,2 2 0-16,4-2 0 0,-4 0 31 0,1 0 5 0,2-1 2 15,1-1 0-15,4-1-19 0,1 1-4 0,2-3-1 16,-2 0 0-16,0 0 2 0,2-5 0 0,0 3 0 0,3-3 0 16,3 1-55-1,2-3-10-15,-2 0-3 0,2-3 0 0,0 3 13 0,-2-2 3 0,-1-1 0 16,3-1 0-16,-2 1-19 16,2 1-3-16,-2 0-1 0,-1-3 0 15,-2 0 37-15,0 1 10 0,3 4 0 0,-3-3 0 0,0-1 8 16,0-1 5-16,0 0 2 0,0 0 0 0,-3 1 40 15,3-1 8-15,0-2 1 0,-3 0 1 0,0 0-17 0,3-3-3 0,-2 3-1 16,-1-2 0-16,0 0-16 0,-2 2-4 0,2-3-1 0,-2 1 0 16,2-1-23-16,0 1 0 0,-2-1 0 0,0 1-8 0,-1 0 16 15,4 2 4-15,-4 0 1 0,3 0 0 0,-2-1-13 0,0 1 0 16,-3 3 0-16,2 1 0 0,1 1 0 0,2 0 0 16,-2 2 0-16,-3 0-10 15,3 2-3-15,2 3-1 0,-2-3 0 0,-1 3 0 16,4-1 5-16,-1 4 1 0,0-4 0 15,3 3 0-15,-5-2 8 0,2 0 0 0,-2-1 0 16,-1 3 0-16,4-2 0 0,-4-3 0 0,1 3 0 0,-3-5 0 0,0 0 11 0,0 0 4 16,0 0 1-16,0 0 0 0,0 3 16 0,0-3 4 15,0 0 1-15,-3 2 0 0,-2-2-27 0,0 2-10 0,-3 1 0 0,0-1 9 16,0 0-9-16,-5 1-14 0,-1-1 3 16,1 5 1-1,0 0-40-15,0 0-8 0,-1 5-2 0,1 0 0 0,0-1 45 16,0 1 15-16,2 2-9 0,3 0 9 0,0 1 0 0,6-1 0 15,-4 0 0-15,6-2 11 0,-2-3-11 16,2 0 0-16,2-2 0 16,1 0 8-1,2-2-8-15,1-5 0 16,1 3 0-16,4-6 0 0,0-4-8 0,-1 0 8 16,3 0-10-16,1-5 10 15,2 0 0-15,-3-2 0 16,3 0 0-16,-3 0 0 0,3 0-24 0,-3-2 0 0,3 4 1 15,-6-2 0-15,1 0 7 0,0 2 0 0,-3 0 1 0,2 0 0 0,-5 5 15 0,3 0 0 0,0 2 0 0,-5 1-9 16,2 1 23-16,-5 3 5 0,0 0 1 0,6 3 0 0,-4-1 12 0,1 3 2 0,-1 0 1 0,1-1 0 0,2 3-23 0,-2-2-12 0,2 4 12 0,-2-2-12 0,2-2 0 16,1 2 0-16,-4-2 0 0,4 0 0 15,-1-3 0-15,0 3 0 0,3-3 0 0,-3 0 0 16,1-2 0-16,-1 0 0 0,3-2 0 16,-3 0 0-16,3-1 21 0,0-1 1 0,-3-1 0 0,3 0 0 15,-2-4-1-15,2-1 0 0,-1-1 0 0,1 1 0 0,0-2-21 0,0 3 0 16,0-5 0-16,-3 2 8 0,3-2-8 0,-2 2 8 0,-1-2-8 15,-2 2 8-15,-1 1-8 0,1-1 0 0,0 3 0 16,-3-3 0-16,-3 2 0 0,3 1-12 16,0 0 12-16,-3-1-12 0,3 3 12 0,0-2 0 15,-2 2 0-15,-1 0 8 16,0 0-8-16,1-1 0 0,2 4 0 0,-3-1 0 0,3 5-16 16,-3-5-5-16,1 1-1 0,2 4 0 0,0 0 22 0,-6 0-9 0,-1 2 9 15,1 0 0-15,-2 3-17 0,0 2 3 0,0 0 1 0,1 3 0 16,-4 1-5-16,3 3-1 0,0 1 0 0,-3-1 0 15,4 2 19-15,-1 1-12 0,0 1 12 0,2 1-10 16,1 0 10-16,-3 0 0 0,5-3 0 0,-2 3-8 16,5-2 8-16,-2 1-10 0,2-1 10 0,0-1-10 15,2-4 10-15,-2 2 0 0,5-2 0 0,1-3 0 16,-1 1 10-16,3-3 4 0,0 0 1 0,0-2 0 0,2-3-6 16,-2 0-1-16,3-2 0 0,2-2 0 0,0 2 5 15,1-2 1-15,-1-5 0 0,-3 0 0 0,4-1-6 16,-4-1 0-16,1 2-8 0,-1-2 12 0,1-1-12 15,0 1 11-15,-3-1-11 0,2-1 10 0,-2 4-10 16,0-3 0-16,-3 3 0 0,3-2 0 0,0-1 0 0,0 3 8 16,-3 0-8-16,1 2 0 0,-1 1 0 0,0 1 8 15,1 1-8-15,-1 0 0 0,-2 4 0 0,2 0 0 16,-3 3 0-16,4 0 0 0,-1-1-23 16,-2 1 3-16,-1 2 1 0,1 0 0 0,-3-2 8 0,3 2 2 15,-3-2 0-15,2-1 0 0,-2-1 9 0,0 2 11 16,0-5-3-16,0 0 0 0,0 0 19 0,0 0 3 15,0 0 1-15,0 0 0 0,0 0 0 0,0 0 0 16,0 0 0-16,0 0 0 0,0 0-16 0,-5-3-3 0,5 3-1 16,-5-5 0-16,-1 3-11 15,-2-3 0-15,1 3-12 0,1 2 12 16,-2-2-17-16,0-1 4 0,0 1 1 0,0 2 0 0,-2 5-4 0,-1-3 0 16,1 3 0-16,-1-1 0 0,1 4 16 0,-4-1-12 0,4 2 12 15,-3 0-12-15,2 1 12 0,0-1 0 16,1 3 0-16,-1-3-9 0,1 3 9 15,-1 2 0-15,3-2 8 0,0-3-8 0,0 3 0 0,3-2 9 0,0 1-9 16,2-4 0-16,-2 3 8 0,2-3-8 16,0 2 0-16,1-2 0 0,-1 0 0 0,3 0 0 0,3-2 0 0,-3 0 0 15,2 0 0-15,1-1-9 0,0 1 1 16,2-3 0-16,-2 1 8 0,5-1 9 0,0-2-1 0,-3 2-8 16,3-2-12-16,-3 3-8 0,3-1-3 0,0-2 0 15,0 0 11-15,-3 2 3 0,3-2 0 0,-3-2 0 0,3 2 9 16,-2-2 0-16,-1-1 0 15,0 1 0-15,0 0 18 0,1-1-1 0,-4 1 0 0,4 0 0 0,-1-1 3 16,0 1 0-16,-2 0 0 0,-3 2 0 0,3-3-8 16,2 1-2-16,-3-1 0 0,1 1 0 0,2 0-10 0,-2-3 0 15,0 5 9-15,-3 0-9 0,5-2 0 16,-5 2 0-16,0 0 0 0,3-3 0 0,2 1 0 0,-5 2 0 16,0 0 0-16,3-5 0 0,2 3 0 15,-2-3 0-15,2 3 0 0,-3-3 0 0,1 3 0 0,2 0 0 16,-2 2 0-16,2-3 0 0,-2-2 0 0,0 3-8 0,2-3 8 15,-2 3 0-15,-1-3 0 0,4 1 0 0,-4-1 0 16,1-2 0-16,-1 0 0 0,4 2 0 16,-4 0 0-16,1 1 0 0,0-1 0 0,-1 3 0 0,1-3 0 15,-3 0 0-15,3 1 0 0,-3 4 0 16,2-3 0-16,-2 3 0 0,0 0 0 0,3-4 0 0,-3-1-11 0,3 0 11 16,-3 5-12-1,2-2 3-15,-2-3 1 0,3 3 0 0,-3-3 8 16,0 5 0-16,0 0 10 0,0 0-10 0,0 0 0 0,0-2 0 0,5-3 0 0,-2 3 0 15,-3-3 0-15,0 5 0 0,2-2 0 16,-2 2 0-16,0-5 0 0,0 5 0 0,0 0-13 0,0 0 4 16,3-3 9-16,0-1 11 0,-3 4-3 0,0 0 0 15,2-5-8-15,1 0 0 0,-3 5 0 0,0-4 0 16,0 4 0-16,3-3 0 0,-1-1 0 0,-2 4 0 16,0-5 0-16,3 3 0 0,-3 2 0 0,0-5 0 15,3 0 0-15,-3 0-14 0,0 5 5 0,2-2 1 16,-2-3 8-16,3 1 0 0,-3-1 0 0,0 0 0 15,3 3 0-15,-3-3 0 0,0 5 0 16,2-5 0-16,1-2 8 0,-3 3 0 0,2-3 0 16,-2 2 0-16,3-2-8 0,0 0 0 15,2 0 0-15,-2 0 0 0,-1 0 0 0,1 0 0 0,0 0 0 0,-1 0 0 0,-2 4 0 0,3-4 0 16,-3 2 0-16,0 5 0 0,0 0 0 0,0 0-12 16,0 0 4-16,0 0 0 0,0 0-10 0,0 0-2 15,0 0 0-15,0 0 0 0,0 0-3 0,0 0-1 16,0 0 0-16,5 5 0 0,-2 2 4 0,2-4 0 15,-2-3 0-15,2 2-522 16,0-2-104-16</inkml:trace>
  <inkml:trace contextRef="#ctx0" brushRef="#br0" timeOffset="8518.2">7247 7606 871 0,'0'0'19'0,"3"-2"4"16,2-1 1-16,0 1 0 0,0 0-24 0,1-3 0 0,2 3 0 0,-6-1 0 0,4 1 12 0,-6 2-2 0,2-2-1 0,1 2 0 0,-3 0-9 0,0 0 10 15,0 0-10-15,0 0 10 0,0 0 20 0,0 0 4 16,0 0 1-16,0 0 0 16,0 0 5-16,0 0 2 0,0 0 0 0,0 0 0 0,0 0-3 0,0 0-1 15,-3 2 0-15,-2 0 0 0,5-2-9 0,-5 3-1 16,-3 1-1-16,2-1 0 0,1 4-8 0,-3 0-2 15,3 0 0-15,-3 0 0 0,0 0 3 0,0 2 0 16,-2 1 0-16,-1-1 0 0,0 3-20 0,1 2 0 16,-3 0 0-16,-3-2 0 0,0 4 0 0,-3 1 0 0,3-1 0 0,1-2 0 15,1 3 21-15,-2-1 7 0,3 1 2 0,0-1 0 16,0 1 3 0,0 1 1-16,2-1 0 0,0 2 0 0,1-3-26 0,-1 1-8 0,3-1 0 15,3 1 0-15,0 1 0 0,2-1 0 0,0-3 0 16,1 0 0-16,2 0-12 0,0-2-5 0,2 0-2 0,1 0 0 15,2-5 3-15,1 2 1 16,-1-4 0-16,0 2 0 0,3-5-1 0,0 3-1 0,-3-3 0 0,3 0 0 16,0-2 17-16,0 0 0 0,0 0 0 0,-3 0 0 15,3-2 0-15,0 0 11 0,-2-3 0 0,-1 3 0 16,3-3 8-16,0 0 1 0,-3 1 1 0,3-1 0 16,-3 3-21-16,3-3-16 0,0 0 2 0,0 0 1 15,0 1 13-15,0-1 0 0,0-2 0 0,0 2 0 16,0 1 0-16,0-1 0 0,0-2 0 0,0 2 0 15,-3 0 0-15,0 1-12 0,0-1 1 0,1 3 1 16,-1-3 10-16,-2 0 0 0,2 3 10 0,-2-3-10 0,-3 5 13 16,0 0-3-16,0 0-1 0,0 0 0 15,0 0 19-15,0 0 4 0,0-4 1 0,-3-4 0 0,0 6-16 0,-2-3-3 16,2 5-1-16,1-2 0 0,-4 0-13 0,1-1 0 16,-3 3 0-16,3 0 0 0,-3 3-12 0,0-3-1 15,3 0-1-15,-1 0 0 0,1-3 14 0,0 3 0 16,5 0-10-16,-5 3 10 0,-1-3 0 0,6 0 8 15,0 0 0-15,0 0 0 0,0 0-8 0,0 0-11 16,0 0 3-16,0 0 0 0,0 0 8 0,0 0 0 16,0 0 0-16,0 0 0 15,3-3-20-15,2 1 0 0,-5 2 1 0,6-5 0 0,-1 3 19 0,3 0 0 0,-3-3 0 0,3 3 9 16,-3-1-9-16,3 1 0 0,0-1 0 16,0 3 0-16,0 0 8 0,3 0 7 0,-3 0 1 0,2 0 0 15,-2 0-16-15,-3 0 0 0,6 0-12 16,-3 0 12-16,0-2 0 0,-3 2 17 0,0 2-1 0,3-2-1 15,-2 3-7-15,-4-1-8 0,4-2 11 0,-1 3-11 16,-3-1 12-16,4-2-4 0,-6 0 0 0,0 0-8 16,2 2 9-16,-2-2-9 0,0 0 0 0,3 0 9 15,0-2-9-15,-3 2 0 0,0 0 0 0,0 0 0 32,0 0-95-32,0 0-21 0,0 0-4 0</inkml:trace>
  <inkml:trace contextRef="#ctx0" brushRef="#br0" timeOffset="10226.15">8109 7651 1624 0,'0'0'46'15,"0"0"10"-15,0 0-45 0,0 0-11 0,0 0 0 0,-2-3 0 0,-1-1 17 0,3 4 2 0,0 0 0 0,0 0 0 16,0 0-19-16,0 0 0 0,0 0-13 0,0 0 5 31,-5-3-31-31,5 3-5 0,-5-2-2 0,5 2 0 0,0 0 27 0,0 0 6 0,-3 2 1 0,3-2 0 16,0 0 12-16,-3 3 16 0,-2 1-3 0,5-4-1 16,0 3 24-16,-3 1 5 0,1-1 1 0,-1 1 0 15,0 1-22-15,1 2-4 0,-1 0 0 0,-2 3-1 16,0-1 21-16,-1 3 4 0,-2 2 0 0,3 2 1 15,-6 3-41-15,4 0 0 0,-1 2 0 0,0 0 0 16,-3 3 0-16,3-3 0 0,0 3 0 0,0-3 0 0,0 0 8 16,3 0-8-16,0-2 8 0,-1 0-8 0,1-3 8 15,0 1-8-15,0-6 8 0,2 4-8 0,3-6 0 16,-3 0 0-16,3-2 8 0,0 0-8 0,3-2 8 16,0 0-8-16,2-3 12 0,0-2-4 0,0 0-8 0,3-2-17 15,-2-3 4-15,2 0 1 0,2-2 12 0,1 0 0 16,-3 0 0-16,2-2 0 0,-2-3 0 0,3 3 0 15,2-3 0-15,-5 3 0 0,3-3 12 0,-4 2-12 16,4 1 12-16,-3 0-12 0,-3-1 18 0,3 3-3 16,-2-2-1-16,1 2 0 0,-1 0 10 0,-1 0 1 15,0 2 1-15,1 0 0 0,-1 0-15 0,-2 3-3 16,5 0-8-16,-6-1 12 0,3 1-12 0,1 0 0 0,-4 2 0 16,4 0 0-16,-4 0 0 0,4 0 0 0,-6 0 0 15,2 2 0-15,-2-2 0 0,0 5 0 0,3-1 0 0,-6 3 0 16,1 1 14-16,-4 1 0 15,1 3 0-15,-3-1 0 0,0 1-6 0,-2 5 0 0,-1-3-8 0,-2 5 12 16,0-3-12-16,-3 3 0 0,2-3 0 0,1-2 0 16,0 1 8-16,2-1-8 0,1 0 0 0,2 0 9 15,3-5-1-15,-1-2 0 0,4 0 0 0,-1-4 0 16,3-3-8-16,3 2 0 0,2-4 0 0,3-3 8 31,2-4-30-31,1-3-6 0,2 0-2 0,3-4 0 0,0-1 30 16,0 1 0-16,2-3 0 0,-2 0 0 15,0 3-27-15,-3-1 1 0,1 1 0 0,-1 2 0 0,0 0 26 0,-2-1-8 16,-1 4 8-16,-2 1 0 0,0 1 0 0,-3 2 0 0,1 2 9 0,-1-2-9 16,-5 7 15-16,0 0-4 0,0 0-1 0,0 0 0 15,0 9 7-15,0 1 2 0,0-1 0 0,-3 5 0 0,1-2-10 16,-1 2-1-16,0-2-8 16,1 0 12-16,-1-5-12 0,0 2 11 0,3 3-11 0,0-5 10 0,0 0-2 0,-2-2-8 15,4-1 12-15,-2-4-4 0,0 5-8 16,0-5 0-16,0 0 0 0,0 0 8 0,6-2-8 0,-1-1 0 15,-2-1-10-15,2-3 10 0,0 0 0 0,1 0 0 16,-1-3 0-16,0 1 10 0,-2-1-10 16,2-1 0-16,0 1 0 0,-2 1 0 0,2-1-11 0,-2 3 3 15,0-2 0-15,-1 2 0 0,-2 2 8 0,3 0-12 0,-3 5 12 16,0 0-12 0,0 0 12-16,0 0 0 0,0 0 0 0,0 0 0 0,0 0 19 15,0 0-1-15,0 0 0 0,0 0 0 0,-3 5-7 0,1-2-2 0,2-3 0 16,0 0 0-16,0 0-9 15,-3 4 0-15,3-4 9 0,-3 5-9 0,3 0 0 0,-2-1 0 0,2-1 0 16,0 1 0-16,0 1 0 0,0-3 0 16,0-2 0-16,0 0 0 0,0 0 0 0,0 0 0 0,0 0 0 0,0 5 0 15,0 0 0-15,0-5 9 16,0 0-9-16,0 0 0 0,0 0 15 0,0 0-4 0,0 0-1 0,0 0 0 16,0 0 5-16,0 0 1 0,0 0 0 0,0 0 0 15,0 0-5-15,0 0-1 0,0 0 0 0,0 0 0 16,0 0-10-16,0 0 0 0,0 0 9 0,0 0-9 15,0 0 0-15,0 0 0 0,0 0 0 0,0 0 8 16,0 0-8-16,0 0 0 0,0 0 0 0,0 0 0 16,0 0 0-16,0 0 0 0,0 0 0 0,0 0 8 15,0 0-8-15,0 0 0 0,0 0 0 0,0 0-8 0,0 0 8 0,0 0 0 16,-3-5 0-16,3 5 0 0,0 0 0 16,0 0-8-16,0 0 8 0,0 0 0 0,0 0 0 0,0 0 0 15,0 0 0-15,0 0 0 16,0 0 0-16,0 0-10 0,0 0 10 0,0 0 0 0,0 0-11 0,0 0 11 15,0 0-10-15,0 0 10 16,3 0-31-16,-3 0 0 0,0 0 0 0,0 0 0 16,0 0-191-16,0 0-38 0,0 0-8 15,0 0-2-15</inkml:trace>
  <inkml:trace contextRef="#ctx0" brushRef="#br0" timeOffset="12383.29">8017 8126 2098 0,'0'0'46'0,"0"0"10"0,0 0 1 0,3-7 3 16,-1 2-48-16,3 0-12 0,-2 1 0 0,2-1 0 0,1 0 0 0,-1 1 0 0,0-1 0 0,1 0 0 16,1 0-52-16,-1-2-13 0,2 3-3 0,0-3 0 15,0 2-35-15,0-2-7 0,2 0-2 0,1 0 0 16,-1-3 32-16,4 3 7 0,-4-2 1 15,3-1 0-15,1 1 64 0,-4-3 8 0,1 3 11 0,-1-1-3 0,-2 1 55 0,0 0 10 16,-3-1 3-16,1 1 0 0,-4 4-29 0,-2 5-6 16,0 0-1-16,0 0 0 0,-2-2 10 0,-1-1 2 15,-2 1 0-15,-3 4 0 0,0 1-42 0,0 4-10 16,-5 0 0-16,2 0 0 0,-2 5 0 0,0-1-11 16,0 1 3-16,-1 0 0 0,4 0 8 0,-1 0 0 15,6-1 0-15,0-4 0 0,-1 0 0 0,4 0 9 16,-1 3 0-16,3-3 0 15,3-2-39-15,-1-1-8 0,4 1-2 0,-1 0 0 0,5-5 26 0,-2 2 5 0,3-2 1 0,2 0 0 16,0-2 8-16,3 2 0 16,-3 0 8-16,-2-3-8 0,2 3 0 0,-2 0 0 0,-1 0 0 15,1 3 8-15,-3-1-8 0,0 3 0 0,0-1 0 16,-3 4 0-16,-2-4-15 0,2 1 3 16,-5 2 0-16,3 0 0 0,-6 0 12 0,0 2 8 0,1 3 0 0,-3-2-8 15,-3-1 44-15,0 0 3 0,2 1 0 16,-4-1 0-16,2 1 8 0,0-3 1 15,-3 0 1-15,3 0 0 0,-2-2-35 0,2-1-7 16,0 1-2-16,-3 0 0 0,3-1-3 0,0-1-1 16,3-3 0-16,0 2 0 0,5-2-9 0,-5 0-17 0,5 0 4 0,0 0 1 15,0 0-19 1,0 0-3-16,0 0-1 0,0 0 0 0,2-5 15 0,1 1 2 0,2-3 1 0,0 2 0 16,1-2 8-16,2 2 9 0,0-2-13 0,0 0 5 15,2-2 8-15,1 2 0 0,-1-3-9 0,4 1 9 0,-1-3 10 0,0 0 6 16,0 0 2-16,3-2 0 0,0 0 14 15,2 0 2-15,1 0 1 0,0-2 0 0,-1-1-5 16,1 1-1-16,-1-1 0 0,3 1 0 0,-2-3-21 0,-1 2-8 16,-2-1 0-16,-3 1 9 0,1 1-9 15,-1 2 0-15,0-1 0 0,-2 4 0 16,-3 1-16-16,-3 3-3 0,0 0 0 0,-2 3 0 0,-3 4 19 0,0 0-8 16,0 0 8-16,0 0 0 0,-3 7 12 0,1 0 10 15,-4 4 2-15,-2 3 0 0,3 3-24 0,-3-1 9 16,-2 1-9-16,2 2 0 15,0 0 9-15,-3-1-9 0,3-1 0 0,-2 2 9 16,2-3-9-16,2-2 10 0,1 0-10 0,0-4 10 0,2 1 6 0,0-1 0 0,1-3 1 16,2-2 0-16,-3-1-2 0,3-4-1 0,0 0 0 0,0 0 0 15,5-2-14-15,-2 0-10 0,2-1 2 0,1 1 0 16,2-5-2-16,0-3 0 0,-1-1 0 0,4-1 0 16,-3-2-2-16,3 0 0 0,-1 0 0 15,-2 0 0-15,3-3-10 0,-3 3-2 16,2 0-1-16,-2 2 0 0,3 0 14 0,-3 3 11 15,-3-1-13-15,-2 3 5 0,2 3 8 0,-5-3 0 16,0 7 0-16,0 0 0 0,0 0 0 0,0 0 0 16,0 7 8-16,-5 0-8 0,-1 5 0 0,1-1 0 0,0 3 0 15,-1 3-8-15,1 2 8 16,0-3-12-16,0-2 12 0,2 0-12 0,0-2 12 0,1 0 0 0,2-3 0 0,0 1 0 0,2-3 0 16,1 0 0-16,0-5 0 0,-1 1 0 15,3-3 0-15,3 0 0 0,-2-5 0 0,4 0-8 0,-2-4 0 16,5-1 0-16,-2 1 0 0,2-5 0 0,1 2 8 15,1-2 0-15,-1-3 8 0,2 1-8 0,-3 0-12 16,0-1-6-16,0 1-2 16,0 1 0-16,-2 1 4 0,-3 3 1 0,0-1 0 15,0 2 0-15,-3 1 27 0,-2 4 6 16,-1 1 1-16,-2 4 0 0,0 0 12 16,0 0 2-16,0 0 1 0,-2 4 0 15,-4 3 10-15,1 5 1 0,0 2 1 0,-3 3 0 16,3 2-46-16,-3-1 0 15,2 1 0-15,1-2 0 0,0-1-14 0,2 1-2 16,3 1-1-16,0-4 0 0,0 1 17 0,3-6 0 16,-1 0-8-1,4 1 8-15,-1-1-10 0,-2-2 2 0,2-2 0 16,0 0 0-16,3-3 8 0,-2-2-12 0,1 0 12 0,-1-2-12 16,2-1 20-16,-3 1 4 15,3-3 1-15,0-2 0 16,0 0 6-16,0-2 1 0,0-1 0 0,0 1 0 0,0-3-20 0,-1 0 8 15,1-2-8-15,0 0 0 16,3 0 0-16,-3 0 0 0,2-2 0 0,1 1 0 0,0-1 0 0,-1 2 0 16,-2-5 0-16,3 3 0 0,2-1 0 0,-2 1 0 0,-1-1 0 0,1 3 0 0,-3 0 0 0,2-3 0 0,1 1 0 15,-3 2 0-15,0-3 11 0,-3 6-2 0,3 1 0 0,-3-1 0 0,0 3-9 0,1 1 0 0,-4 0 0 0,-2 5 0 0,0 2 0 0,0 0 8 0,0 0-8 0,0 0 8 16,0 0 4-16,0 0 0 0,0 0 0 16,0 0 0-16,0 0-12 0,0 0 0 0,-5-5 0 15,5 5 0-15,0 0 11 0,-3-4 0 0,3 4 0 16,0-5 0-16,0-2-11 0,0 2 0 0,0-2 0 15,0 0 0-15,3-2 18 0,0-1 11 16,-1 3 3-16,-2-2 0 0,6-3-32 16,-4 3 0-16,1-1 0 15,0-2 0-15,-1 3 0 0,-2 2 0 0,3 0 0 16,-3 2 0-16,0 5 0 0,0 0 0 0,0 0 0 0,0 0 0 0,0 0-13 0,-5 0-9 0,-1 3-2 0,1 4 0 16,0 2 7-16,-1 5 1 0,-1 0 0 0,-4 5 0 15,3 2 16-15,-3 3 0 0,4-1 0 16,-1 8 0-16,-3-1 0 15,3 6-15-15,-3 1 5 0,1-1 1 0,2 1 9 16,0-4-12-16,0-2 12 0,0-5-12 0,0 2 12 16,3-5-12-1,0 1 12-15,2-5-12 0,-2-5 12 0,2 0 8 0,0-5-8 0,1-2 11 16,2-2 5-16,0 0 0 0,0-3 1 0,0-2 0 0,5 0-31 0,-2-2-6 0,2-3-2 0,0-2 0 16,3-2 2-16,0-6 0 0,3 4 0 0,-3-6 0 0,2 1-1 15,1-1 0-15,-1-1 0 0,1-1 0 0,2 2 2 0,-2 3 1 0,-1-2 0 0,1 2 0 16,2 2 18-16,-2 0 0 0,-3 3 0 0,0-1 0 15,0 1 8-15,0 2-8 0,-1 0 11 0,1 0-11 16,0 0 21-16,0 2-2 0,0-2-1 0,0-3 0 16,0 3-8-1,0 0-2-15,0 0 0 0,0-2 0 0,0-1-8 16,2 1 0-16,-2 0 0 0,3-5 0 16,-3 2 0-16,2-2 0 0,1 0 0 15,0-3 0-15,-1 1-12 0,1-1 0 0,-1 1-1 0,-2-3 0 0,3 2 13 16,-3 1 0-16,0 2 0 0,-3 0 10 0,0 4-10 0,-2 3 0 0,0 0-12 15,-1 2 12-15,-2 5 0 0,0 0 0 0,-5 0 0 0,-3 5 12 0,3 2-12 0,-6 3-17 16,1 1 4-16,-1 6 1 0,-2-1 1 0,2 3 1 16,-2 2 0-16,2 0 0 0,-2 5 10 0,3 0 0 15,-4 2 0-15,1 1 0 0,3 4 0 0,-1-3 0 16,0-2 0-16,1 3 0 16,-1-5 0-16,3-3 0 0,0-1 0 0,-2-1 0 15,2-2 11-15,0-3 4 0,3-2 1 0,-1-2 0 16,4 0 0-16,-4-3 0 0,6-2 0 0,0-2 0 15,0-1-16-15,0-4 0 0,0 0 0 0,0 0 0 16,6-2-28-16,-1-3-1 0,3-2-1 0,0-2 0 0,0-3 14 16,5-2 4-16,0 0 0 0,-2-5 0 15,2 0-15-15,0 1-2 0,3-1-1 0,-3-2 0 0,1 4 21 16,1-2 9-16,-1 3-8 0,2-1 8 0,-3 1 21 0,0 2 10 0,3 4 1 16,-6 3 1-16,1 0-9 0,-3 5-3 0,0 0 0 0,-3 4 0 15,1 3-4-15,-1 4-1 16,-3 5 0-16,-2 3 0 0,0 6 8 0,-2-2 0 0,2 5 1 0,-3 0 0 15,3 2-12-15,0 0-2 16,0 1-1-16,0-1 0 16,5-2-55-16,1 0-11 0,2-1-3 15,2-6 0-15,1 0-106 0,5-2-22 0,16 11-4 16,-3-16-1-16</inkml:trace>
  <inkml:trace contextRef="#ctx0" brushRef="#br0" timeOffset="15711.78">3368 8133 1659 0,'0'0'36'0,"-5"-3"8"0,2-1 2 0,-2-1 1 0,2-2-38 0,-2 5-9 0,5 2 0 0,-3 0 0 0,1 0 84 0,-6 2 14 16,2 3 3-16,1 2 1 0,-3 0-66 0,3 5-12 15,-3-1-4-15,-3 6 0 0,3-1-20 16,-2 5 0-16,-1 1 0 0,3 1 0 0,-5 3 0 0,3-2 0 15,-1 4 0-15,-5 2 0 0,6 1 0 0,-4-1 0 16,4 6 0-16,-1-1 0 0,1 5-9 16,2 0 9-16,0 2-10 0,-6 5 10 15,7 3 0-15,1-1 0 0,-2-2-8 0,3 0 8 16,2-2 0-16,3 0 0 0,0-3 0 16,3-4 0-16,2-6 0 0,-2-3-9 0,5-3 9 15,0-3 0-15,2-4 0 0,4-5-8 0,-1-7 8 16,3 0 0-16,0-5-130 0,-3-4-21 0,3-3-4 0,-3-2-599 15</inkml:trace>
  <inkml:trace contextRef="#ctx0" brushRef="#br0" timeOffset="16078.56">3170 9269 1616 0,'-11'-3'46'0,"6"1"10"0,-3 0-45 0,3-1-11 0,-1-1 0 0,4-1 0 16,2 0 69-16,0 1 12 0,0-3 3 0,0-3 0 0,2 3-33 0,6-2-7 16,0 2 0-16,0-3-1 15,3 1-43-15,5-1 0 0,-3 3-11 16,3 0 3-16,0-2 20 0,2-1 5 0,6 3 1 0,-6-2 0 0,6 0-18 0,-3-1 0 15,11 1 0-15,-5-1 0 16,2 1 0-16,5-3 0 0,0 0 0 0,-2 1 0 0,3-1 0 0,2-5 0 16,0 1 0-16,2 0 0 0,6-6 0 0,0 1 0 15,0-2 0 1,0-1 0-16,-2 1 0 0,7-1 0 16,-8-2 0-16,6 5 0 0,0-2-22 0,-3 4-11 15,-11 2-3-15,0 6 0 0,-5 1-153 0,-2 3-31 16,-3 5-7-16,-6 2-1 0,-5 2 57 0,1 3 11 15,-4 2 3-15,-4 0 0 0,-1 5 97 0,-3-1 20 0,-4 6 4 0</inkml:trace>
  <inkml:trace contextRef="#ctx0" brushRef="#br0" timeOffset="16532.72">3363 9104 1862 0,'0'0'52'0,"0"0"13"0,8-2-52 0,-3 2-13 0,6 0 0 0,-1 0 0 0,1 2 0 0,5 1 0 16,0-1 0-16,2 0 0 0,6 1 12 0,-6 4 0 16,4-3 0-16,-1 6 0 0,0-3-12 0,3 2 8 15,-3 3-8-15,3 0 0 0,2-1 10 0,1 4-10 16,4 1 10-16,-4-2-10 0,7 3 0 16,-5-3 0-16,3 5 0 0,3-5 0 0,-4 2 0 15,9 3 0-15,-6 0 0 0,3 0 0 0,6-1 0 0,-1 4 0 16,3-4 0-16,-8 1 0 0,3 0 0 0,-1 0 0 0,-2 0 0 15,1-3 0-15,-4 1 0 16,0-3 0-16,-2 0 0 0,-5 0-10 16,-4 0 10-16,-2 0 0 0,-5-2 0 0,-2-3 8 15,-6 1 4-15,-6-1 0 0,6 0 1 0,-13 1 0 16,2-1 7-16,-2-2 2 0,-3 0 0 0,3-4 0 0,-6 1 0 0,3-4 0 16,0 0 0-16,-8-2-624 0,6-3-125 0</inkml:trace>
  <inkml:trace contextRef="#ctx0" brushRef="#br0" timeOffset="17065.75">3355 9283 1261 0,'0'0'36'0,"-3"-5"8"0,-2 1-36 0,0-1-8 0,-1-2 0 0,-2 0 0 0,3 2 78 0,-3 0 14 15,0 1 2-15,-5 1 1 0,2-1-26 0,1-1-5 16,-6 2 0-16,0 1-1 0,3 0-36 0,-11-1-7 0,6 3-2 0,-6-2 0 16,3 2 22-16,-6 0 5 0,3 0 1 0,-2 2 0 15,2 3-10-15,3 0-3 0,-6 2 0 0,1 2 0 16,0 1 3-16,-4 1 1 0,1 1 0 16,0 0 0-16,0 4-21 0,0-1-5 15,0 3-1-15,-6 4 0 0,9-1-10 16,-8 0 0-16,-1 2 0 0,1 3 0 0,-1-2 0 15,-2 2 0-15,3 0 0 0,-6-3 8 16,6 3 11-16,-3 0 1 0,0-3 1 16,2 1 0-16,-4 2 11 0,2-3 3 0,0 1 0 15,-6-1 0-15,9 1-18 0,-3-3-3 0,3 0-1 16,2-2 0-16,3 0-13 0,-3 2-10 0,3-5 2 16,2 3 0-16,1-2-26 0,-1-1-5 0,4-2-1 0,1 3 0 15,-1-1-23-15,4 1-5 0,1-3 0 0,4 0-1 0,1 2-74 16,5 1-14-16,0-1-3 0,0 1-630 0</inkml:trace>
  <inkml:trace contextRef="#ctx0" brushRef="#br0" timeOffset="18109.5">2662 10779 1918 0,'0'0'42'15,"-8"4"9"-15,2 1 1 0,4-3 3 0,-1 1-44 0,-5-1-11 0,3 0 0 0,0 1 0 0,-1-1 76 0,4 1 14 16,-4-1 2-16,6-2 1 16,0 0-69-16,-2 2-13 0,2 1-3 0,-5 1-8 0,5-1 0 0,-3 1 0 15,3 3 0-15,-5-2-12 0,5 2 12 0,-3 3 0 16,0 1 0-16,3 3 0 0,-5 3-19 0,5-1-1 16,-3 6 0-16,3 3 0 15,-5 8 4-15,2 3 0 0,3 1 0 0,0 1 0 0,3 2 16 16,-3 0 0-16,5 0-8 0,-5 0 8 0,3 0 0 15,2-3 0-15,-2-4-8 0,5-2 8 0,-5-5 0 16,2-3 0-16,-5-4 11 0,2-2-11 0,4-6 34 16,-6-1 0-16,2-1 0 15,1-4 0-15,0 0-34 0,-3-5 0 16,0 0 0-16,0 0 0 0,0 4 13 0,0-4-4 0,0 0-1 0,0 0 0 16,0 0 4-16,0 0 0 0,0 0 0 0,0 0 0 0,0 0-12 0,0 0 12 0,0 0-12 0,0 0 12 15,0 0-4-15,-6 3 0 0,4 1 0 0,-4 1 0 16,4 2-8-16,-3 0 0 15,2 0-10-15,-5 0 10 0,5 0-8 0,-5 0 8 0,3 3 0 0,2-3-9 16,-5 2 9-16,3-2 0 0,0 3 0 0,-3-3 8 16,3 0 20-16,2 0 4 0,-5 2 0 0,0-4 1 15,5 2-2-15,-4 0-1 16,1-2 0-16,1 2 0 0,0 0 5 0,2 0 1 0,-5-2 0 0,8 2 0 16,-5-3-36-16,-1 3-12 0,6-2 0 0,-5 2 0 15,3-2 12-15,2 0 16 0,-6-1-3 0,6 1-1 0,-2 0-25 16,2-1-6-16,0-4-1 0,0 5 0 0,0 0 4 15,0-3 1-15,0 3 0 0,0 0 0 0,0-5 5 16,0 2 1-16,0 3 0 0,0-5 0 0,0 0 9 0,0 2 0 16,0 3-9-16,-6-1 9 0,6 1 0 15,-2 0 0-15,2-3 0 0,-6 3 0 16,6-3 0-16,0-2 0 0,-2 5 0 0,2 0 0 0,-3-3 0 0,3-2 0 16,0 0 0-16,0 0 0 0,0 0 0 0,0 5 0 15,0-5 0-15,0 0 0 0,0 0 0 0,0 0-9 16,0 0 9-16,0 0 0 0,0 0-10 0,0 0 10 15,0 0-8-15,0 0 8 0,0 0 0 0,0 0-8 16,0 0 8-16,0 0 0 0,0 0 0 0,0 0 0 0,0 0 0 0,0 0 0 16,3 2 0-16,-3-2-8 0,0 0 8 0,0 0 0 15,2 0-8-15,4 0 8 0,-4 0-8 0,-2 0 8 16,6-2-20-16,-4-1 0 16,4 3 1-16,-4-2 0 0,3 2-2 0,-5 0-1 15,0 0 0-15,0 0 0 0,0 0 22 0,0 0-9 0,0 0 9 16,0 0 0-16,0 0 0 0,0 0 0 0,0 0 8 0,0 0-8 15,0 0 10-15,0 0-10 0,-5-5 10 0,5 5-10 16,0 0 0-16,-2-7-8 0,-4 3-1 0,4-6 0 31,-4 3-141-31,-2-2-28 0,3-3-6 0</inkml:trace>
  <inkml:trace contextRef="#ctx0" brushRef="#br0" timeOffset="18226.59">2394 11661 990 0,'0'0'21'0,"0"0"5"16,-2 2 1-16,-1 0 1 0,-2 1-28 0,2-1 0 0,-5 0 0 0,3 1 0 0</inkml:trace>
  <inkml:trace contextRef="#ctx0" brushRef="#br0" timeOffset="18680.64">2302 11971 2070 0,'0'0'45'0,"0"0"10"0,0 0 1 0,-8-2 3 0,3-1-47 0,2 1-12 0,-5-3 0 0,3 3 0 15,-1-3 44-15,1 3 6 0,3 0 2 0,-4-3 0 16,-2 2-32-16,-2 1-7 0,2 0-1 0,-3-1 0 16,1 3-3-16,-6 3-1 0,0-3 0 0,-3 4 0 15,3-1-8-15,-5 4 0 0,0 0 0 0,0 0 0 16,2 0-19-16,-4 2 1 0,-1 3 0 0,3-2 0 15,-6 1 18-15,-7 1 0 0,2 0 0 16,-5 0 0-16,0 2-20 0,-8 0 0 16,3 0 0-16,-1 2 0 0,-2 1-54 15,-5-1-11-15,5 3-3 0,0 0 0 0,3-3 13 0,-1 3 3 16,14 0 0-16,3-2 0 0,2-3 72 0,6-5 17 0,7 1 3 16,-2-6 0-16,10-1-74 0,3-3-14 0,8-5-4 15,3-5-383-15,-1-1-77 16</inkml:trace>
  <inkml:trace contextRef="#ctx0" brushRef="#br0" timeOffset="19075.56">2320 12030 2329 0,'-13'7'66'0,"8"-2"14"0,-3-1-64 0,0 1-16 0,0 0 0 0,0-3 0 16,0 3 64-16,0-1 8 0,0-1 3 0,3 2 0 15,-3-1-35-15,8 1-8 0,-8 0 0 0,8 2-1 16,-5 0-31-16,5-3 0 0,0 4 0 16,5-1 0-16,3 2-9 0,0 3-5 0,-3-3-1 0,9 3 0 15,-1 0-3-15,3-1-1 0,2 1 0 0,3 0 0 16,1 0 19-16,9 2 0 0,-4-2 0 0,2 2 9 15,5 2-41-15,1 3-8 0,2 0-1 16,-3 4-1-16,0 1-22 0,-2-3-5 0,3 3-1 0,-9-3 0 16,0 0 15-16,-4 0 3 0,1-2 1 15,-7 0 0-15,-2-1 36 0,-1 1 15 0,-5 0-12 0,2-5 12 0,-7 3 0 0,2-6 0 16,-2-1 0-16,2-1 12 0,-5-4-12 0,3-3 0 16,0 1 0-16,-3-3 0 15,5-5-180-15,-5-4-34 0</inkml:trace>
  <inkml:trace contextRef="#ctx0" brushRef="#br0" timeOffset="19377.54">2328 11875 2257 0,'-5'4'49'0,"2"1"11"0,-2 0 1 0,10 2 3 0,-5 0-51 0,3-2-13 0,2 2 0 0,6 0 0 15,5-3-14-15,2-1-6 0,3 1 0 0,11-1-1 16,3-3 21-16,-1-3-9 0,0 1 9 0,3-5 0 16,6 0 0-16,-1 0 16 0,3-2-2 0,3-1 0 15,2 1-6-15,-5-1-8 0,3 3 11 0,-1 3-11 16,3-4 9-16,3 1-9 0,-8 3 0 0,0-3 9 15,-2 2-37-15,-6 0-8 16,-3 3-2-16,-2 0 0 0,-3 2-9 0,-5 0-1 0,0 2-1 0,-6 0 0 16,1 1 12-16,-3 1 2 15,-6 1 1-15,1 2-521 0,-3 0-104 0</inkml:trace>
  <inkml:trace contextRef="#ctx0" brushRef="#br0" timeOffset="20174.45">3482 12004 1915 0,'-13'7'42'0,"7"-5"9"0,1 3 1 0,-3 0 2 0,-2 0-43 0,2-3-11 0,0 3 0 0,0-3 0 16,0 3 57-16,3-3 10 0,-1 0 1 0,4 3 1 16,-4-3-25-16,6-2-6 0,-2 3-1 0,2-3 0 15,0 0-24-15,0 4-5 0,0 3 0 0,0 1-8 16,0-1 8-16,0 2-8 0,8 0 0 0,-6 6 0 16,4 1 0-16,1 5 0 0,4 3-13 0,-3 2 5 15,0 2 8-15,3 7 0 0,-1 3-9 0,-2 2 9 16,3 2 0-16,2 0 0 0,-8 5 0 0,3-2 0 15,-3-3 0-15,-5 3 0 0,0-3 0 0,0 3 8 16,-8-3 2-16,3-2 0 0,0-2 0 0,-3-5 0 16,0 0 2-16,0-5 0 0,0 0 0 0,5-2 0 15,-4-7 13-15,1-3 3 0,4-4 1 0,2-2 0 16,0-3-93-16,0-3-18 0,8-1-4 0,-6-3-1 16,6-5-67-16,0 0-14 0,0-4-2 0</inkml:trace>
  <inkml:trace contextRef="#ctx0" brushRef="#br0" timeOffset="20524.66">3421 11858 1778 0,'0'0'39'0,"0"0"8"0,8 0 1 0,0-2 3 0,5-3-41 0,3 3-10 0,0-3 0 0,5 0 0 15,-2 1 18-15,2-1 2 0,0 3 0 0,0-3 0 16,6 0-8-16,-4 0-2 0,1 3 0 0,3 2 0 15,-1-2-10-15,1-1 0 0,4 3 0 0,-2 0 0 16,3-2 0-16,-3 2 10 0,3-2-2 0,-3-1-8 0,3-1 0 16,0-1 0-16,2-2-10 0,6-2 10 0,-6-6-9 15,3 1 9-15,-5-5 0 0,0 1 0 0,-3-4 0 0,-3 1 0 16,-2-2 0-16,-3-3 0 16,0 2-100-16,-5-1-16 0,13-20-3 15,-13 10-1-15</inkml:trace>
  <inkml:trace contextRef="#ctx0" brushRef="#br0" timeOffset="21227.81">2791 10605 1086 0,'0'0'31'0,"3"0"6"0,5 2-29 0,3-2-8 15,-1 0 0-15,3-5 0 0,3 1 43 0,-3-1 7 0,3 3 2 16,3-3 0-16,-3-2 9 0,2-3 3 0,-2-4 0 0,0 0 0 15,2 0-15-15,-2-2-2 16,3-1-1-16,-6-4 0 0,3 0-16 0,0-3-3 0,0 1-1 0,-3-3 0 16,3-2-6-16,0-1 0 0,-6 1-1 0,1-2 0 15,2-3-5-15,-5 0-1 0,0 0 0 0,3-2 0 16,-3-1-1-16,-6 1 0 0,6 0 0 0,0-1 0 16,-5-4 23-16,2 3 4 0,3-1 1 0,-8 1 0 15,5-6-10-15,0 3-2 0,3 3 0 0,-8-3 0 16,3 4-12-16,2-1-2 0,-2 4-1 0,2-2 0 15,-2-1-13-15,0 6 8 0,2-1-8 0,-2 8 0 16,-3-1-10-16,0 5-8 0,-3 3-2 0,-2 4 0 16</inkml:trace>
  <inkml:trace contextRef="#ctx0" brushRef="#br0" timeOffset="21891.71">4207 8782 1500 0,'0'0'42'0,"0"0"10"0,0 0-41 0,0 0-11 0,0 0 0 0,0 0 0 15,0 0 85-15,0 0 15 0,0-5 4 0,3 1 0 0,-3-1-54 0,2 0-10 16,-2 0-3-16,3 1 0 0,-1-3-24 0,-2 0-5 16,6 0 0-16,-4 0-8 0,1-3 0 0,2 1 0 15,3-1-10-15,-2 1 10 0,1-5-12 0,7 2 12 16,-4-4-10-16,6-3 10 0,0 0-15 0,3-5 3 16,-1 1 1-16,3-3 0 0,3-2 3 0,0-3 0 0,-3-2 0 15,3 0 0-15,-3 0 8 0,0-2-10 0,-5-2 10 0,0-1-10 16,-3-2 10-16,0 0 0 0,-5 2 0 15,0-2 8-15,0 0 4 16,-2-2 2-16,-4 0 0 0,-2-3 0 0,3 0 1 0,-3 3 0 0,2 2 0 16,-2 2 0-16,-2 3-15 0,2 5 0 0,-3 4-12 15,6 0 12 1,-3 5-50-16,0 2-3 0,0 0-1 0,0 7 0 16,0 0-78-16,0 5-15 0,0 0-3 0,0 7-278 0,0 0-55 0</inkml:trace>
  <inkml:trace contextRef="#ctx0" brushRef="#br0" timeOffset="22342.72">4358 8686 1918 0,'0'0'54'0,"0"0"13"16,2 0-54-16,4 0-13 0,2-3 0 0,2 1 0 0,1-1 11 0,5 3-1 16,-1-2 0-16,4 2 0 0,5 0 10 0,-6 2 1 15,3 3 1-15,1-2 0 0,-1 1-14 0,-3 3-8 0,4 3 10 0,-1-1-10 16,0 3 0-16,3 0 0 0,-1 4 0 0,4 1 0 15,-1 4 0-15,6 0-13 16,3 2 2-16,-1 3 1 0,0-2 10 0,3-3 0 0,-5-5-9 16,5 1 9-16,0-5 0 0,6-1 0 0,-6-4 0 0,2 1 0 15,1-4 20-15,-3 1 3 0,3-3 0 16,-1 1 0-16,1-1-5 0,-3 0-1 0,3 1 0 0,-3-1 0 16,-3 0-17-16,-5 1 10 0,-2 1-10 0,-3 1 8 15,-3-2-16-15,-3 1-4 0,-2 1-1 0,0 0 0 16,-5-1-41-1,-3 1-8-15,0 0-2 0,-3-3 0 0,-3 0-133 16,1 1-27-16,0 4-6 0,-3-7-1 0</inkml:trace>
  <inkml:trace contextRef="#ctx0" brushRef="#br0" timeOffset="22686.97">4710 7615 939 0,'8'-4'20'0,"-3"-3"5"0,3 2 1 0,-6-4 1 0</inkml:trace>
  <inkml:trace contextRef="#ctx0" brushRef="#br0" timeOffset="23085.73">4845 7376 1476 0,'0'0'32'0,"-3"-5"8"0,0 0 0 0,1 0 1 0,-1 1-33 0,-2-1-8 0,5 5 0 0,0 0 0 16,0 0 83-16,-3-5 14 0,-2 1 3 0,5 4 1 15,0 0-37-15,0 0-7 0,0 0-1 0,-8 0-1 0,5 0-47 0,3 0-8 16,-5 4 0-16,2 3 0 15,1 0-48-15,-1 0-5 0,3 3-1 0,0 2 0 0,0-3 30 0,3 0 7 16,-3 3 1-16,0 0 0 0,2 0 16 0,1 0 0 16,2-3 11-16,-2 3-11 0,5-1 0 0,0 4 0 15,2-1 0-15,-2 0 0 0,3 0-11 0,-1 0-9 16,1 2-1-16,2 1-1 0,0-5 22 0,1 4 0 16,1 1 0-16,-1-3 0 15,-1-3 0-15,3-1 0 0,0-3 0 0,-3 0 0 0,3-2 11 0,2-1 9 16,1-1 3-16,5-1 0 0,-1-2 33 0,1 0 6 15,5 0 2-15,-2 0 0 0,5 0-42 0,-1-2-8 16,4-1-2-16,2 1 0 0,2 0-12 0,-1-1 0 0,1 1 0 0,1 2 0 16,-3 2 0-16,-3 1 0 15,3 1 0-15,-5 1 0 0,0-3 0 0,-3 3 0 0,-3 0 0 16,-4-3-10-16,-4 3 2 0,-2-3 0 0,-5 1 0 0,-4-1 0 16,-1 0 8-16,-1-2 0 0,-2 3 0 0,-3-3 8 15,0 0 57-15,0 0 12 0,0 0 3 0,0 0 0 16,0 0-33-16,0 0-7 0,0 0 0 0,0 0-1 15,0 0-39-15,0 0-15 0,-3-5 1 0,3 5 0 32,0 0-172-32,-3-5-34 0,3 5-8 0,-13-9 0 0</inkml:trace>
  <inkml:trace contextRef="#ctx0" brushRef="#br0" timeOffset="23791.93">6009 7568 1695 0,'-3'-4'37'0,"3"-3"8"0,-3-3 2 0,1-2 1 0,2-2-39 0,-3 0-9 0,3-2 0 0,0-1 0 0,0 1 59 0,-3-1 9 16,3-1 3-16,0 1 0 0,-2-2-41 0,2 3-8 15,-3-1-2-15,3-1 0 16,0 1-20-16,-2 1 0 0,2-3 0 0,-3 0 0 0,3 0-11 0,0 0-6 16,0 1-2-16,0-4 0 0,3-1 19 15,-3 2 0-15,2 0 0 0,1-3 0 0,-1 1 0 0,1-1 0 16,2 0-8-16,1 1 8 16,-1 2 0-16,0 0 12 0,1-1-1 0,-1 1-1 0,3 2 1 0,-3 1 0 15,3 1 0-15,0 1 0 0,0-1-11 0,-3 1 0 16,3 4 0-16,0 0 0 0,0 1 0 0,0 1 0 15,-3 1 0-15,1-1 0 0,1 3-11 0,-1 0-7 16,-1 2-2-16,-2 3 0 16,-1 0-12-16,-2 2-4 0,0 0 0 0,0 0 0 15,0 0-16-15,0 0-4 0,0 0-1 0,0 0 0 0,0 0 57 0,0 0 11 0,0 0 2 0,0 0 1 16,0 0 1-16,0 0 0 16,0 0 0-16,0 0 0 0,0 0-15 0,0 0 0 0,0 0-9 0,0 0 9 15,0 0-16-15,0 2 2 0,0 3 1 0,0-3-485 16,0 1-97-16</inkml:trace>
  <inkml:trace contextRef="#ctx0" brushRef="#br0" timeOffset="24921.06">6191 6578 1512 0,'0'0'43'0,"-8"0"9"0,0-2-42 0,0 0-10 16,-2-1 0-16,2 3 0 0,3 0 48 0,-3 0 7 0,2-2 1 0,6 2 1 16,0 0-33-16,-5 2-6 0,5-2-2 0,0 0 0 15,0 0-29-15,0 0-7 0,0 0 0 0,0 0-1 32,0 0-8-32,0 0-2 0,3-2 0 0,2 2 0 0,0-2 18 0,3-1 3 0,0 3 1 0,0 0 0 15,0 0 20-15,3 0 4 0,-1 0 1 0,1-2 0 16,-1 2-16-16,1-3 0 0,0 3 0 15,2-2 0-15,0 0 25 0,3-3 9 16,-3 0 2 0,6-2 0-16,2 0 13 0,3-2 3 15,-3-3 1-15,5-2 0 16,1 0-13-16,-1 0-2 0,1-5-1 16,-1 2 0-1,-2 1-25-15,0 0-12 0,-3-1 10 16,0 3-10-16,-2-3 0 0,-1 3 8 0,1 0-8 0,-1 0 0 15,6 2 0-15,-3-2 0 0,0 3 0 0,0-1 0 0,1 0 0 0,-4 0 0 16,3 0 0-16,0 1 0 0,1 1 9 0,-4 6-1 0,1 1 0 0,-3-1 0 16,2-6-8-16,1 1 8 0,-4-1-8 0,-1 3 8 0,-1 7-8 0,-5-2 8 0,2 2-8 0,-4-2 8 0,-1-1 10 0,0 1 2 0,-5 2 0 0,0 0 0 0,0 0 22 0,0 0 5 0,0 0 1 0,0 0 0 15,0 0-29-15,-5 2-6 16,0 3-1-16,-3-3 0 0,0 5-12 0,0-2 0 16,0 0 0-16,0-3-10 15,-3 3-16-15,6-3-3 0,0 3-1 16,-3-3 0-16,0 1-152 0,0 1-30 0</inkml:trace>
  <inkml:trace contextRef="#ctx0" brushRef="#br0" timeOffset="25507.91">7263 6249 1234 0,'0'0'27'0,"-5"0"5"0,-1 0 2 0,-2 0 2 0,0-2-36 0,0 2 0 15,0 2 0-15,-2 0 0 16,-1 3 0-16,-2 0-19 0,0 2 3 0,2-2 0 0,1 2-4 0,-1 2 0 0,1-2 0 0,-1-2 0 16,3 2 20-16,0-2 0 0,3 2 0 15,2-3 0-15,3 1 0 0,0-3 0 0,3 3 0 0,-1 0 0 16,1-1 0-16,0 1 0 15,2 0 0-15,3 2 0 0,3-2 0 0,-4-1 0 0,1 1 0 0,0-3 0 16,3 3 22-16,0-3 8 0,-1 3 2 16,1-3 0-16,-1 1 25 0,3-1 6 0,1-2 1 0,-1 0 0 15,3 0-4-15,2 0 0 0,1-5 0 0,5 1 0 16,2-3-9-16,1 0-3 0,4-3 0 0,4-4 0 16,-1 2 4-16,3-4 0 0,-2-1 0 0,4 1 0 15,1 0-42-15,2-1-10 0,3-2 0 0,-2 3 0 16,-4-1 0-16,-2 3 0 15,3-2 0-15,-3-1 0 0,3 6 0 0,-3-4 0 0,0 6 0 16,-3 0 0-16,1 4 8 0,-4 0 0 16,-4 3 0-16,-3-1 0 0,-3 3-8 0,-3 0-11 0,-2-2 3 15,-3 0 0-15,-5 2-10 0,0 4-2 0,-2 4 0 0,-4-1 0 16,-2 0-9-16,-5 0-3 16,0 0 0-16,-6 2-528 0,-2 1-105 0</inkml:trace>
  <inkml:trace contextRef="#ctx0" brushRef="#br0" timeOffset="27575.77">5800 8867 1332 0,'0'0'29'0,"0"0"7"0,0 0 0 0,0 0 1 0,2-5-29 0,1 0-8 0,0 1 0 0,-1-1 0 16,4 0 36-16,-4 0 5 0,3 1 2 0,1-1 0 15,-6 5-23-15,8-5-5 0,2 1-1 0,-2-1 0 0,0-2-14 0,3 2 0 16,-6 0 0-16,3 1-10 16,3-1 2-16,-3 0 0 0,-3 3 0 0,3-3 0 0,0 3-11 0,0 0-1 15,-3-3-1-15,0-2 0 0,3 0 21 0,0-3 0 16,-3 1 0-16,3-3 0 0,0-2 24 0,0-2 10 15,0 1 2-15,0-3 0 0,0-1-11 0,0-2-1 16,0-3-1-16,2 3 0 0,-2-3-14 0,3-1-9 16,-3 1 12-16,2 1-12 0,1 1 10 0,0-1-10 15,-1 2 8-15,1 2-8 0,-3-2-11 0,0 2-7 16,2 2-2-16,-4 6 0 16,-1-1-16-16,-2 3-4 15,2 1-1-15,-5 4 0 0,0 4 26 0,0 0 6 0,0 0 1 16,0 0 0-16,-5 0 8 0,-1 2 0 0,1 3 0 0,0 0 0 0,-1-1 31 0,1 1 8 15,0 0 1-15,-1-1 1 0,1 3-17 0,0-4-3 0,0 1-1 0,2 1 0 16,0 0-6-16,1 0-2 0,-1-3 0 16,0 3 0-16,3-1 16 0,-2 1 4 0,-1 0 0 0,0-3 0 31,3 3-52-31,-2-1-9 0,2 1-3 0,0 0 0 0,0-5 32 0,-3 2 0 0,3 1 0 16,0-3 0-16,0 0 0 0,-3 4 0 0,1-1 0 0,2-3 0 15,0 0 0-15,0 0 13 0,0 0-1 0,0 0 0 16,0 2-12-16,0-2-16 0,0 0 3 0,0 0 1 15,0 0 12-15,2 2 0 0,1 3 0 0,0-3 0 16,-1 1 0-16,1-1 0 0,0-2 0 0,-1 2 10 16,4 1-10-16,-4-1 0 0,1 1 0 0,2-1-11 15,-2-2 11-15,2 0 0 0,-2 0 0 0,-3 0 0 0,2 2 0 0,4 1 0 16,-4-3 0-16,-2 0 0 0,3 0 13 0,2 0 5 16,-5 0 1-16,0 0 0 0,6 0 0 0,-4 0 0 15,4 0 0-15,-1 0 0 16,0 0 1-16,0-3 0 0,1 3 0 0,2-2 0 0,-3 2 12 0,3 0 2 15,0 0 1-15,0 2 0 0,0-2-35 16,0 0-11-16,0 3 0 0,2-1 0 16,-2-2 11-16,0 2 0 0,0 1 0 0,3-1 0 0,-4 0 0 0,1 1 0 15,-2 1 0-15,-1-1 0 0,0-1 14 0,1-2-2 16,-4 2 0-16,-2-2 0 0,6 3-12 16,-6-3 0-16,0 0 0 0,0 0 0 0,5 2 0 0,-5-2 0 15,2 5 0-15,4 0 0 0,-1-1 0 0,0-1 14 0,1 4-4 16,2-3-1-16,2 6-9 0,1-1 0 0,5 3 0 0,0 0 0 15,5-1 0-15,0 1 0 16,0 0 0-16,3 0 0 0,0 0-9 0,2 2 9 16,1 0 0-16,2 2 0 15,0-2 0-15,3-2 0 0,-1 2 0 0,-2-4 9 16,0 1-9-16,-2-1-11 0,-3-1 3 0,-3-4 0 16,-5 2 8-16,-3-5 11 0,-2 3-3 0,-3 0 0 0,-3-1-8 15,0-1 0-15,-2-1 9 0,-3-2-9 16,0 5 59-16,0-3 7 0,0-2 2 0,0 5 0 15,0-5-23-15,0 0-4 0,-3 2-1 0,0 1 0 0,-2 1-12 0,3-1-2 16,-1-1-1-16,0 0 0 0,-2 3-17 0,5-5-8 0,-3 2 8 16,-2 1-8-16,5-3 0 0,-5 2 0 0,5-2 0 15,0 0-11-15,-3 0 11 0,-2 0-13 0,-1 2 5 0,6-2 8 16,-5 0-28-16,5 0 1 16,0 0 1-16,-5 0 0 0,0 0-9 0,-1 0-1 0,6 0-1 0,-8 0 0 15,3 0-11 1,5 0-1-16,0 0-1 0,-5 3 0 0,-3-1 10 0,8-2 3 15,0 0 0-15,0 0 0 0,-5 0 25 0,5 0 12 0,0 0-12 0,0 0 12 0,-6-2 0 0,1-3 0 16,2 0 0-16,1-2 0 16,2 7 8-16,-3-4 10 0,3-3 2 0,0 0 0 0,3-3-20 15,-6 1 0-15,3-3 0 0,0 0 0 16,0-2 0-16,0 0 0 0,0-3 0 0,0 1 0 16,0 2 0-16,-3-5 12 15,1 3-1-15,-1-3 0 0,3 2-11 0,0-1 8 0,-3-1-8 0,1 0 8 16,-1 2-8-16,3-1 8 0,-2 1-8 0,2 1 8 15,-3-1-8-15,0 3 0 0,1 0 0 0,-1 2 8 0,0 0-20 0,1 3-5 0,-1 0-1 16,0 2 0-16,-2 2 18 16,0 0 0-16,-1-2 0 0,1 0 0 0,0 0 0 15,0-2 14-15,-1 2-1 0,4-3 0 0,-4 1 43 0,1-3 9 0,2-2 2 0,-2-3 0 16,5-4-8-16,-2 0-2 0,-1-5 0 0,0 3 0 16,3-1-40-16,3-2-8 15,-3 3-1-15,3-1-8 0,-1 3 0 0,1 0-17 0,-1 5 1 0,1-1 1 31,-3 3-71-31,0 2-14 0,0 3-4 0,0 4 0 0,-3 0 12 0,1 1 3 16,2 4 0-16,0 0 0 16,0 0 49-16,0 0 11 0,0 0 1 0,0 0 1 15,-3-3 68-15,3 3 14 0,0 0 2 0,-2-4 1 0,4-3 3 0,1-3 1 0,-1 1 0 16,4-3 0-16,2-2-18 0,-3 0-3 16,6-5-1-16,-4 2 0 0,4-1-16 0,0-1-4 0,-1 0-1 15,-2 0 0-15,0 0-10 0,0 1-1 0,0-1-8 0,-3 0 12 16,3 0-12-16,-5 3 0 0,2-3 0 0,0 2 0 0,-2-1 0 15,0 1 0-15,-3 1 0 0,2-1 0 0,6-2 0 16,-5 3 0-16,0-3 0 0,2 3 0 0,0-3 0 16,3 2-10-16,0-1 10 0,0 1-12 0,0-2-7 0,0 3-1 15,2-1-1-15,-2 6 0 16,0-4-11-16,0 4-1 0,3 1-1 16,-6 1 0-16,0-1 17 0,-2 3 3 0,2 0 1 15,-2 3 0-15,0-1-5 0,-1 0-1 0,-2 5 0 16,0 0 0-16,0 0 19 0,-2-2-10 0,2 2 10 0,-3-5-8 0,3 5 8 15,-3-4 9-15,-2 4-1 0,0 0-8 16,2 0-82-16,-2 2-23 0,0 0-5 0</inkml:trace>
  <inkml:trace contextRef="#ctx0" brushRef="#br0" timeOffset="29098.9">4807 7519 1580 0,'0'0'35'0,"0"0"7"0,0 0 2 0,-5-5 0 0,5 5-36 0,-5-4-8 0,2-1 0 0,-5 0 0 0,3 3 34 0,0-3 5 0,-1 3 1 0,-2-1 0 15,3-1-10-15,-3-1-2 0,0 0 0 0,0 1 0 16,0-1-28-16,-2 0 0 0,2 1 0 0,-3-1 0 15,1 0 27-15,2 0-1 0,-5-2 0 0,2 0 0 0,0 0 3 0,-4-2 1 16,4 2 0-16,-5-3 0 0,0-1 16 0,3-1 3 16,-3-2 1-16,-2 0 0 15,-1 0 0-15,3-1 0 16,-8-3 0-16,6 1 0 0,-1-4-18 0,-4 0-3 16,1 0-1-16,1-1 0 0,0 1-28 0,0 0-10 15,2 0 0-15,-2 2 0 0,3 0 10 0,-4 1 0 0,1 3 0 16,-2-1 0-16,1 2 0 0,1 2-10 0,0 0 10 0,3 5-13 15,-6 3-11-15,5-1-1 0,1 5-1 0,2 0 0 16,5 2-183-16,3 3-37 0,-8 2-7 0,16-7-2 0</inkml:trace>
  <inkml:trace contextRef="#ctx0" brushRef="#br0" timeOffset="29858.27">5559 8867 1437 0,'-5'9'40'0,"2"-4"10"0,-2-1-40 0,2 1-10 0,0 2 0 0,1 0 0 16,-1-2 13-16,3 2 1 0,-3-2 0 0,3-1 0 15,0 1 18-15,0-5 3 0,0 0 1 0,0 5 0 16,0-3-7-16,0-2-1 15,0 0 0-15,0 0 0 0,0 0 13 0,0 0 3 16,0 0 0-16,0 0 0 0,0 0 22 0,0 0 5 0,0 0 1 0,0 0 0 16,0 0-23-16,0 5-4 0,-2 0-1 0,-1-1 0 15,0 3-25-15,-2 3-6 0,3 4-1 0,-4 5 0 16,-2 2-12-16,3 5 0 0,0 0 0 0,-3 4 0 16,3 3 0-1,-1 2 0-15,1-2 0 0,0 3 0 0,-3 1 0 0,2 1 8 16,-2-1-8-16,3 1 0 15,0 0 10-15,-3-3-10 0,3 3 10 0,-3-3-10 0,2 0 14 0,-4-4-3 0,2 2-1 16,0-5 0-16,-3 2 13 0,1 1 2 0,2-5 1 0,-3 0 0 0,3 0 2 16,-2 0 1-16,4-3 0 0,-1 1 0 15,1-3-14-15,1-2-3 0,2-1-1 0,1-1 0 16,-1-1-11-16,0-2-12 0,3 1 2 0,0-1 1 0,0 0-8 16,3 0-2-16,0-2 0 15,-3-1 0-15,2 1-15 0,1 0-3 16,2-3-1-16,-2-2 0 0,0 0 2 15,-1 0 0-15,1 1 0 0,-1-6 0 16,1 0 8-16,-3-2 1 0,3 3 1 16,-1-3 0-16,4 0-18 0,-1-5-3 0,-2 3-1 0,2-6 0 0,-2 1-62 0,2-2-13 15,-2-3-2-15,2 0-618 0</inkml:trace>
  <inkml:trace contextRef="#ctx0" brushRef="#br0" timeOffset="30549.84">6959 8688 1608 0,'0'0'45'0,"0"0"11"0,0 0-44 0,-3 5-12 0,3 2 0 0,-3 2 0 0,1 0 71 0,2 1 12 16,0-1 2-16,0 1 1 0,0 4-50 0,2-2-11 16,4 4-1-16,-4 0-1 0,3 3-23 0,3 2 0 15,0 3 0-15,0-1-12 0,0 3 12 0,0 0 0 0,0 2 0 16,-3 1 0-16,6-1 0 0,-3 0-10 0,0 3 10 16,-3-1 0-16,3 1 0 15,-3-1 0-15,3 1 0 0,-2-5 0 0,-4-3 28 0,1-4-1 0,0 0 0 0,-3-3 0 16,2-1 45-1,1-1 8-15,-1-3 3 0,4 1 0 16,-1-2-30-16,-2-1-5 0,-1 0-2 0,4-2 0 0,-1 1-38 16,0 1-8-16,-2-2 0 0,0 0 0 0,-1 0 0 0,1 0-8 15,-1 0 8-15,1 3-10 0,-3-3 10 0,3 2 0 0,-1 3 10 16,1-3-10-16,-3 3 22 0,0 2-2 0,0-2 0 0,0 2 0 16,0 0 4-16,-3 0 0 0,1-2 0 15,-1 0 0-15,3-3 5 0,-3 1 2 0,1-1 0 0,2 0 0 16,-3-4-11-1,3 2-3-15,0-5 0 0,0-2 0 0,0 0-17 0,0 0 0 0,0 0 0 0,0 0 0 16,0 0 0-16,3 0-12 0,2 0 3 16,0 0 1-16,1 0 8 0,2-2-13 15,-3 2 5-15,0-5 8 0,3 3-12 0,0 0 12 16,0 2-10-16,0 0 10 0,3 2-11 0,-1-2 11 16,1 2-12-16,2 3 12 0,0-3-24 0,3 3 3 0,3 0 0 0,2 0 0 31,3 2-69-31,5-3-14 0,5 6-2 0,3-1-962 0</inkml:trace>
  <inkml:trace contextRef="#ctx0" brushRef="#br0" timeOffset="31734.59">1606 9958 1119 0,'-8'7'24'16,"5"0"6"-16,-4 0 1 0,-1 0 1 0,0 3-32 0,0-3 0 0,5-5 0 0,-5 3 0 0,3-3 104 0,0 0 14 0,-3-2 3 0,2 0 1 15,6 0-57-15,-2-2-11 0,-6 0-2 0,0-1-1 16,8 3-11-16,-3-4-1 0,-5-3-1 0,0-1 0 15,0 1-24-15,6 0-5 0,-6-2-1 0,0 0 0 16,0-1-8-16,0 3 0 16,0-2 0-16,0-1 0 0,5 6 0 0,-7-4 0 0,2 1 0 0,0 0 0 15,0 3 0-15,5-1 10 0,-5 0-10 0,0 1 10 16,1 1-10-16,-1-1 0 16,5-1 0-16,-5 2 0 15,0 1 0-15,-2-3 0 0,2 3 0 0,0-3-11 0,0 3 33 16,-3-3 6-16,3 3 2 0,-8-3 0 0,6 1-20 0,-9-1-10 0,3 0 10 0,-2 0-10 15,-1 1 11-15,-5-1-11 0,-2 0 12 0,2 3-12 16,-2 0 0-16,-1-1 0 0,1 3-15 0,-1 0 5 16,1 3-10-16,-1 1-1 0,1-1-1 0,0 1 0 15,2 3 13-15,-3 0 9 0,6 1-12 0,-3 1 12 0,6-2 0 0,-1 0 0 16,3 0 0-16,6-2 0 0,-1-3-10 0,-2 1 10 16,5-3-8-16,-3-3 8 0,3 1 0 0,1-5-10 15,-1 0 10-15,-3-3 0 0,3 1 0 0,-2-1 0 16,-1-1 0-16,-2 1 9 0,2 1 6 0,1-1 1 15,-6-1 0-15,0 1 0 0,3 1 8 0,-3 2 1 16,0 0 1-16,5 2 0 16,-5 3 1-16,6-1 0 0,-6 1 0 0,8 2 0 0,-3 0-27 0,3 2 0 15,8 3 0-15,0 5 0 0</inkml:trace>
  <inkml:trace contextRef="#ctx0" brushRef="#br1" timeOffset="50259.39">3471 7719 1378 0,'0'0'30'16,"-5"2"6"-16,0-2 2 0,-1 0 2 0,1 3-32 0,3-3-8 0,-6 0 0 0,2 0 0 0,6 0 27 15,-5 0 4-15,0 0 1 0,2 2 0 0,-8-2 0 0,6 0 0 0,-3 2 0 0,0-2 0 16,6 0-8-16,-9 0-2 15,3 0 0-15,0 0 0 0,-2-2 5 0,2 0 1 0,0 2 0 0,-5-3 0 16,7 1-9-16,-7 0-2 0,2-1 0 0,1-1 0 16,2 1-2-16,-5 3-1 15,2-2 0-15,-2-1 0 0,0 3-14 0,2 0 9 0,-7 0-9 16,2 3 8-16,-3-1-8 0,1 3 8 16,-6 2-8-16,0 2 8 0,3 1 0 0,-3-1-8 15,3 5 12-15,-3-2-4 0,5 4-8 0,-7 1 10 0,2-3-10 16,0 3 10-16,-2-3-10 0,5 2 12 0,-6 1-12 0,1-1 12 15,-1 0-12-15,1 1 10 0,-1 2-10 0,1-3 10 16,2 3-10-16,0 0 0 0,3-3 0 0,-5 3-11 16,-1 0 11-16,1 2 0 0,-1 0 0 0,1 3 0 15,2-3 46-15,-2 5 11 0,2 2 3 0,-3 0 0 16,6 1-103 0,-5-1-20-16,-1 2-4 0,1 3-1 0,-6 2 52 0,3 1 16 0,3-3 0 0,-6 2-10 15,5 3 10-15,1-3 0 0,-1 3 0 0,4-3 0 0,1 2-16 16,4 1 3-16,2 0 0 0,3-1 0 0,2 3 13 0,1-7 10 15,2-2-2-15,0-3 0 0,0 3-8 0,5-3 0 16,-2 0-10 0,0 0 10-16,5 0 0 0,-6 3 0 0,6-3-8 0,-2 0 8 0,2 1 0 15,0-1 0-15,0 3 0 0,0-3 0 0,0 2 0 0,0 3 0 16,0 0 12-16,2 2-12 0,-2 1 20 0,6-3-4 16,-4 2 0-16,6 0 0 0,-5 3-16 0,2-3 10 0,3 0-10 15,3 3 8-15,-3 0-8 0,5-1 10 16,0 6-10-16,3-3 10 0,-3 2-10 0,6 0 0 15,-3 3 0-15,7 0 0 0,-4 2 0 0,-1 2 0 0,6 3 0 0,-5 2 0 16,-1 5 0-16,1-3 0 0,-1 1-9 16,3-3 9-16,-2 2 0 0,-3-7 0 0,2 1 0 0,-4-3 0 15,2-2 0-15,2-3-10 0,-2-2 10 0,0-5-8 16,2 0 20-16,6-4 4 0,-5 0 0 0,2-6 1 16,0-3 8-16,5-4 2 0,1-1 0 0,2-5 0 15,3 2-11-15,-1-7-1 0,4 0-1 0,5-5 0 16,5-4-2-16,-3-5 0 0,0 0 0 0,-2-3 0 15,8-1-12-15,-9-1-12 0,9-2 3 0,-1-3 0 16,4 1 9-16,-6-3 0 0,0 0 0 0,0-2 0 16,2 0 0-16,1 0 0 0,0 0 0 0,-1-3 0 15,1-7 0-15,-1 3 0 0,-2 5 0 0,3-3 0 16,0-7 0-16,-1 0 0 0,1 0 0 0,2-7-8 16,-7-2 8-16,1-3 0 0,1-2 0 0,3-2 0 0,2-3 0 15,-5-2 8-15,3 0-8 0,-6 0 0 0,3 0 10 16,-5 2-2-16,0 0-8 0,-1 0 12 0,-2 3-12 0,-5 2 0 15,0 2-12-15,-6 1 12 0,1 1 0 16,-6 1 0-16,0 0 0 0,-5-1 0 0,-3 3 8 0,-5 3 0 16,0-3-8-16,-3 2 12 0,-2-2 6 0,-3 0 1 15,0-2 0-15,-3-1 0 0,-2-1 8 0,-3-3 1 16,-2-3 1-16,-4 3 0 0,1-2-6 0,-3-1-2 16,-5 3 0-16,0 0 0 0,-6 3-13 0,1-1-8 15,0 3 10-15,-1 4-10 0,-2 0 15 0,0 3-3 16,0 0-1-16,-3 4 0 0,0 1 14 0,-2-1 3 15,-3 1 1-15,0 1 0 0,0 1-7 0,2 2-2 0,1 0 0 16,0-2 0-16,-1 2-34 16,-5-2-7-16,1-3-2 0,-4 3 0 15,4 0-21-15,-6 0-4 0,2 0 0 0,-2-1-1 16,-2 1-132-16,-1 2-27 0,-5 0-4 0,-2 5-2 16,4 0-2-16,-4 5-1 0,-51-8 0 0,19 17 0 0</inkml:trace>
  <inkml:trace contextRef="#ctx0" brushRef="#br1" timeOffset="54223.74">1693 6835 2084 0,'-10'2'46'0,"2"-2"10"0,0-2 1 0,0-1 1 0,0-1-46 0,5 1-12 0,-5-1 0 0,0-1 0 0,6 2 0 0,-6-1 0 16,3 1 9-16,2 3-9 0,-5-2 10 0,0-3-2 15,-2 3-8-15,2 0 12 0,-3-1-12 0,-5 3 0 16,0 0 0-16,0 3 0 0,3-1 0 0,-3 0-13 15,-8 3 4-15,3 2 1 0,-3 3 8 0,6-1-10 16,-9 5 10-16,9 2-10 0,-8 1 10 16,-1 2-8-16,1 2 8 0,-1 0-8 0,-5 5 8 0,3 2 0 15,-5 0 0-15,7 3 0 0,-7 2 0 0,8 2 0 16,-1 0 0-16,1 1 0 0,2-1 8 0,-3 0 3 0,4 1 1 16,1 1 0-16,-1 3 0 0,4-2 0 0,1 4 0 15,2-2 0-15,0 0-12 0,3 2 0 0,-3 1 0 0,5-1 0 16,-2 3 0-16,2 0 0 0,3 4 0 0,-2 3 0 15,4-3 0-15,1 5 0 0,-8 0 0 0,10 5-11 16,-5 4-4-16,0-4-1 0,0 2 0 0,1 3 0 16,-1-1-6-16,5 3-2 0,-5 0 0 0,0 0 0 31,5 5-19-31,-4-3-4 0,4 0-1 0,-2 3 0 16,-3 1 0-16,5 1 0 0,3-2 0 0,-5-1 0 0,2 3 20 0,3 0 4 0,0 0 1 0,0 0 0 15,0-2 23-15,0-1 0 0,3 3 0 0,2 0 0 16,-5 2 0-16,8 1 0 0,-5-1 0 0,5 0 0 15,-1 3 0-15,4-1 0 0,-3 3 0 0,3-2 0 16,2 2 15-16,-3-5-3 0,9 0 0 0,-3-2 0 16,5 0 14-16,0-2 2 0,0-5 1 0,6 2 0 0,-1 0-5 15,6-2-2-15,-6 2 0 0,3-5 0 16,3 1-22-16,3 2 0 0,2-3 0 0,0 3 8 16,2-5-40-16,1 3-8 0,-6-1-2 0,6-4 0 0,-5 2 26 0,2-2 4 15,5 0 2-15,-5 0 0 16,8-1 10-16,-3-1 0 0,1-3 0 0,-1-5 0 0,3-2 0 0,-3-2 0 15,6-3 0-15,2-4-8 0,0-5 8 16,-2 0 0-16,2-5 0 0,1-2 0 0,4-5 11 0,3 0-3 16,-5-4 0-16,8-3 0 0,-5-5 0 0,5-2 0 15,-1-2 0-15,1-3 0 0,8 1-8 0,-8-6 12 0,2-1-12 16,6-3 12-16,0 2-12 0,-5-4 0 16,2-1 0-16,0-4 8 0,3-2-8 0,-1-1 0 0,1-2 0 15,0 1-11-15,0-4 19 0,2-1 3 16,-2-1 1-16,5-2 0 0,0-2-12 0,-2-2 0 0,4-1 0 0,-2-4 0 15,1-3 0-15,4-2-17 16,0 0 4-16,-2-4 1 0,0 1 12 16,-1-4 0-16,4-2 0 0,-1-3 0 0,-2 0 0 0,-3-4 16 15,0 2-3-15,-2-3-1 0,2-2-12 16,-6-2 0-16,4 3 0 0,-1-4 0 0,6-1 18 0,-8-1 1 0,0-1 0 16,-1-1 0-16,-1 0 18 0,-4 0 4 0,-5 5 1 0,0 0 0 15,-2 0-9-15,0-3-1 0,-4-4-1 0,1-3 0 16,-5 1-3-16,-3-3 0 0,-3 2 0 0,1-2 0 15,-4 0 10-15,-2 3 2 0,-2 2 0 16,-3-3 0-16,-3 5-27 0,-3-2-5 0,-2 2 0 0,-6 0-8 16,1 3 12-16,-6-1-4 15,0 3 0-15,-2 0-8 0,-6 2 9 0,1 0-9 0,-4 3 0 0,-2-3 9 16,0-2 7-16,-2 0 0 0,-4 0 1 0,-2 0 0 0,0 0-17 16,-2-1 10-16,-1 1-10 0,-5 0 8 0,1 0-8 15,-4 2 0-15,-2 0 0 0,0 1 0 0,-6-4-12 16,1 4-5-1,-1 3-1-15,-2 1 0 0,-3 3 18 0,-2-1 11 16,-6 0-2-16,1 5 0 16,-6 0 1-16,0 2 0 0,2 3 0 0,-2 2 0 0,-2-2 9 0,-4-1 1 15,-1 3 1-15,-1-2 0 0,0 2-13 0,0 0-8 0,0-2 8 16,-3-1-8-16,3-1 0 0,-2-6 0 16,5 3 0-16,-3-2-8 0,2-3-16 0,-2 1-4 15,1-6 0-15,-1 1 0 0,2-1-8 16,4 3-3-16,-4 0 0 0,1 2 0 0,0 3 8 15,0 2 2-15,-3 2 0 0,2 5 0 0,-1 3 29 0,-4 1 0 0,0 6 0 0,1-1 0 0,-6 5 12 0,0 0 8 16,3 5 1-16,-3 5 1 0,-2 4-11 0,-4 0-3 16,4 3 0-16,-1 2 0 0,-4 2 12 0,4 3 3 0,-2-1 0 0,3 1 0 15,-6 2 9-15,5 0 3 0,-5 0 0 0,3 0 0 16,3-2-35-16,-1 2 0 0,-5-3 0 16,1 3 0-1,-1 3-43-15,0-1-9 0,-2-2-1 0,7 5-1 16,-5-3-8-16,3 3-2 0,11 2 0 0,-6 0 0 0,8 2 51 0,0 1 13 0,0-1 0 15,3 0 0-15,7 1-11 0,1-3 11 0,5 0-13 0,3 0 5 16,-1 2-44 0,1 1-8-16,-3 2-1 0,2 2-1 0,1 2-39 15,0 1-8-15,5 4-2 0,-6 5-580 0</inkml:trace>
  <inkml:trace contextRef="#ctx0" brushRef="#br1" timeOffset="58900.39">1744 5431 1411 0,'-14'-3'31'0,"6"1"6"0,3 0 2 0,-3-3 1 0,0 0-32 0,0 0-8 0,0 1 0 0,0-1 0 15,1 3 0-15,1 2 0 0,-2 0 0 0,0 0 8 16,-5 0 26-16,3 2 6 0,-1 0 0 0,-8-2 1 16,4 3-23-16,-4-1-5 0,1 0-1 0,-4 1 0 15,-4 1 37-15,5 1 7 0,-3 0 2 0,3 0 0 16,-3-1-31-16,0 3-7 0,3 0 0 0,-5 3-1 15,2 6-19-15,3-2 0 0,-9 0 0 0,4 1-9 16,-1 1 9-16,-2 3 0 0,3 2 8 0,-6 3-8 16,6-1 14-16,-1 3-2 0,1 0 0 0,-1-3 0 0,6 1 12 0,-5 2 1 15,2 0 1-15,-3 2 0 0,1-2-4 0,0 2-1 16,-1-2 0-16,3 0 0 0,3 0-7 0,-5 4-2 16,2 1 0-16,0 2 0 0,3 2-4 0,-3 0-8 15,6 0 11-15,-6 3-11 0,-3 0 0 0,6 4 0 16,-5 0 0-16,4-11 0 15,1 4 8-15,3 3-8 0,-6 2 0 0,0 0 0 16,3 2 8-16,-3 0-8 0,-2 3 0 0,-9 19 0 16,6-6 0-16,-3-1 0 0,11-3 0 0,-3-5 0 15,3-2 0-15,5 0 0 0,1 3-10 16,4-1 10-16,3-2 0 0,0-2 0 0,0-3 0 16,0 1 0-16,6-1 0 0,-6 3-11 0,5 4 11 15,-2-2-8-15,2 0 8 0,-5 2 0 0,8-1 0 0,-8-1 0 0,6 7 0 0,-4 0 0 0,6 2 0 0,-2 1 0 16,-4-3 0-16,4 2-12 0,2 1 12 15,-6-1-12-15,6 3 12 0,0-5 0 0,0 0 0 16,0 0-8-16,0 0-7 0,6 0-1 0,-6 0 0 16,0 1 0-1,2 1-12-15,-2 0-2 0,0 3-1 16,6 0 0-16,-6 0 6 0,-6 2 1 0,6 0 0 16,-2 3 0-16,2 1 10 0,-8 1 2 15,8-2 1-15,-8-1 0 0,5 5 1 0,-5-2 0 16,3 0 0-16,2 2 0 0,-5-4 10 0,6 4 0 15,-4 3 8-15,6-3-8 0,-2-5 0 0,2 6 0 16,-8 3 0-16,8-1 0 0,0 0 0 16,0-1 0-16,-5 1 0 0,2-1 0 15,3 5 11-15,0-2-3 0,-3-2 0 0,-2-3 0 16,5 0-8-16,-3-2 8 0,-2 2-8 0,5 3 8 0,0-3 36 16,0-68 6-16,0 0 2 0,0 195 0 0,0-133-20 0,5-1-3 15,3 0-1-15,-2-5 0 0,7-2-12 0,-3-2-2 0,6 0-1 16,-3-5 0-16,3 2 7 0,3-2 0 0,-3-2 1 0,2 0 0 15,6-1-21-15,0-1-16 0,2 1 2 16,1 1 1-16,-1-3 13 0,1 3 16 0,-6 2-3 16,3-2-1-16,-3 2-12 0,3-12-16 0,-6 3 3 0,6 2 1 0,2 2 12 15,1 3 0-15,2-1 0 16,-3-1 0-16,6-1 8 16,5 17 4-16,6-5 0 0,-6-2 1 0,5-3-42 15,3-7-9 1,-3 1-2-16,1-6 0 0,-1-4 21 15,0 0 4-15,3-2 1 0,0-1 0 16,0-4 14-16,5 3 0 0,-2-6 0 0,0 1-9 16,5-1 9-16,-6-2 0 15,9-2 0-15,-3 2 0 0,0-2 0 0,0 2 0 16,0-2 0-16,2 0 0 0,3-3 0 16,3 5-15-16,-5-2 4 0,2 0 1 0,-5 0 10 15,8 0 16-15,0 2-4 0,2 0-1 0,-5-2-11 0,6 2 0 16,2-2 0-16,-3 0 0 15,1 2-11-15,2-2-1 0,-2-1 0 0,2-1 0 16,5 2 12-16,-7 0 0 0,-1-3 0 16,1-2 8-16,2 0-8 0,3 0-10 0,-3-2 10 15,0-2-13-15,0-1 13 0,0 0 10 16,8-2-2-16,-10-2 0 0,4 0-8 0,-1-3 0 0,4 0 0 16,-5-2 0-16,0-2 0 0,3 0 0 15,-5-1 0-15,2-4 0 0,5 0 12 0,-5-2-4 0,1 0 0 0,-4-3 0 16,3 0-8-16,-2 0 8 0,-1-2-8 15,1-2 8-15,-3 2-8 0,-3-3 8 0,5-2-8 16,1 3 8-16,-9-5-8 0,6 2 0 0,0-5 9 0,0 1-9 16,2-1 0-16,-2-2 0 0,-3 1 0 0,3-4 8 0,-3 3-8 0,3-2 8 0,-5-2-8 15,-1 1 8-15,-2-1-8 0,-2-3 0 0,2-5 0 0,0-2 0 0,2 0 0 16,-5 0 0-16,-2-4 0 0,-3-1 0 0,0-2 0 16,0-2 0-16,0-3 0 0,0 0-8 0,0-2 8 0,-3 0 0 0,-2-5 8 0,-3 3-8 0,3-3 0 0,-3 0 9 0,2 0-9 0,-2-4 0 0,3-1 0 0,-3 1 0 0,0 2 0 0,-2-3-12 15,-4-2 12-15,4 0 0 0,-4-2 0 0,4 2 0 0,-1 3 0 0,1-3 0 0,-1-2 0 0,-5 0 0 0,3-1 0 0,-6 1 0 16,-2-2 0-16,0-1-9 0,0-2 9 0,-6 0 0 0,3 5 8 0,-2 5-8 15,-3-1 0-15,0 1 0 0,-3-8 0 0,-2 0-8 16,-1 3 8-16,1 2 0 16,-3 3 0-16,-3-1 0 0,0 6 0 0,-2-1 11 15,2 5-3-15,-2 0 0 0,-1 4-8 0,4 3 0 0,-4 0 9 16,1 2-9-16,0 1 40 0,-1 1 4 0,1 1 1 16,0 0 0-16,-1-1-20 0,-2-1-4 0,3 1-1 15,-3 1 0-15,0-3-20 0,0 1 0 0,3-1 0 0,-3 0 0 16,-3 1 0-16,0-1 0 0,1 0 0 15,-1-2 0-15,0 0 8 0,1-2-8 0,-1 2 8 0,0 0-8 16,-2 0 8-16,0-3-8 0,5 3 8 0,-6-2-8 16,1 0 0-16,0-1-8 0,2 1 0 0,-2-1 0 0,0 8 8 15,-1 0 14-15,1-1-3 0,0 1-1 0,0 0-10 16,-3 2-17-16,2 0 4 0,-2 2 1 16,0 0 36-16,0-2 7 0,-2 3 1 0,-3-3 1 15,2 2-20-15,1-2-4 0,-6 3-1 0,0-3 0 16,0 2-8-16,-3-2 10 0,-2 0-10 0,0-2 10 0,0-3-2 15,-3 0 0 1,0 1 0-16,0-1 0 0,1 0-8 0,-4 1-11 16,1-1 3-16,-1-2 0 0,1-2-5 0,-1 1-1 15,-4 1 0-15,-4 0 0 0,3-2 14 0,-2 2-9 16,-3 0 9-16,3 0-8 0,-1 0 8 0,-2 0 0 0,0 4 8 0,-3-1-8 0,1 1 0 0,-1 1 0 16,0 2 0-16,1 0 0 0,2 0-10 0,0 3-6 0,-3 1-2 0,0 1 0 15,-2-3 18-15,2-2-8 0,-2 3 8 0,2-3 0 16,0 2-12-16,1 1 12 0,2-1-12 0,-6 3 12 15,1-3-16-15,0 0 4 0,-1 1 1 0,1-1 0 16,0 3 11-16,-1 0-8 0,1 2 8 0,0 2-8 16,-1 3 8-1,-2 4 0-15,0-2 0 0,-2 3 0 0,2 2 0 16,0 0 0-16,-8 2 0 0,3 0 0 0,2 0 0 0,-8-2 0 16,6 0 0-16,-3 0-8 0,-2-3 8 0,-1 5-13 0,-5 5 5 0,3 0 8 15,0-2-15 1,-6-3 5-16,1 5 1 0,-1-3 0 0,-2 5 9 0,3 1 0 0,-1-3-9 0,-2 2 9 15,-3-2-20-15,1 0 1 0,1 2 0 0,-4 0 0 16,2 3-5-16,-5-3 0 0,5 0-1 0,3 3 0 16,-8 4-26-1,3-2-5-15,-1-2 0 0,1-1-1 0,2 3-28 16,-2-2-6-16,-4-1-1 0,4 3 0 0,2 0-80 16,-2 5-16-16,-1 4-3 0,4 1-1 0</inkml:trace>
  <inkml:trace contextRef="#ctx0" brushRef="#br2" timeOffset="83835.95">2199 3300 828 0,'-6'2'18'0,"4"0"4"0,-6-2 1 0,5 3 0 0,3-3-23 0,0 5 0 0,-5-3 0 0,5-2 0 16,-3 5 11-16,3-3-3 0,-5 0 0 15,2 3 0-15,3-3 24 0,-8 1 4 0,6 1 0 0,-4-1 1 16,4 1 15-16,-6-1 4 0,8-1 0 0,-8 1 0 16,0 1-5-16,0-1-1 0,5 1 0 0,-5 3 0 15,-2 0-24-15,2 0-5 0,0 1-1 0,-3 1 0 0,3 3-20 0,-5-1 0 16,3 1-10-16,-1 2 10 16,-2 3 0-16,2-1 0 0,1 5 0 15,-6 1 0-15,5-1 0 0,-7 2 0 16,2 1 8-16,0 2-8 0,0 0 26 15,-2 2-1-15,-4 0 0 16,4 0 0-16,-3 5 7 16,0 0 0-16,2 0 1 0,3 2 0 15,-2-2-20-15,2 2-4 0,-3 3-1 16,3 0 0 0,-2-1-8-16,2 6 0 0,5-3 0 15,-2 0 0-15,0-3 0 16,0-1 18-1,-1 1-3-15,1-2-1 0,3 3-14 0,-1 0 0 16,3-1 0-16,-2 1 0 0,-4 0 0 0,6-3 0 16,3 0 0-16,-3 0 0 0,0-2 0 15,0 0 0-15,6 0 0 0,-4 0 0 0,4-2-12 16,2-1 2-16,0-2 0 0,2 1 0 0,4 1 34 0,-4-4 6 16,1 0 2-16,2 0 0 0,3 0-32 0,-5 0-15 0,5-3 2 15,0 3 0-15,2 0 13 0,-2 2 0 0,0-2 0 0,3 0 10 16,2 0-2-16,-2 0-8 0,-4-1 12 0,7 1-4 0,-1-2-8 15,5-1 0-15,-7-1 0 0,5 1-11 0,2 1 19 16,1 1 3-16,-1 1 1 0,4-2 0 0,-1-1-12 16,3 1 0-16,-6-1 0 0,6-1 0 0,-3 1 0 0,-2 1 0 0,2-1 0 0,-3 1-11 15,-2-1 11-15,-3 1 0 0,3-1 0 0,0 3 0 0,-3-2 8 0,1 1-8 16,-6 1 8-16,2 3-8 0,-2-1 0 0,3-2 0 0,-3 4 0 0,0 1 0 0,-1 2 0 0,1 0 0 0,-5 0 12 0,5 2-4 0,-5 0-8 0,2 5 12 0,3 0-4 16,-5 0 0-16,4 0-8 0,-4 0 0 0,2 0 0 15,3 0 0-15,0 0 0 0,-2 0 0 0,1 0 0 0,1-2 0 0,0 2 0 0,0 0 0 0,0 2 0 0,0 0 8 0,3 3-8 0,-3 0 0 16,0-1 0-16,0 3 8 0,-6 3-8 15,6-1 9-15,-5 5-9 0,2-2 10 0,-2 4-10 0,2-2 0 16,-5 5 0-16,0 2 0 0,3 1 10 0,-1 1 0 16,4 1 0-16,-6-3 0 0,2 2 2 15,4-2 0-15,-4-2 0 0,3-2 0 0,-2-3-4 0,5-5 0 16,-5-2 0-16,5 0 0 0,5-7-8 16,-3 0 0-16,-2-2 0 0,6-3 8 0,2-4-8 0,-1-1 8 15,4-2-8-15,5 1 8 0,-3-6-8 0,3 1 0 16,-1-1 0-16,4-2 0 0,-1 3 0 0,1-1-11 0,-1-1 3 0,-4 1 0 15,4-2 8 1,0 3 11-16,1-1-3 0,2 1 0 0,0 2-8 16,0 2 0-16,3-2 0 0,2 2 0 0,-7 3 0 0,2-1-12 15,3 3 2-15,31 31 1 16,-31-32 9-16,2 1 0 0,1 0 0 0,2 0 8 16,-3 3 0-16,-5-1 0 0,6 2 0 0,-4-1-8 0,1 1 0 0,0 1 0 0,0 0 0 15,-1 2 0-15,1 0 0 0,3 0 0 0,-6-1 0 16,2 4 0-16,-2-1 0 0,-2 1 0 0,-1 1 0 15,-2-1 0-15,3 1-8 0,2 1 8 16,-3 2-8-16,3 0 16 0,-2-2 4 0,2-1 1 16,-3 3 0-16,3 0-13 0,-5 0-10 0,3 5 2 15,-3-2 0-15,-1 1 8 0,4 1 9 0,-1-3-1 0,1 3-8 16,-1 2 0-16,1-2 0 0,2 2-10 0,3 0 10 16,-6 0 0-16,3-2 0 0,0-3 0 15,0-2 0-15,0 0 0 0,3 1 0 0,0-1 0 0,2 0 0 0,1 0 0 0,-4 0 0 16,4 0 0-16,-6-3 0 0,3 1 0 15,-3-3 0-15,3 3 0 0,-6 0-11 0,3 2 19 0,3 0 3 16,-6 0 1-16,1 0 0 0,2-2 2 0,-5 2 1 16,2 2 0-16,-2 3 0 0,0 0 2 0,-3-1 1 15,0 1 0-15,-2 0 0 16,-1 2 2-16,1 0 0 0,2 0 0 0,-5 0 0 16,2 0-10-16,-2-2-2 0,3 2 0 15,-1 0 0-15,1 3 0 0,-1-1-8 0,-2 0 12 0,3-1-4 0,-4-1-8 0,4 2 0 16,-3-2 0-16,-3-4 0 0,0-1 0 15,3-4 0-15,-8-3 0 0,0-4 0 0,0-3 8 16,0-2-8-16,-3 0 0 0,0-5 8 0,-2-5 3 0,0 3 0 16,-1-2 0-16,-2-3 0 0,-2 0 17 0,-1-2 4 15,0 0 1-15,-2 0 0 16,0-1-9-16,-3 1-3 16,3 2 0-16,-6-2 0 0,3 2-7 0,-5 3-2 15,0 2 0-15,-3-3 0 0,0 3 4 0,0 2 1 16,-2 1 0-16,-1 1 0 15,1 1-17-15,-1-1 8 0,-5 1-8 0,6 0 0 0,-4-1 16 0,1 1-3 16,3-1-1-16,-1 1 0 0,1-3-12 0,-3-2 0 0,-1-3 0 0,4 1 0 16,-3-5 0-16,-3 0 8 0,0-3 0 0,0 1 1 0,0-3 3 0,1 0 1 0,2-3 0 0,-3 1 0 15,0-2-3-15,0-1-1 0,0 3 0 0,0 0 0 16,-2-3-9-16,-3 3 0 0,2 0 0 0,-2-3-11 16,0-2 11-16,0 2 11 0,0 1-3 0,3-1 0 15,-4 1-8-15,1 1 0 0,3-4 9 0,-1 3-9 0,-2-3 0 0,3 0 0 16,-9 0 0-16,9-2 0 15,-8-1 0-15,7 1 0 0,1-3 9 0,-1 3-9 0,1-2 28 16,-1-1-2-16,1 0 0 0,-6 1 0 0,6-3-26 16,-3 2-14-16,-3 0 2 0,-3 1 0 0,6-1 12 15,-5 0 12-15,7 1-3 0,-7-3 0 0,2 2-9 0,1 0 8 16,-1 1-8-16,-3-1 8 0,1-2-8 0,0 2 10 16,-3 1-10-16,5-1 10 0,0 0-10 0,0 1 0 15,-2-3 9-15,5 2-9 0,-11-2 0 16,3 0 0-16,0 0 0 0,3 0 8 0,-6 0-8 0,3 0 0 15,3-2 0-15,-4-1 0 0,4 3 0 0,-6-2 0 16,1-3 0-16,-1 3 0 0,0-3 0 0,6 1 0 0,-8-1 0 16,5 0 0-16,2 3 0 0,-7-3 0 0,0 1 0 0,4 1 0 15,-1-2 0-15,-1 3 0 0,6-3 0 0,-1 1 0 16,1 1 0-16,-3 1 9 0,2-3-9 0,1 1 0 16,0-1 12-16,-1-2-12 0,-2 2 12 0,6-2-12 15,1-2 0-15,-1-1 0 0,4-2 0 0,-2 1 0 16,-3-1 0-16,3 0 0 0,3-4 0 0,-9 2 0 15,4 0 0-15,2-3 0 0,2 3 0 0,1-3 0 16,-6 1 0-16,5-3 0 0,1 5-15 0,2-2 5 16,-5-1-2-16,3 1-1 0,-6 2 0 0,5-3 0 15,-2 3-14 1,3-2-2-16,-1 1-1 0,1-1 0 0,2 0 30 16,-2-1-9-16,7 3 9 0,-5 0 0 0,3-3 0 15,3 3-8-15,-6-5 8 16,0 3 0-16,3-3-16 0,2 0 1 0,-5-2 1 0,6 0 0 0,-1-5-5 0,1 0-1 15,-6-2 0-15,6 2 0 0,2-2-8 0,-3 2-1 0,9-2-1 0,-6 2 0 0,0 0 10 16,-3 0 3-16,3 0 0 0,1 1 0 16,1-1 17-16,-2 2 0 0,-2 3 0 0,-1-3 0 15,4 6 0-15,-9-4 0 0,5 4 0 0,1-4 0 0,-1 4 0 0,3-3 0 16,-2 4 0-16,2-2 9 0,-3 3-9 0,9-3 0 16,-6 2 0-16,0-1 0 0,5 1 0 0,-4-2 8 0,4 3-8 15,3-1 8-15,-3 3-8 16,4-2 0-16,-7 2 0 0,4-5 0 0,-1-2 0 15,-5-3 0-15,0-4 0 0,6 7 0 16,-1-5 0-16,-5 3 0 0,8-3 0 0,-7-3 8 0,9 4-8 16,-7-4 0-16,2 1-10 0,1-12 10 0,-3 0-14 15,2 0 3-15,3 0 1 0,-2 0 0 16,2 3-29-16,-3-1-5 0,3-2-2 0,0 0 0 16,0 0 13-16,6 0 2 0,-6 0 1 0,0 5 0 0,2-1 13 0,4 1 2 15,-1 0 1-15,-2 0 0 0,5-1 2 16,-3 3 0-16,-2 1 0 0,5-4 0 0,-3 3 12 0,3 0 0 0,3-2 12 15,-3 0-12-15,0 0 0 16,0-3 0-16,0-2 0 0,0 0 0 16,5 0 0-16,-5 0 0 0,0-5 0 15,0 5 0-15,0-2-8 0,-5-3 8 0,5-9-13 0,-3 2 5 16,3 5-20-16,-8-2-4 0,0 0-1 0,0-1 0 16,-2-1-47-16,2-1-10 0,-3 2-2 15,3 1 0-15,-2 4 32 0,-6 1 7 16,8-1 1-16,-3 3 0 0,-2-1 52 0,3 6 0 0,-1-1 0 15,3 0 0-15,0 5 69 0,0-2 9 0,-2-2 2 0,2-1 0 0,0 3-7 16,-3-3-1-16,3-2 0 0,0 2 0 0,6 1-35 0,-6-6-7 16,0-1-2-16,2-6 0 0,4 1-28 0,-1-3 0 15,-2 5-11-15,5-5 11 0,-8 1 0 0,5-3 0 16,3-3 9-16,-5 3-1 0,5 2-36 16,-3 5-6-16,1 0-2 0,-4-2 0 0,4-5 6 15,-6 0 1-15,8 2 0 0,-8 0 0 16,8 3 17-16,-8-1 12 0,0-1-13 0,8 11 5 0,0 40 8 15,0 0 0-15,0 0 0 0,0 0 0 0,0 0 0 0,0 0 0 16,0 0 0-16,0 0 8 0,0 0-8 0,0 0 0 0,0 0 0 0,0 0 0 0,0 0 0 0,0 0 0 0,0 0 9 0,0 0-9 16,0 0 0-16,0 0 0 0,0 0 0 0,0 0 0 15,0 0 0-15,0 0 0 0,0 0 0 0,0 0 0 16,0 0 8-16,0 0-8 0,0 0 0 0,0 0 0 16,0 0 10-16,0 0-2 15</inkml:trace>
  <inkml:trace contextRef="#ctx0" brushRef="#br2" timeOffset="86398.67">1892 3401 742 0,'0'7'20'0,"0"-7"7"0,0 0-27 0,0 0 0 0,0 0 0 0,0 0 0 16,0 0 66-16,0 0 8 0,0 0 2 0,0 0 0 0,0 0-20 0,0 0-3 0,2 0-1 0,6-2 0 0,-5-1-38 0,5-1-14 0,0-1 9 0,0-5-9 0,0 1 0 0,2-3-20 15,-2 1 3-15,3-6 1 0,-3-2-72 16,0 0-13-16,2 5-3 0,-4-4-1 0,2 1 41 16,-3 1 8-16,0-1 1 0,-2 3 1 0,2 0 82 0,-2 4 17 15,2 3 3-15,-5 0 1 0,0 3 68 0,0 4 14 16,0 0 2-16,0 0 1 0,0 0-30 16,0 0-7-16,0 0-1 0,3-5 0 0,-3 5-74 0,5-2-22 0,-2 2 9 15,-3 0-9-15,8-3-24 0,-8 1-8 0,2 0-3 16,-2 2 0-16,0 0 8 0,0 0 2 0,0 0 0 0,0 0 0 15,0 0 25-15,0 0 0 0,0 0 0 0,0 0 0 0,0 0 48 0,-2-3 16 16,-6 1 2-16,0 0 1 0,5-1 12 0,-5 3 2 16,0 0 1-16,-2 3 0 0,2-1-21 15,0 0-4-15,-3 1-1 0,-2 1 0 0,2-1-38 0,1 1-8 16,-6 1-2-16,0 0 0 16,0-1-8-16,-2 3-12 0,-1 3 2 0,-2 2 1 0,-3-3 9 15,0 3-13-15,3 2 5 0,-5-2 8 0,2 4 0 0,0 1 12 16,3-1 0-16,-6 3 0 0,4 0-4 0,-4 0-8 15,-2 2 12-15,3 2-4 0,-1-2 20 0,-5 3 4 0,6 4 1 0,-1 0 0 16,1 1-33-16,-1-1 0 0,4 2 0 16,-4 1 0-16,1 0 0 0,5-1 0 0,-6 3 0 0,1 2 0 15,-1 5 0-15,-2-2 0 0,3-3-13 0,-1 0 5 16,6 1 8-16,-3-1 0 0,3 0 8 0,0 1-8 16,2 1 10-16,3-2-2 0,3 3-8 0,0-3 12 15,0-2-12-15,0 3 0 0,-1-3 0 0,1 2 0 31,0 2-23-31,-3 1-4 0,5 2-1 0,-4 0 0 0,-1 2 2 0,-3-2 0 16,1 3 0-16,2-1 0 0,-3 5 18 0,1 0 8 0,2 2-8 0,-3 1 8 0,3-1 0 16,1 3 0-16,4-3 0 0,-5 5 0 0,6-2 0 15,-1 0 0-15,-2-3 0 0,5 1 0 16,-3 4-12-16,1-5 4 0,2 1 0 0,0-3 0 16,0 0-24-1,0 2-5-15,3-2-1 0,-1 2 0 0,-4-4 15 0,4 0 3 16,4 4 1-16,-6-2 0 0,5 3 19 15,-2-3 0-15,2 2 0 0,-2-2 0 0,2 0 0 16,-5 3 0-16,6-1 9 0,-4-2-9 16,4 5 12-16,-4-15-4 0,4 3 0 0,-3 5 0 0,2 0-8 15,-5 2 0-15,0 0 0 0,5 0 0 16,-5 2 0-16,-2 19 0 0,-3-6 9 0,2-4-9 0,3-1 17 16,-2-1-1-16,-1-2 0 15,-2 0 0-15,2-2 24 0,3 0 4 0,-2-3 0 0,-4-2 1 16,4-2 4-16,-6 2 1 0,11-2 0 15,-9 2 0-15,6-3-38 0,3 1-12 0,-3 0 0 16,0-3 0-16,0 0 14 0,0 3-4 0,0 0-1 16,-2 2 0-16,-1 2-9 0,-2-4 0 0,2 0 0 0,-4-1 8 15,4 1-8-15,0 0 8 0,-4-3-8 0,-1 3 8 0,0-3 19 0,3-2 3 16,-9 0 1-16,4-2 0 0,5-1-4 16,-3 1-1-16,5 2 0 0,3 0 0 0,3-12-4 15,5-28-1-15,0 0 0 0,0 0 0 0,0 0 5 0</inkml:trace>
  <inkml:trace contextRef="#ctx0" brushRef="#br2" timeOffset="57227.41">15711 12825 1378 0,'0'0'30'0,"0"0"6"0,0 0 2 0,-5-3 2 0,2-1-32 0,-2 1-8 0,5 3 0 0,-3 0 0 16,3 0 49-16,-5-2 9 0,5 2 2 0,-6-2 0 15,1-1 3-15,0 3 1 0,0-2 0 0,-1 2 0 16,1 2 9-16,-3-2 3 16,3 3 0-16,0-3 0 0,-1 2-27 0,-2 0-5 15,6-2 0-15,-4 3-1 0,1-1-24 0,0-2-5 0,-3 2-1 0,3-2 0 16,-3 3-1-16,2-1 0 0,-2 0 0 0,3 3 0 16,0-2-2-16,-3 1-1 0,0 1 0 0,-3 0 0 15,3-1-9-15,-2 3 8 16,2 0-8-16,0 1 8 0,-3-1-8 15,1 0 0-15,-1 2 0 0,1 3 0 0,-4-3 0 0,1 3 0 16,3 4 9-16,-4-4-9 0,4 2 0 0,-3 3 0 16,-1 2 0-16,4-3 8 0,-4 3-8 0,4-3 0 0,-1 1 0 0,1 2 0 15,2-5 0-15,0 2 0 0,0 1 8 16,0-3-8-16,3 0 0 0,-1 0 0 16,1 0-12-16,5-2 4 0,-3 0 8 15,1-3 0-15,2 3 0 0,2-5 0 16,1 2 0-16,0-2 0 0,-1 0 0 15,4 0-8-15,-1 0-3 16,3-2 0-16,-3 0 0 0,3-3 0 16,3 3 11-16,-3-3 0 0,0 1 0 0,2 1 0 15,-2-1 0-15,3-3 0 0,-1 2 0 0,-2 0 0 16,3 1 0-16,-3-1 0 0,2-2 9 16,-2 2-9-16,3-2 12 0,-3 0-12 0,0-2 12 0,2 2-12 15,-2 0 8-15,0-2-8 0,-3 2 0 0,3-3 0 16,0 3 0-16,-2-2 0 0,2 0 0 0,0 2 0 0,-1-3 0 0,1 1 0 15,-2 0 0-15,2-1 0 0,-3 1 0 0,3-3-14 16,0 1 2-16,-3 1 1 0,3-2-37 0,0 1-7 0,0-1-1 0,-3-2-1 16,0 2-124-16,-2 1-25 0,0-6-5 0,-3 10-1 0</inkml:trace>
  <inkml:trace contextRef="#ctx0" brushRef="#br2" timeOffset="61048.39">15912 13001 1384 0,'0'0'39'0,"0"0"9"0,-3 3-38 0,3-3-10 0,0 0 0 0,0 0 0 0,0 0 56 0,0 0 8 16,0 0 3-16,0 0 0 0,0 0-35 0,0 0-8 0,0 0 0 0,0 0-1 16,0 0-23-16,-5-3 0 15,5 3-10-15,0 0 10 0,0 0 0 0,-3-2 0 0,-2-3 0 0,5 5 0 16,-2-5 9-16,-1 3 3 0,3 2 0 0,-5-2 0 16,5 2 12-16,-8-3 2 0,2 1 1 0,1 0 0 15,0 2 17-15,-3 0 3 0,0 2 1 0,3-2 0 16,-3 2-14-16,0 1-2 0,0-3-1 0,-3 4 0 15,3-1-7-15,-2 4-2 0,-1 0 0 0,1 0 0 16,-1 2-8-16,0 1-2 0,-2-1 0 0,3 5 0 16,-4-2-12-16,1 2 0 0,2 3 0 0,-2-1 0 15,3 1-8-15,-1-3-5 0,3 2-1 0,-2 1 0 16,2-1 14-16,0-2 0 0,2 0 0 0,1 0 0 16,0 3 0-16,2-5 0 0,1 2 0 0,4-3 0 15,1 1 0-15,5 0 0 0,-3 0 0 0,6-3 0 16,-1-2 0-1,1 0-9-15,5 0 9 0,-3-2-8 0,3 0 8 0,0-3 0 16,2 0-9-16,-2-2 9 0,0 0 0 0,0-2 0 0,0 2 0 16,-3-2 0-16,3 2 0 0,-3-3 0 0,0 1 10 0,-2 0-10 0,2-1 17 0,-2-1-3 15,-1-1-1-15,1 0 0 0,-1 0 5 0,-2-2 1 16,0 0 0-16,0 0 0 0,0 0-7 0,-3 3 0 16,1-3-1-16,-4-3 0 0,1 3-11 15,0-2 12-15,-1-1-12 0,-2 1 12 0,0-1-4 0,-2 1 0 16,-1-3 0-16,0 0 0 0,1 1-8 15,-4-1 0-15,1 0 0 0,0 0 0 0,0 1 8 16,-1-1-8-16,-2 0 0 0,3 0 8 0,-3 3-8 16,0 2-17-16,0-2 4 0,0 1 1 0,3 1 12 15,0 3-9-15,-3-1 9 0,2 0-8 16,4 1 8-16,-3 1 0 0,5 3 0 0,-6-4 0 0,4 1 0 16,2 3 0-16,0 0 8 0,0 0-8 0,0 0 0 0,0 0 0 15,0 0 0-15,-3-4 0 0,3 4-9 0,0 0 9 0,0 0-10 0,0 0 10 16,0-5-8-16,0 5 8 0,0-5 0 0,0 5-9 15,0 0 9-15,0 0 0 0,0 0-9 0,5-2 9 16,-2 2 0-16,5 0-11 0,-3 0 11 0,0 2-8 16,3 0 8-16,-2 1 0 0,2-1 0 15,0 1-8-15,-1-3 8 0,4 2 0 0,0-2 0 0,-1 0 0 16,1 2 0-16,2-2 0 0,-5 0 0 16,5-2 0-16,-2 0 0 0,-1-1 8 0,4 1-8 0,-1-1 8 0,-3 3-8 15,4-4 0-15,-1 1 0 0,-3-1 0 16,1 1 8-16,-3-1-8 15,3-1 10-15,-1 0-10 0,1-2 0 0,-3 2 0 16,2 1 0-16,1-3 0 0,2 0 0 16,-2 0 0-16,-1 0 0 0,1-1 0 15,-1 4 0-15,1-3 0 16,2 0 0-16,-2 2 0 0,-1-2 0 16,1 2 9-16,0 3-9 15,-4-3 12-15,4 3-12 0,-3-1 0 0,0 1 0 16,0 2 0-16,-3 0 0 0,0 0 0 0,-2 2 0 15,0 1 0-15,2-1 0 0,-2 3 0 0,-3 2 0 0,0 0 0 0,-3 2 0 16,0 3 0-16,1 0 0 0,-4 2 0 0,4 0 0 16,-4 0 0-16,-1 5 0 0,-4-2 0 0,3-1 12 15,0 0-4-15,0 3 0 0,0-2 0 0,3-3 29 0,0 0 6 0,-1-2 1 16,1-3 0 0,2 1-16-1,1-3-4-15,2 0 0 0,-3-5 0 0,3-2-24 0,0 0 0 0,3 5 0 16,-1-3 0-16,-2-2-12 0,6-2 3 0,-1-1 0 0,3-1 0 15,0-3 9-15,0 0-8 0,0-1 8 16,2-1-8-16,-2-5 8 0,3 0 0 0,-1 0 0 0,1 0 0 0,-3-1-12 16,3 1-1-16,-1 3 0 0,-2-3 0 0,3-1 3 0,-3 4 1 15,0 4 0-15,-3-3 0 0,0 3 9 0,0 0-12 16,1 2 12-16,-4 1-12 0,1 1 12 0,-3 3 0 0,0 0 0 0,0 0 0 16,0 0-8-16,0 0 8 0,3 5-8 0,-3 0 8 0,0 2-16 0,-3 2 3 0,3 1 0 0,-3 4 0 0,-2-3 2 0,2 4 1 15,-2 1 0-15,0-2 0 0,0 5 10 16,-1-3 0-16,-2 1 0 0,3-1 0 0,0-2 10 0,-3 1-2 0,2-1-8 0,1-3 12 0,3 1 0 15,-4-2-1-15,1-3 0 0,2 0 0 16,3-3-1-16,0-4 0 0,0 0 0 0,0 0 0 0,3 3-18 16,2-6-4-16,1 1-1 0,-1-3 0 0,0 1 5 15,3-6 8-15,3 1-13 0,-3-3 5 16,2 0 8-16,1-4 0 0,-1-3 0 16,4 0 0-16,-4 0 0 0,3 1 0 0,1-1 0 15,-1 0 0-15,3-2 0 16,-3 4 0-16,3-1 0 0,-3 3 0 0,0-1 0 0,-2 4 0 0,2 0 0 15,-2 1 0-15,-3 4 0 0,0 0 0 0,-3 2 0 0,0 0-8 16,-2 3-1-16,-3 2 0 0,0 0 0 0,0 0 0 0,0 5 17 16,-3 2 4-16,-2 2 1 0,2 0 0 15,-2 3-5-15,0 0 0 16,-1 0-8-16,1 2 12 16,0 0-2-16,-1 0-1 0,1 0 0 15,0 0 0-15,2 0 8 0,-2 0 2 16,2 3 0-16,1-3 0 0,-1-2-19 15,0 0 0-15,3-3 0 0,0 0 0 16,3 1 0-16,-3-3 0 0,0 0 0 0,3 0 0 0,-1 0 0 0,-2-2 0 16,6-1 0-16,-4 1 0 0,1-3 0 0,0 1 0 0,-1-1 0 0,3-2 0 0,-5 0 0 15,6 0 0-15,-4 0 0 0,4-2 0 0,-4 2 0 0,1-3 0 16,0 1 0-16,-3 2 0 0,0 0 0 0,5-2 0 0,0-1 0 0,-2 1 0 0,2 0 0 16,0-1 0-16,-2 1 0 0,2 0 0 0,-2-1 13 0,2 1-4 0,-2-3-1 15,2 3 0-15,1-3-8 0,1 0-11 0,-1 3 3 0,2-3 0 16,-3 3 8-16,3-5 11 15,0 2-3-15,2-4 0 0,-2-1-8 0,0 3-11 0,3-2 3 16,-1 2 0-16,-2-5 8 16,3 0 0-16,0 1 0 0,-1-3 0 0,1 2 0 0,-3 0 8 15,0-2 0-15,2 2 0 0,-2-2-8 0,0 2-10 16,0 3 10-16,0-3-13 0,-3-2 13 0,1 2 0 0,-1 3 0 16,0-3 0-16,-2 5 0 0,-1 0 0 0,1 0 8 0,-3 0-8 0,3 2 12 0,-1-2-2 15,-2 7 0-15,0 0 0 0,0 0 14 0,0 0 4 16,0 0 0-16,0 0 0 0,0 0-3 0,0 0 0 15,0 0 0-15,0 0 0 0,0-5-17 0,0 5-8 16,0 0 0-16,0 0 8 0,0 0-8 0,0 0 12 0,0 0-12 16,0 0 12-16,0 0-12 0,0 0 0 15,0 0 0-15,0 0 0 0,0 0 0 0,0 0 0 0,0 0 0 0,0 0 0 16,0 0 0-16,-5 3 0 16,2-1 0-16,-2 0 0 0,2 6 0 0,-2-4 0 15,3 1 0-15,-4 0 0 0,4-1 0 0,-1 1-9 0,0 0 9 16,1-1 0-16,-1 1 0 0,0 0 16 0,1-3-2 15,2-2 0-15,0 0 1 0,-3 5 0 0,0-3 0 0,3-2 0 16,0 0-2-16,0 0 0 0,0 0 0 0,0 0 0 16,0 0-13-16,0 0 11 0,0 0-11 0,0 0 10 15,0 0-10-15,0 0 0 0,-2 3 0 0,2-3 0 16,0 0 0-16,0 0 8 0,-3 2-8 0,3-2 0 16,0 0 0-16,0 0 0 0,-5 2 0 0,5-2 0 15,0 0 0-15,-3 3 0 0,1-1 0 0,2-2 0 16,0 0 0-16,0 0 0 0,-6 2 0 0,6-2 0 0,-2 3 0 15,2-3 0-15,0 0 0 0,0 4 0 0,-3-1 0 16,0 1 0-16,1 1 0 0,-1-2 0 0,3 1 0 16,0-1 0-16,-3-1 0 0,3 3 0 15,-2 2-11-15,2-3 11 0,-3 1-8 0,0 0 8 0,3 2-8 0,-2 0 8 16,-1 2-8-16,1-2 8 0,-1 3 0 0,0-3-10 16,1 2 10-16,-1 1 0 0,0-1-10 0,1 3 10 15,-4 0-8-15,4 2 8 0,-4 0-9 16,4 2 9-16,-4-2-10 0,-1 3 10 0,1-1-15 15,-2 3 3-15,0 0 1 0,0 2 0 16,-2 0 1-16,-1 3 0 0,1 2 0 16,-4-3 0-16,4 3-2 0,-1 0 0 15,-2-3 0 1,5 1 0-16,-2-3 12 16,-1-2 0-16,3-3 0 15,3-1-8-15,-3-4 8 16,5-1 9-16,1-3-1 0,-1 0-8 0,0-5 16 15,3-2-4-15,0 0-1 0,0 0 0 0,0 0-11 0,6-5 0 0,-4-4-12 16,3 0 12-16,1-3-8 0,-1-2 8 0,3-3 0 16,0-2 0-16,0 1 0 0,0-1 0 0,2-5 0 15,1 3 0-15,0-2 0 16,2-1 0-16,0 1 0 0,0-3 0 16,0 2 0-16,3-4 0 0,3 2-9 0,-3-2 9 15,2-3 0-15,1-2-8 16,-1 3 8-16,3-3 0 0,3 0 0 0,0 2 0 0,0-2 0 15,0 3 0-15,-1-1 0 0,1-2-12 16,3 3 3-16,-6 2 0 0,0 2-15 0,-2 0-4 0,-3 5 0 16,-1 2 0-16,-4 2 2 0,0 3 0 0,-4 5 0 0,1 2 0 0,-2 2 26 0,-4 0-8 0,-2 5 8 0,0 0 0 15,0 0 8-15,0 5 8 0,-2 2 0 0,-1 3 1 0,-2 4 15 16,-1 0 2-16,-1 5 1 0,1 2 0 16,-2 0-7-16,0 0-2 0,3 3 0 15,-3-1 0-15,0-2 14 16,0 3 4-16,3-3 0 0,-3 3 0 15,3-6-36-15,-1 4-8 16,4-4 0-16,-1 1 0 0,1 0 0 16,-1 0 0-16,0-5 0 0,3 5 0 15,0-3 0-15,0 1 0 0,0-1 0 0,0-2 0 16,3 0-14-16,-3-2-5 0,3 2-1 0,-3-2 0 16,2 0 7-16,-2-3 1 0,3 1 0 0,-1-1 0 15,1 0 12-15,0-2 15 0,-1 0-3 16,1 1-1-16,2-1-11 0,-2-3 0 0,2 1 0 15,-2 0 0-15,2-1-12 0,3-1 3 0,-3-1 0 16,1-2 0-16,-1 0 9 0,3 0 8 0,0-2-8 0,0-1 11 16,2-1-11-16,-2-1 0 0,3 0 0 0,-3-2 8 0,5 0-8 0,-2-2 8 15,2-1-8-15,-3-1 8 0,4-1-8 0,-4-2 0 0,4 0 0 0,-1 0 0 16,-3 2 0-16,4-2 0 0,-1 0 0 0,0-3 0 0,-2 3 0 0,-1-5-17 0,1 3 4 16,-1-1 1-16,-2-2 12 0,0 3 12 0,0-1-3 0,0 1 0 0,0 0-9 0,-3-1-11 15,1 1 3-15,-1-1 0 0,0-2 0 0,-2 3 0 0,2-1 0 0,-2 1 0 0,-3-1 8 0,2 1-10 16,1 2 10-16,0 2-10 0,-3 0 10 0,0 3 0 0,-3 0 0 0,0 2 0 0,1-1 0 15,-1 4 0-15,-2-1 0 0,0 0 0 16,-1 3 0-16,-2 2 0 0,-2 2 0 0,-1 1 0 16,-2 1-11-16,0 3 11 0,0 1-13 0,-1 6 5 15,-2 0 8-15,1 5-8 0,-1-1 8 16,2 4-8-16,-1 1 8 0,-1 1-13 0,0 1 5 16,3 4 8-16,-1 1-9 0,1-2 9 0,3-2 0 0,2 0 0 0,0 2 0 0,2-2 0 0,1-2 0 0,2-1 0 0,1-1 0 0,4-4 0 0,1-1 0 0,2-5 0 15,3-1 0-15,3 1 0 0,5-5 0 0,2-2 0 0,1-3 0 0,2-2 0 16,3-2 0-16,2-3 0 0,1-2 0 0,-3 0 9 15,5 0-1-15,-3-2 0 16,-2 1-8-16,2-3-16 0,-2 1 4 0,0-1 1 0,-3 1 11 16,0-2 14-16,0 3-3 0,-2 0-1 0,0-3-10 0,-1 0 0 0,-2 5 0 15,0-2 0-15,-3-1 0 16,0 1 0-16,-2-1 12 0,-3 1-4 0,2 0 0 0,-4-3-8 0,-1 2 12 0,0 1-4 16,-2-3 2-16,-1 3 0 0,-2-1 0 0,0 1 0 15,-2 0-2-15,-1-1 0 0,-2 1 0 16,0-1 0-16,-1 1-8 0,1 2 0 0,-3 2 9 0,3 1-9 15,-3 1 0-15,-3 3-8 0,3 0 0 0,0 0 0 16,3 0 8-16,-3 3-12 0,0 1 12 0,0 1-12 16,3 2-1-16,-3 0-1 0,3 5 0 0,0-3 0 15,-1 1 2-15,4-1 0 0,-1 3 0 0,3 0 0 16,0 2 12-16,0 0 0 0,3-2 0 0,2-1 0 16,-2-1 0-16,4-3 0 0,1 2-8 0,3-4 8 15,-3 0 0-15,5-1 0 0,0-1 0 0,3-3 0 16,0-3 0-16,0-4 13 0,2 2-2 0,-2-4-1 15,3-3-10-15,-3-2 8 0,2 0-8 0,3-2 8 0,-2-3-8 0,0-2 10 16,2-1-10-16,0-1 10 16,3-5-10-16,-3 0 0 0,0-1 9 0,0-1-9 0,3-3 8 15,-3 0-8-15,0 2 8 0,0 1-8 16,-2-1 0-16,-3 1 0 0,2 1 0 0,-2-1 0 0,0 2 0 0,-3 2 0 16,1 0 0-16,-4 5-8 0,1-1 0 0,-3 6 0 15,0 2 0-15,-3 2 0 0,0 3 8 0,-2 2 0 16,-1 2 0-16,-2 5 0 0,0 0 0 0,0 0 19 15,-5 5-3-15,0 2-1 0,-3 2-15 16,0 3 0-16,-3 7-12 0,1 4 12 0,-1 3-23 0,-5 5 3 16,1 2 0-16,-4 4 0 15,-2 3-5-15,0 5-1 0,0 0 0 16,-3 2 0-16,3-5 26 0,-1-2 0 0,1-2 12 0,5-5-4 0,0-3 34 0,6-4 7 0,-1 0 2 16,6-5 0-1,0-5-33-15,2-1-6 0,0-4-2 0,3-1 0 0,3-6-22 0,0 1-4 0,-1-3 0 0,6 1-1 16,-2-3-2-16,2-3 0 0,-1 1 0 0,1-3 0 15,3 1 19-15,-3-3 0 0,2 0 0 0,-2 0 0 16,3 0 0-16,-3-3 0 0,3 3 0 0,-4 0 0 16,1-2 0-16,0 2 0 0,0 2 0 0,0 0 0 15,-2 3 0-15,-1-3 0 0,0 5 0 0,0-2 0 16,1 2 0-16,-1 0 0 0,0 0-12 0,-2 0 12 16,5 0-8-16,-3 2 8 0,0 0 0 0,3-2 0 15,3 3-9-15,-3-3 9 0,2 0 0 0,4-3-9 16,-1 1 9-16,0 0 0 0,6-3 0 0,-1 0 0 15,3-2-13 1,1 0-4-16,1-2-1 0,-1-1 0 0,1 1-4 0,-1-3-1 0,1-2 0 0,-4 0 0 16,2 0-3-16,0-5-1 0,-2 0 0 15,-3 0 0-15,-3 1 15 0,0 1 4 0,0-2 0 0,-2 3 0 0,-3-3 17 16,-3 5 4-16,0 0 1 0,-5 2 0 0,0 0-14 16,-2 5 0-16,-4 0 0 0,1 3 0 15,0-1 13-15,-6 5 7 0,1 0 0 0,-4 2 1 16,1 3 19-16,0 4 4 0,0 1 1 0,-3 4 0 15,3 2-20-15,-3 3-4 0,-3 2-1 0,3 3 0 16,1-1-12-16,-1 3-8 0,2 2 8 0,4-2-8 16,-1 2 11-16,3-2-3 0,3-2 0 15,2 2 0-15,3-3 20 0,3-2 3 0,5-2 1 0,0 0 0 16,5 0-32-16,3-3 0 0,0-4 0 0,5-3 0 16,3-1-16-16,-3-4-10 0,5-1-2 0,-2-3 0 15,3-5-48-15,2-5-11 0,0-1-1 0,-3-3-703 0,4-8-140 16</inkml:trace>
  <inkml:trace contextRef="#ctx0" brushRef="#br2" timeOffset="62417.63">16925 13095 1429 0,'-8'7'40'0,"8"-7"10"0,-2 3-40 0,-1 1-10 0,-2 1 0 0,2-3 0 0,3 3 79 0,-2 0 13 16,2 0 4-16,2-3 0 0,-2-2-61 0,3 2-12 15,0 1-3-15,-1-1 0 0,3-2-32 0,-2 0-6 16,2 0-2-16,1 0 0 0,-1 0 20 0,-5 0 0 0,0 0 0 16,3 0 0-16,2-2 0 0,-5 2 0 0,5 0 0 0,-2-3 0 15,2 1 12-15,0 0 7 0,-2-1 1 16,0-2 0-16,-1 1-7 0,1-1-1 0,2 0 0 0,-2 1 0 15,0-3 15-15,-1 0 2 0,4-1 1 0,-1 4 0 16,0-3 0-16,0 0 0 16,1 0 0-16,2 0 0 0,-3-3-9 0,3 1-1 0,0 2-1 0,0-5 0 15,2 5-10-15,-2-3-1 0,3 3-8 0,-3-2 12 16,2-3-12-16,-2 3 0 0,0 2 0 0,0-3 0 16,0 1 0-16,0 2 0 0,0-2 0 15,0 1 0-15,-3-1 8 0,-2 2-8 0,2-2 0 16,0-1 0-16,-2 3 10 0,2-2-10 0,-2-1 10 15,0 1-10-15,-1 2 21 0,4-3-1 0,-1-1-1 16,-2-1 0-16,2 0-19 0,0-2 0 0,0 0 0 16,3-3 0-16,-2 3 8 0,-1-4-8 0,0-1 0 15,3 0 0-15,-3-5 0 0,3 1 0 0,0-3 8 16,0 0-8 0,0 0 9-16,0-2-1 0,-3 2-8 0,3-2 12 0,0 0-12 15,-2 0 9-15,2 2-9 0,0 2 8 0,-3 1-8 0,0-1 0 16,-2 5-12-16,2 0 12 0,-2 5 0 0,-1-2 0 15,1 4 0-15,-3 0 0 16,0 3 12-16,0 0 1 16,0 1 0-16,0 1 0 0,-3 0 20 15,1 3 4-15,2 4 1 0,-3-7 0 16,-2 4-16-16,-1-1-3 0,1-1-1 16,0 3 0-16,0-1-7 15,-1 1-2-15,-2-1 0 0,0 3 0 16,3 0-9-16,-3 0 0 0,3 3 0 15,-3-1 0-15,3 3 0 0,-3 0 0 16,0-1 0-16,0 3 0 0,3 3-14 0,-3-1 5 0,2 3 1 0,1 4 0 16,0-2 8-16,-1 5-12 0,1 0 12 0,2 2-12 15,1 5 12-15,-3 2 0 0,2 3 0 0,3 2 0 0,-3 2 0 0,1 0-8 16,-1 1 0-16,0-1 0 0,3-2-20 0,-5 0-3 0,2 0-1 0,1 0 0 0,-1 2 20 16,0-2 3-16,1 0 1 0,-3-3 0 0,2 1 8 15,0-3 0-15,-2 0 0 0,2 1 0 16,-2-4 0-16,-3 4 0 15,5-3 0-15,-5-1 0 16,3 1 0-16,0-5 0 0,0 3 0 0,-3-5 8 16,5 0-8-16,-5-3 0 0,5 1 0 0,1-3 0 0,2-5 0 15,0 3 12-15,0-5-2 0,2 0-1 0,4-2-18 0,-1-1-4 0,-2-1-1 0,5-1 0 0,-3-2-14 16,3-2-2-16,0-1-1 0,0 1 0 0,0 0 0 0,0-1 0 0,0-4 0 16,-1 3-609-16,1-4-121 0</inkml:trace>
  <inkml:trace contextRef="#ctx0" brushRef="#br2" timeOffset="66805.42">19484 13142 1657 0,'0'0'47'0,"-3"3"10"0,-2-1-45 0,0 0-12 0,2 1 0 0,-2-1 0 0,-1 3 104 0,1-3 18 0,3 3 4 0,-4-3 1 16,1 3-44-16,0-3-9 0,-1 1-2 0,-2-1 0 15,3 3-32-15,-3-3-8 0,3 0 0 0,-3 1-1 16,0-1-11-16,0 0-3 0,0 1 0 0,3-3 0 16,-3 2-7-16,0-2-2 0,3 0 0 0,-3 0 0 15,2 0-8-15,-1-2-11 0,1 2 3 0,-2-3 0 16,6 3 8-16,-4-2 0 0,-2 0 0 0,3-1 0 31,0 1-28-31,-3-3-3 0,0 3-1 0,0-3 0 0,0 3 32 0,-3-3 0 0,4 0 0 16,-4 3 0-16,0-3-16 15,1 3 4-15,-1 0 0 0,-2 2 0 0,2-3-1 0,-2 3 0 0,0 0 0 16,0 0 0-16,-3 0-2 0,3 0 0 0,-3 3 0 0,3-3 0 16,-1 2 15-16,-2 0 16 0,3-2-3 0,0 0-1 0,0 3 16 15,2-6 4-15,1 3 0 16,2-2 0-1,2-3-4 1,-2 3 0-16,3-3 0 16,0 1 0-16,2-8-28 0,1 2 0 15,-1 1 0 1,0-5 0-16,1-3 0 16,2 1 0-16,2-3 0 0,1 0 0 15,0 1 0-15,-1-1 0 0,3-2 0 16,1-1 0-16,-1 4 0 0,0-6 0 15,3 3 0-15,0 0 0 0,0-3 0 0,3 3-20 0,-1 0 4 0,1 2 0 16,2 0 16-16,-2 3 0 0,2-3 11 0,0 5-11 0,0-3 13 0,1 3-4 16,-1 3-1-16,3-1 0 0,-3 0-8 0,3 0 0 0,0 3 0 0,0-3 8 0,-1 5 0 15,4 0 0-15,-3 0 0 0,0 0 0 0,0 2-8 0,-3 0-17 16,3 1 4-16,-6 1 1 0,1 3-7 0,-1 0-1 0,-2 0 0 0,0 3 0 0,0-1 4 0,-2 0 1 0,-4 3 0 0,-2 0 0 16,0 2-2-16,0 2-1 0,-5 1 0 0,-3 1 0 0,0 4-14 0,-5 1-4 0,2 3 0 0,-5 2 0 15,0 3 20-15,-5-1 4 0,3 3 1 0,-6 0 0 0,3 0 11 16,-3 2 0-16,0-2 0 0,3 2 0 0,-3 0 8 0,0 0 8 0,1 1 0 0,-1-3 1 15,3-1 3-15,-1 1 0 0,1 0 0 16,5-2 0-16,1-1-20 0,1-2 10 0,4-2-10 0,-1-2 8 0,3-6-8 16,3 1 0-16,2-2 0 0,-2-3 0 15,5-3 0-15,0-1 0 0,0-3 0 0,0 0 0 0,5 2-14 0,1 0 2 16,1-4 0-16,4-3 0 0,2 1 28 0,3-6 7 16,0 3 1-16,5-5 0 0,0 3 5 0,1-3 2 15,1-2 0-15,1 0 0 16,0-2-5-16,2-1-1 0,1 1 0 15,2-1 0-15,0 1-9 0,0 2-1 0,0-1-1 16,3 1 0-16,-3 0-6 0,0 2 0 0,-5 1-8 16,3-1 12-16,-6 3-12 0,0-1-8 0,0 3 8 15,-2 0-13-15,-1 2-7 0,1 1 0 0,-1 1-1 0,-2 1 0 16,0 0-12-16,0-1-3 0,-3 3 0 0,0 0 0 16,0 3-18-16,-2-3-4 0,0 2-1 0,-3 0 0 15,-1 1-107-15,1 1-22 0,0-1-4 0</inkml:trace>
  <inkml:trace contextRef="#ctx0" brushRef="#br2" timeOffset="70927.76">20174 12905 1360 0,'0'0'30'0,"0"0"6"0,0 0 2 0,0 0 0 0,0 0-30 0,0 0-8 0,0 0 0 0,0 0 0 16,0 0 24-16,0 0 4 0,3-3 1 0,0-1 0 15,-1 1-29-15,1-1 0 0,0 1-13 0,2-1 4 16,-2-3 9-16,2-1-10 0,-2 4 10 0,-1-1-10 16,1 0 10-16,2 1 0 0,-2-1 0 0,-1 0 0 15,1 3-12-15,-3-3-1 0,0 5 0 0,3-5 0 16,-3 5 13-16,0 0 0 0,0 0 0 0,0 0 10 15,2-2 10-15,-2 2 1 0,3-5 1 0,0 3 0 16,-1-3 11-16,-2 1 3 0,3-3 0 0,0-3 0 16,-1 3-36-16,1 0 0 0,0 0 0 0,-1 0 0 15,3 0 0-15,-2 0 0 0,2-3 0 0,-2 3 0 0,2-2 0 16,1 0 0-16,-4 2-12 0,4-1 3 0,-4 4 9 16,1-1 0-16,2 3 0 0,-2-3 0 15,-3 5 0-15,0 0 0 0,0 0 0 0,0 0 0 0,0 0 8 0,0 0 3 16,0 0 1-16,0 0 0 15,0 0 41-15,0 0 9 0,-5 5 2 0,-1-1 0 0,-2 1-26 16,0 0-5-16,3 2-1 0,-3 2 0 0,-2 1-9 0,2 1-3 16,-3-1 0-16,0 4 0 0,1 0 24 0,-1 3 4 15,-2-3 0-15,2 0 1 0,1 2-9 0,-1 1-1 16,-2-1-1-16,3 1 0 0,-1-1-20 16,0 1-4-16,1-3-1 0,2 2 0 0,-3 1-13 0,1 1 0 0,2-1 0 15,-3 2 0-15,3-3 0 0,0 1 0 0,3-1-12 16,0 1 12-16,-3 1-14 0,2-4 4 15,1 3 1-15,2-5 0 0,1 2 9 0,2-2-12 16,0-1 12-16,2-1-12 0,1-1 12 0,2 1-13 0,1-3 5 16,2-3 8-16,2 1-17 0,1 0 4 0,2-3 1 0,-2 0 0 15,5 1 4-15,-1-3 8 0,4 0-13 0,-1-3 5 16,4 1 8-16,1-3 16 0,4 3-4 0,-1-3-1 16,1-2-11-16,-1 0 0 0,1-2 0 0,-3-1-11 15,2 3 19-15,-5-4 3 0,0 1 1 0,0-4 0 16,-2 2 0-16,0 1 0 0,-1-1 0 0,-2 0 0 15,0 0-12-15,-3-2 0 0,0 2 0 0,-2-2 8 16,-1 3 2-16,-2-4 0 0,-2 4 0 0,2 1 0 16,-3-4-1-16,-2 2 0 0,-3 1 0 0,-3-1 0 15,0-2 2-15,1 2 0 0,-4-2 0 0,1 0 0 0,-3 0-3 16,0 2-8-16,0 2 12 0,-2 1-4 16,-1 0-8-16,0 2 8 0,1 2-8 0,-1-2 8 0,1 2-8 15,-4 0 0-15,4 5 0 0,-1 0 0 0,3 0-12 16,-2 0 12-16,-1 0-10 0,1 3 10 0,2-1-18 15,0 0 2-15,0 3 1 16,0 0 0-16,3-3 3 0,-1 3 1 16,4 0 0-16,2-3 0 0,0 3 11 0,2-3-13 0,1 3 5 0,5-1 8 15,0 1-18-15,0 0 4 0,2 0 1 0,1-3 0 0,5-2 13 0,-3 2-12 16,6-2 12-16,-1-2-12 0,1 2 12 0,2-2 0 16,0 2 0-16,3-5 0 0,-3 3 0 0,3-6 0 15,-3 4-8-15,3-1 8 0,-3 0 0 16,-3-2 0-16,4 3 0 0,-4-1 0 0,1-2 0 0,-4 0 8 15,-1 2 0-15,2-2-8 0,-3-2 17 16,0-3-3-16,-2 5-1 16,-1 0 0-16,1-3-1 0,-1 1-1 15,1 2 0-15,-3-3 0 0,-3 1 17 16,0 2 3-16,1-2 1 0,-1-1 0 16,0 3-32-16,-2 0 0 0,2-2 0 0,-2-1 0 0,2 3 0 15,-2-2 0-15,-1 4 0 0,1-4 0 16,0 4 0-16,-3-2 0 0,0 7 0 0,2-5 0 0,-2 5 0 0,0 0 0 15,0 0 0-15,0 0 0 0,0 0 0 0,0 0 0 0,0 0 0 0,0 0 0 0,-2 5 0 0,-1 2 0 16,0 0 0-16,1 5 0 0,-3 2-34 16,-1 5-6-16,-2 0-2 0,3 4 0 0,-3 1 22 0,-2 1 5 0,-1 6 1 0,0 0 0 15,1-3-19-15,-3 2-4 16,-1-1-1-16,1 1 0 0,0-2 25 0,0 1 5 0,-3 1 8 16,5-4-13-16,-2-2 50 0,0-1 11 0,5-2 1 0,-3-2 1 0,1 0-21 15,-1-5-4-15,3 0-1 0,0-2 0 0,0 0-24 16,3-3 0-16,0-2 0 0,-1 0-11 15,4 0 0-15,-4-2 0 0,6 0 0 0,-2-1 0 0,-1 1 11 16,3-5-12-16,0 0 12 0,0 0-12 0,-3 2 12 0,3-2 0 16,0 0 0-16,0 3 0 0,0 1 0 0,0-4 0 15,0 0 9-15,0 0-9 0,0 0 13 0,0 0-4 16,3-2-1-16,2 0 0 0,-2-1 6 0,2-1 1 16,3-3 0-16,-2 2 0 15,-1-4 5-15,3-1 0 0,0-4 1 0,0 0 0 0,2 0-6 16,9-29 11-16,-6 22-13 0,-2-2-3 0,2 2-1 0,0-3 0 15,0 3 0 1,0 0-9-16,3 2 8 0,-2 0-8 0,1 0 8 0,1 3-8 0,0-1 0 16,0 3 0-16,0 3 0 0,0-1 0 15,2 0 0-15,-2 3 0 0,0-1 0 0,0 1 0 0,-3 2 12 16,3-3-12-16,-3 3 12 0,1-2-12 0,-4 2 0 0,3 2 0 0,-2 0 8 16,0 1-8-16,-4-1 0 0,4 0 0 0,-6-2 0 15,3 5 0-15,-2-3 0 0,-1 5 0 0,-2-2 0 16,-3 2 0-16,0 0 0 0,0 0 0 0,0 0 0 15,0 5 0-15,-3 2 0 0,0 2 0 16,-2-2 0-16,2 2 0 0,-5 1 0 0,3 2 0 0,-3 2 0 16,0 2 0-16,0-2 0 0,0 5 0 0,0 0 0 15,-2 0 30-15,2 0 1 0,-3 2 0 0,1 0 0 16,4-2-19-16,-2 0-3 0,3-3-1 0,0 0 0 16,0-1-8-16,2 1 8 0,0-2-8 0,3 0 8 15,0-2-8-15,0 0 0 0,3-3 0 16,0-2 0-16,-3-2 0 0,2 2-17 0,1-2 4 0,-1-1 1 15,1 1-16-15,2-3-4 0,-5-2 0 0,6 0 0 0,-1 3 32 16,0-6 0-16,1 3 0 0,-1-2 10 0,0 0-10 0,0-1 0 16,3-1 0-16,-2-1 8 15,-1 0 13-15,3 1 3 0,-3-3 0 0,3-1 0 16,0-1-24-16,0 0-12 0,0-1 2 16,0-4 0-16,3 0 10 0,-1 0 12 15,1 0-2-15,2-5-1 0,-3-2-9 16,4 0 0-16,-1-3 0 0,0-2 0 0,3-2 12 15,-3 2-2-15,3-2-1 16,0-3 0-16,0-2-9 0,-3 1 0 16,3 3 0-1,0 1 0-15,-3-3 0 0,0 6 0 0,3-1 0 0,-3 2 0 0,1 1 0 16,-1 2 0-16,-3-1 0 0,4 4 0 0,-4-1 0 0,1 0 0 16,2 0 0-16,-5 5 0 15,0 0 0-15,3 2 0 0,-6 3 0 0,0-1 0 0,0 3 0 16,1 3 0-16,-4-1-11 0,1 3 11 0,-3 2 0 0,0 0 19 0,0 0-3 15,0 0-1-15,0 0-1 0,0 0 0 0,-5 4 0 0,-1 1 0 16,-2 2-14-16,1 5 0 0,-1-1 0 0,-3 6 0 0,0 2 0 16,1 2-13-16,-1 2 2 0,1 3 1 0,-1 0 1 15,1 5 0-15,-1-1 0 0,-2 3 0 0,2 3 9 16,1-1-10-16,-1-2 10 0,0-5-10 16,1-2 10-16,-1 0 0 0,3-3 0 15,0-4 0-15,3 0 0 0,0-3 0 0,-1 1 8 0,4-5-8 0,-1-3 0 16,3 0 0-16,-2-2 0 0,2-2-8 0,2-3 0 0,-2-2 0 0,3 5 0 0,-1-5 0 0,4 3-20 0,-4-6-3 15,4 3-1-15,-1-2 0 0,3-3 32 0,0 3 0 0,0-5 11 0,0 0-3 16,0 2-8-16,0-4 0 0,-3 1 0 0,3-1 0 0,2-3 0 0,-2 1 9 16,3-1-9-16,0-2 0 0,-1 2 21 15,1 0-2-15,-1-2-1 0,1 0 0 0,-1-5-18 0,1 5 0 16,2-2 8-16,-2-1-8 0,2 3 0 0,0 0 0 16,-2 0 0-16,2 2 0 0,0-2 0 0,-2 2 0 15,0 3 0-15,-1-1 0 0,1 1 0 0,-3 2 0 16,0-3 0-16,-3 6 0 0,3-1 0 0,-6 3 0 15,4-1 0-15,-6 3 0 0,0 0 0 0,0 0 0 0,0 0 0 0,0 0 0 16,0 0 13-16,-3 5-4 0,0 0-1 16,-2 2 0-16,0 2-8 0,0 3-11 0,-3 4 3 0,0 1 0 31,0 2-20-31,0 0-3 0,0-1-1 0,0 1 0 0,3 0 32 0,-3 0 0 0,2-3 0 0,1 1 0 16,2-1 0-16,1-4 0 0,-1-5 0 0,3 2 0 15,3-4 0-15,-3 0 18 0,2 0-2 0,6-1-1 16,0-1-15-16,-2-3 0 0,-1-3 0 0,0 1 0 15,6 0 0-15,-3-3-13 16,2-2 2-16,1-3 1 0,0 3 10 0,2-4 0 0,-3-1 0 16,4-2 0-16,-4 2 0 0,1-5 0 15,-1 3 0-15,1 0 0 0,-3 0 0 0,0 2 0 0,2 1 0 0,-4 1 0 16,2 3 0-16,-3 0 0 16,-3 2 0-1,1 1 8-15,-3 4-8 0,0 0 0 0,0 0 0 0,0 0 8 0,0 0-8 0,-5 7 0 16,0 0 0-16,-1 5 0 0,-2 2-25 0,-2 2 0 15,2 1 0-15,-3-1 0 0,1 3 11 0,-1-3 2 0,3 1 1 0,0-1 0 16,0-2 22-16,3 0 4 0,0-2 1 16,2-2 0-16,-2-3 0 15,5-3 1-15,-3 1 0 0,3-5 0 16,0 0-17-16,5 2 0 0,1-4-13 16,2-3 5-1,0-2-5-15,2 0-1 0,-2-4 0 0,3-4 0 16,-1-1 14-16,3-3 0 15,-2-2 0-15,2 0-9 0,0 0 9 0,-2 2-12 0,0-2 12 0,2 2-12 16,-3 0 12-16,1 3 0 0,0 1 0 0,7-8 0 0,-7 6 0 0,-9 15 0 16,4-3 0-16,-4 1 0 0,-2 4 0 0,0 0 0 0,0 0 0 15,0 4 0-15,-2 3 12 0,-1 1 7 0,-2 3 1 0,2 1 1 0,-2 4-21 0,-3 1 0 16,3 2 0-16,-3 0-8 0,2 2 8 0,-2 2 0 16,0-2-9-16,3-2 9 0,-3 0 0 0,3-5 0 15,2-2 10-15,-2 0-10 0,2-3 10 16,3 1-10-16,3-3 8 0,-3 0-8 0,3-5 0 0,-3-2 0 15,2 2 0-15,6-2 0 0,0-2-9 0,0-3-1 0,0 1 0 0,3-6 0 16,-1-2 10-16,3 1 0 0,-2-3-9 0,13-12 9 0,-6 4 0 16,-10 11 0-16,0-3 0 0,3-3 0 0,2 3 0 15,-2-2 0-15,-1-1 0 0,-2 3 8 0,3 0-8 0,-1 2 0 16,-2 3 0-16,0-3 0 0,0 5 0 16,-3 0 0-16,1 2 0 15,-4 3 0-15,4-1 0 0,-6 3 8 0,0 0-8 0,0 0 8 0,0 0 0 0,2 3 0 0,-2 2 0 16,3 2 0-16,-3 2-8 0,3 3 0 0,-3-1 0 0,0 1 0 0,-3 2 0 15,3-2 0-15,0 2 0 0,3 0 0 0,-3-4 0 16,0 2 0-16,2-5 9 0,1 2-9 0,0-2 0 16,-1 0 0-16,3-2-12 0,-2-3 4 15,2-2 0-15,1 0 0 0,2 2 0 16,0-2 0-16,-3-2 0 0,3 0 0 0,0-1 0 16,0-1 0-16,0-1 8 15,-3-2-12-15,3 0 12 0,-3 0-12 0,0 2 12 16,-2-2 0-16,2 2 0 0,-2 1 0 0,-3-1 0 0,0 5 0 15,3-2 0-15,-3 2 0 0,-3-5 12 16,3 5-3-16,-3-5 0 0,-2 1 0 0,-3-1 3 16,0 0 0-16,0 3 0 0,0 2 0 15,-2-3-12-15,-1 3 0 0,3-2 9 16,-5 2-9-16,2 2 30 0,1 1 2 16,-3-1 0-16,-1 5 0 15,1-2-32-15,0 2 0 0,0 5 0 0,-1-1 0 0,-1 4-10 0,4-4-8 0,-2 1-2 16,-8 14 0-16,7-3 20 0,9-15 0 0,0 1 0 0,0 0 0 0,2 3-14 0,0 0 1 0,3-3 0 0,0 8 0 15,3-8 13-15,-3-7 0 0,5 3 0 0,6 0 0 16,-1-3 0-16,-4-2 0 0,2 0 0 0,-1 0 0 0,4-2-16 0,2-3 0 0,1-2 0 16,-4 0 0-16,6-2 16 0,-3-3 0 0,3 0 0 0,-3-2 0 15,3 0 0-15,-3 0 0 0,3-3 0 0,-2 1 0 16,1-5 0-16,-1 2 0 0,-1 0 0 0,0 0 0 16,-2 0 0-16,2 3 0 0,-3 0 8 0,6-10-8 0,-5 7 0 15,-8 14 0-15,-1-2 0 0,4-2 0 0,-6 9 0 16,0 0 0-16,0 0 0 0,0 0 0 0,0 0 40 0,0 0 4 15,-8 2 0-15,2 0 1 0,-2 5-29 16,0 1-7-16,-2 3-1 0,2 1 0 0,-3 2-8 0,3 3-11 16,-2 1 3-16,2 1 0 0,0 2 8 0,0 1 0 15,3-4 0-15,-1 1 0 0,4-2 8 16,-1-3 3-16,3 0 1 0,-3-5 0 0,6 1 0 0,-3-1 0 16,3-2 0-16,-1 0 0 0,4-2-12 15,-1 0 0-15,0-5 0 0,1 2 0 0,4-2 0 0,-2-2 0 16,3-1-10-16,2-1 10 0,-3-1 0 0,4-2 0 15,-1-3 0-15,3 1 0 0,-3-3 0 0,3-2 0 16,-3 0 0-16,3 0 0 0,0-7 0 0,0 0 0 0,-3-3 0 0,3 1 0 16,-3 1 0-16,0-4 0 15,1 3 0-15,-1-1 0 0,0 1 0 0,-2-1-9 0,2-1 9 16,-5 1-8-16,2 1 8 0,-2 1 0 16,0-1 0-16,-2 4-8 0,-1 3 8 0,0 1 0 0,-2 1 0 0,-1 5 0 15,-2 2 0-15,0 0 0 16,0 2 0-16,0 5 0 0,0 0 11 0,-5-2-3 0,0 2 0 15,0 0 0-15,-1 2 0 0,-2 3 0 0,0 0 0 0,0 2 0 16,0 2-8-16,1 5 0 0,-1-2 0 0,-3 4 0 16,3 3 0-16,0 0 10 0,-2 2-10 0,2 0 10 15,2 0-10-15,-2 5 0 0,0 0-10 0,3 0 10 16,0 0-16-16,2 0 4 16,1 2 0-16,-1-4 0 0,3 1 3 15,0-3 1-15,0-1 0 0,3-2 0 16,2-1 8-16,-2-4 0 0,2 1 0 0,0-4 0 15,3-1 0-15,-3-1-8 0,3-2 8 0,0 0-8 16,-2 0-28-16,1-2-6 0,1 0-1 0,0-3 0 16,-2 0 11-16,2-2 3 0,-1-2 0 0,-1 0 0 0,-1-3 4 15,0 0 1-15,1-2 0 0,-1-2 0 0,-2-3-20 0,-1-2-3 16,1 0-1-16,0-5 0 0,-3-2-145 0,0-3-30 0,-6-20-5 16,-2 6-2-16</inkml:trace>
  <inkml:trace contextRef="#ctx0" brushRef="#br2" timeOffset="71106.98">21508 12343 3042 0,'-8'9'86'0,"3"-7"19"0,2 3-84 0,3-5-21 0,0 0 0 0,0 0 0 16,0 0 24-16,0 0 0 0,3 0 0 0,2-5 0 31,3 1-116-31,0-3-22 0,2-3-5 0,1-2-704 0,0-4-141 0</inkml:trace>
  <inkml:trace contextRef="#ctx0" brushRef="#br2" timeOffset="-197223.74">6929 13674 1004 0,'-2'0'22'0,"2"0"5"0,0 0 1 0,-3 2 0 0,3-2-28 0,0 0 0 0,-2 5 0 0,2-5 0 0,0 0 41 0,0 0 3 16,0 0 1-16,0 0 0 0,0 0-33 0,0 0-12 16,0 0 0-16,0 0 9 0,0 0-9 0,0 0 0 15,0 0 0-15,2-5 0 0,3 3 21 0,-2-1 3 0,0 1 0 0,-3 2 0 16,5-5 2-16,-2 1 1 0,2 1 0 0,0 1 0 16,-2-3 0-16,2 1 0 0,0-1 0 0,1 0 0 31,-1-2-14-31,0 2-2 0,1 1-1 0,-1-3 0 0,0-3 6 0,3 3 2 0,0 0 0 0,0-2 0 15,0-3-3-15,3 0-1 0,-1-2 0 0,1 2 0 16,-1-2 2-16,1 0 1 0,-1 0 0 0,1 0 0 16,2-3 13-16,-2 3 2 0,2-2 1 0,-2-1 0 15,-1 1-33-15,1-1 0 0,-3 3 0 0,2-2 0 16,-2 2 14-16,0 2-4 0,0 0-1 0,0 3 0 16,-3-1-9-16,3 1 10 0,-2 0-10 0,-1 2 10 15,3 0-10-15,-5 2 10 0,-1 0-10 0,1 0 10 16,2 3-10-16,0-3 8 0,-5 5-8 0,0 0 8 15,0 0 4-15,0 0 0 0,0 0 0 0,0 0 0 16,0 0 14-16,-5 5 3 0,0 0 1 0,0-1 0 16,-1 6-30-16,-2-1 0 0,0 3 0 0,0 0 0 0,0 4 0 0,1 1 0 15,-4 4 0-15,0 0 0 16,3 3-18-16,1-3-3 0,-4 2-1 0,6-4 0 0,-1 2 22 0,1-4 0 16,2 2 0-16,1-5 0 0,-1-3 0 0,6-1 0 15,-1-3-9-15,4 0 9 0,-1-2-13 0,3-3 1 16,-3-2 0-16,6 0 0 0,-1-2 1 0,4-1 1 15,-1-1 0-15,0-3 0 0,3 2 10 16,-3-2-10-16,3-3 10 0,0 3-10 0,2 0 10 0,-2 0 0 16,0 0 0-16,0 0 0 0,-3 2 0 15,-2 1 0-15,2 1 0 0,-5 1 0 0,3 2 0 0,-3 0 0 16,-3 0 0-16,-2 2 0 0,2 1 16 0,-3 1-2 0,-2-1 0 16,0 4 0-16,-2-3 15 0,-3 4 3 0,-1 1 1 15,-2-2 0-15,3 5 1 0,-3-3 0 0,-3 1 0 16,1 1 0-16,-1 1-9 0,1-3-1 0,-1 1-1 0,-2-1 0 15,0-2-4-15,2 3-1 0,0-3 0 16,1-2 0-16,-1-1-18 0,1 1 0 0,-1-3 0 16,3 1 0-16,0-1 0 0,0-2 0 15,3 2 0-15,0-4 0 0,-1 0 0 0,1-1-9 0,0 1-1 0,5 2 0 16,0 0 10-16,0-5 0 0,0 1 0 0,0-4 0 31,0 8-28-31,0-4-3 0,3-1-1 0,-1-2 0 0,3 2 32 0,-2-2 0 0,2 3 13 0,3-1-4 16,-2 0-9-16,2 0-9 0,0 1 9 0,2-1-13 15,-2-2 13-15,3 0 0 0,-1 0 0 0,1 0 0 16,2 0 0-16,0-3 8 0,3 1-8 0,0-3 0 16,0-2 16-16,0 2-3 0,2-4-1 0,-2-1 0 15,3 1 0-15,-1-3 0 0,1-2 0 0,-1 0 0 16,1 0-1-16,-3-3-1 0,2 1 0 0,-2-1 0 0,0 1-10 16,0-3 8-16,0 2-8 0,0-2 8 0,2 0-8 15,-5 3 0-15,1-1 9 0,1 1-9 16,-1 2 0-16,-1 0 0 0,0 2 0 0,0 2 8 0,-2 1-8 0,-1 2 0 15,-2 2 0-15,0 2 0 0,0 1 0 0,-2 2 0 16,-1 2 8-16,-3 1-8 0,1-1 9 0,-3 5-9 16,0 0 12-1,0 0-12-15,0 0 24 0,0 0-3 0,0 2 0 0,-3 3 0 0,-2 2 0 0,0 2 0 16,-3 6 0-16,0-1 0 0,0 2-21 0,-2 5 0 16,-1 3 0-16,0 4 0 0,-5 0-16 0,3 5-2 15,-3 0 0-15,1 2 0 0,-1 3 18 0,0 0 0 0,0 2 0 0,3 2 9 16,-1-4 4-16,1-1 1 0,0-2 0 0,2-4 0 15,1 0-14-15,2-5 0 0,0-3-12 0,3-2 12 16,-1-4 0-16,4-6 0 0,-1 1 0 0,0-5 0 16,3-2 0-16,0-5 9 0,0 0-9 0,0 0 8 31,6 0-33-31,-1-5-7 0,0 3-2 0,1-3 0 0,-1-2 24 0,3 0 10 0,-3 0-8 0,0-2 8 16,1-1 0-16,2 1 0 0,-3-1 0 0,0-1 0 15,3-3 0-15,0 2 0 0,0-5 0 0,3 1 0 16,-1-1 0-16,1 1 0 0,-1-3 0 0,1 0 0 15,2 0 0-15,0 1 0 0,3 1 0 16,-3-2 0-16,3 1 0 0,-2 1 0 0,1 1 0 0,1 2 0 16,0-1 0-16,0 4 0 0,-3-1 0 0,1 5 0 0,-1 0 0 15,0 0-8-15,0 0 8 0,-2 4 0 16,2 3-11-16,-2 0 11 0,2 3-13 0,-3 1 5 0,4 3 8 16,-4-2-10-16,3 2 10 0,1 0-10 15,-4 0 10-15,1 3 0 0,-1-3 0 0,-2 0 0 0,3 0 0 0,0-2 0 16,-1-1 0-16,-2 3 0 0,-3-2 0 0,3-3 0 15,-2 1 8-15,2-1-8 0,-6-2 13 0,3 0-1 16,-5 0-1-16,0 0 0 0,3 0 2 0,-3 0 1 16,0 0 0-16,0 0 0 0,0 0 14 15,-5-2 2-15,0-1 1 0,-3-1 0 0,-3 1-15 0,3 1-2 16,-5 0-1-16,0-1 0 0,-1 3-13 0,-1 0 0 16,1 0-9-16,-2 3 9 0,1 4-18 0,-1-3 2 0,2 6 1 0,-1-1 0 15,-1 1-6-15,0 4-2 16,3 0 0-16,-1 5 0 0,4-3 23 0,-3 3 0 0,5-3 0 0,2 1 0 15,1-1-11-15,0-2 11 0,5 1-8 16,-3-4 8-16,6 1-11 0,-3-3 11 0,2-4-13 16,4 0 5-16,-1 0-3 0,0-3 0 0,6 0 0 15,-3-4 0-15,2 0 2 0,-2-3 0 0,3 0 0 0,-1-2 0 16,1-2 9-16,2-3 0 0,-2 0 0 0,2 0 0 16,0-2 8-16,-2 3-8 0,2-6 10 0,0 3-10 15,-2 0 8-15,0 0-8 0,-1 2 0 0,1 0 0 16,-3 0 0-16,0 3 8 0,-1 2-8 15,-1 0 0-15,-1 2 0 0,3 1 0 0,-5-1 0 0,-1 2 0 16,-2 3 0-16,0 0-15 0,0 0 5 0,0 3 1 0,3 4 9 16,0 0 0-16,-3 0-9 0,0 2 9 15,0 6 0-15,-3-1 0 0,0 2 0 0,1 1 0 16,2-1 0-16,-3 3 0 0,3 0-11 0,-3-1 11 0,1 1 0 16,-1 2 0-16,0-2 0 0,-2 0 0 0,5 0 0 0,-3-3 0 15,1-2 0-15,-1 3 0 0,3-5 0 16,0-1 0-16,-2-1 0 0,2-3 0 0,0 0 0 15,2-5 0-15,-2-2 0 0,0 0 0 0,3 3-13 0,2-6 2 16,0-1 1-16,1-3 0 0,-1-3 10 16,0-2-12-16,3 1 12 0,0-6-12 0,0 1 12 0,0-3 0 15,0 0 0-15,0-2 0 0,3 0 0 0,-1 0 14 16,-2-3-2-16,3 3 0 16,-1-3-12-16,-2 6-16 0,0-4 3 0,3 4 1 0,-3 1 12 15,0 3 0-15,-3 2 0 0,3 0 0 0,-3 3 0 16,0 2 0-16,1 2 0 0,-1-2 0 0,0 5 0 15,-2 2 0-15,2 0 8 0,-2 0-8 0,2 0 10 0,0 2-2 16,-2-2 0-16,2 3 0 0,1 1-8 0,-1-1 10 16,-2 1-10-16,2-1 10 0,0-1-10 0,3 0 0 15,-3-2 0-15,3 3 0 0,-2-1 0 0,2-2 0 0,-3 0 9 0,0 0-9 16,3-2 0-16,0-1 0 0,0 3 0 0,-3-2 0 16,1 2 0-16,1-2 0 0,1-1 0 0,-2-1 0 15,2 1 0-15,-3-1 0 0,3 1-8 0,0-1 8 16,-3 1 0-16,0-1 0 15,3-1 0-15,0-2 8 0,-2 2-8 0,-1-2 0 0,3 0 0 0,-3 0-8 16,3 0 8-16,0-3 8 0,-3 1-8 0,3-3 11 16,0 0-3-16,0-2 0 0,0 0 0 0,3 0 0 15,-4-5 0-15,4 3-8 0,-3-3 12 0,0 3-4 16,3-1-8-16,-4 1 0 0,4-1 0 0,-3 3 8 16,3 0-8-16,-3-2 0 0,-3 4 0 0,3-2 0 0,0 4 0 0,-3 1 8 15,0-3-8-15,1 3 0 0,-1 4 0 0,-2 0 0 16,-1 1-12-16,-2 4 12 0,0 0-8 15,0 0 8-15,0 0 0 0,0 0 0 0,0 0 0 0,0 0 0 16,0 0 0-16,0 0 0 0,-2 4 0 0,-1 3 0 16,-2 0 0-16,2 3-11 0,-2 2 1 0,-1-1 0 15,1 6 0-15,-3-1 0 16,0 5-21-16,0 1-4 0,-2 3-1 0,-1 4 0 16,0-1 21-16,1 2 4 0,-3 1 1 0,-1 2 0 0,1 0 10 15,0 0 0-15,-3 0 0 0,3 2 0 0,0-2 21 0,2-2 0 0,-2-3 0 16,2-5 0-16,3-2 8 0,3-4 2 0,0-3 0 0,-1-2 0 15,4-3-9-15,2-4-2 0,0-5 0 0,5 0 0 16,0-2-29-16,3-3-7 0,3-2 0 0,-1-5-1 16,1-2 17-16,0-3-8 0,2 1 8 0,0-3 0 15,0 0 0-15,1-2 0 0,-1 0 10 0,0 0-2 16,0 4-8-16,0-1 9 0,1 1-9 16,-1 1 10-16,0 4-10 0,-2 0 10 0,-1 3-10 0,-2-1 10 15,3 3-10-15,-3 3-16 0,0-1 4 0,0 2 1 31,0 1-26-31,0 0-6 0,-1 2-1 0,1 2 0 0,-2-2-177 16,2 2-36-16,8 3-7 0,-6-2-2 0</inkml:trace>
  <inkml:trace contextRef="#ctx0" brushRef="#br2" timeOffset="-195156.85">9025 13568 874 0,'0'0'19'0,"-3"0"4"0,3 0 1 0,0 0 1 0,-5 2-25 0,2-2 0 0,3 0 0 0,-5 3 0 0,0-3 60 0,2 2 6 16,-2 0 2-16,5-2 0 0,-3 3-16 0,3-3-4 15,-5 2 0-15,5-2 0 0,0 0-16 0,0 0-3 16,0 0-1-16,-3 2 0 0,3-2-16 0,0 0-3 16,0 0-1-16,0 0 0 0,0 0 8 0,0 0 2 15,0 0 0-15,0 0 0 0,0 0-8 0,0 0-2 16,0 0 0-16,0 0 0 0,0-4 13 0,3-3 3 0,2 2 0 0,0-2 0 15,1 0 4-15,-1 0 0 0,3 0 1 0,3-3 0 16,-3 1-7-16,-1-3-2 0,4 0 0 16,-3-2 0-1,0 0-9-15,2 0-3 0,1 0 0 0,0 0 0 16,-1-5 2-16,1 3 0 0,-3-1 0 0,2-2 0 0,-2 0 4 0,0 3 1 0,3-3 0 0,-3 3 0 16,0-5-5-16,-3 2-1 15,0-2 0-15,1 2 0 0,-1 0 12 0,0 0 3 0,0-2 0 0,-2 5 0 16,2-1-24-16,-2 1 9 15,0 1-9-15,-1 1 0 0,1 0 0 0,-3 3 0 0,0 3 0 0,0 1 0 16,0-2 11-16,0 4-2 0,0 5 0 0,-3-4 0 16,3 4 9-16,-2-5 2 0,2 5 0 0,-6 0 0 15,1 0 1-15,0 0 1 0,0 2 0 0,-1 3 0 16,-2 0-9-16,3 2-1 0,0 2-1 0,-3 3 0 16,0 2-31-16,0 2-5 0,-3 3-2 0,3 0 0 15,0 7-1-15,-2 2 0 0,2 0 0 0,0 5 0 31,-3 3-15-31,3 1-3 0,0 6-1 0,-2 1 0 0,2-1-7 16,0 1-2-16,-3-1 0 0,4-3 0 0,-1 0 35 0,-3-3 6 0,0-4 2 0,1 2 0 0,-1-2 13 0,3-4 0 16,0-1 12-16,3-7-12 0,-3 0 37 15,3-7 1-15,2 0 0 0,1-4 0 0,-1-3-23 0,3-7-5 16,0 0-1-16,0 0 0 16,5-5-29-16,-2-4-7 0,2-3-1 0,0-5 0 0,1-1 14 15,-1-6 2-15,3-2 1 0,0-2 0 0,2-3 11 0,-2 3 0 16,3 0 0-16,2-3 0 0,0 3 0 0,-2 0 0 15,2 2 8-15,0 0-8 0,1 3 0 0,-1 2 0 16,0-1 0-16,-2 6 0 0,2-3 15 0,0 3-2 16,0 4 0-16,1 0 0 0,-4 3 6 0,1 2 1 0,2 0 0 0,-2 0 0 15,-3-1 0-15,2 4 1 0,1-1 0 0,-1 0 0 16,1 3 13-16,0-3 2 16,-4 1 1-16,4 1 0 0,0 1-29 0,-1-3-8 0,1 3 0 15,-1-3 0-15,-2 3 0 0,3-1 0 0,-3-1 0 0,0 1 0 16,0 3 0-16,0 0 0 0,-3 0-11 15,0 3 11 1,-2 1-36-16,-3 1-2 0,3 2 0 0,-6 5 0 16,3 2-21-16,-3 5-4 0,-2 0-1 0,0 4 0 0,-3 3 12 0,0 2 3 15,2 1 0-15,-1-4 0 0,-1 1 112 0,0-2 22 0,2-3 5 0,-2 0 1 16,6-4-14-16,-4-1-2 0,4-7-1 0,-1 1 0 16,6-3-46-16,-3-5-10 0,2 1-2 0,4-6 0 0,-1-1-32 15,3-3-6-15,3-1-2 0,-3-3 0 0,2-3 11 0,1-3 1 16,-1 1 1-16,1-1 0 0,-1-2 11 0,1 1 0 15,0-1 0-15,-1 0 0 16,1 0 0-16,-1 3 0 0,1 2 0 0,0-1 0 0,-4 4 0 0,1-1 0 16,0 3 0-16,0 1 8 0,0 4 6 0,0 1 2 15,-3 1 0-15,3 2 0 0,0-2 5 16,0 4 2-16,-2-2 0 0,1 2 0 0,1 1 6 0,0 1 2 16,0-1 0-16,0-1 0 15,3 3-19-15,-1 0-4 0,4-3-8 0,-4 3 12 0,3-5-4 0,-2 2-8 16,0-2 11-16,-1 0-11 0,3 0 8 0,-2 0-8 15,0-2 0-15,-3-1 0 0,2 1 0 0,-2 0 10 0,0-1-10 16,0-1 8-16,-3 1-8 0,1 1 0 0,-6 2 0 0,0 0 0 16,0 0 0-16,0 0 0 0,0 0-11 0,0 0 11 15,0 0 0-15,0 0 12 0,-6 0 0 0,1 2-1 16,-6 1-3-16,3-1-8 16,0 0 12-16,-2 1-4 0,-3 1-8 0,2 1 0 0,-2 2 0 15,0 0 0-15,-1 3 0 0,4 1 0 0,-3-1 0 0,2-1 0 16,3 3 0-16,-3 0 12 15,4-1-4-15,-1 3 0 0,2-2-8 0,1-2 0 0,2 1 0 0,1-1-11 16,2-1 11-16,0-2 0 0,2 3-9 0,-2-3 9 16,6 0-12-16,-4 0 3 0,4-2 0 0,-1-3 0 15,3 3 0-15,0-5 0 0,0 0 0 0,2-3 0 16,1 1 9-16,-1 0 0 0,4-6 0 0,-4 4 0 16,4-3 0-16,1-3 11 0,-1 1-11 0,-1-3 12 0,0-2-12 15,3 0 12-15,-3 2-12 0,0-4 12 16,1-1-1-16,-1 3 0 0,-3 0 0 0,1 2 0 15,-3 1-11-15,3 1 0 0,-1-2 0 0,-2 5-11 16,0 0 11-16,-3 3 0 0,1-1 10 0,-4 2-10 0,-2 3 0 16,0 0 0-16,0 0 0 0,3 5 0 15,0 2-9-15,-3 0 9 0,0 7 0 0,0-2-9 0,-3 0 9 16,0 2-10-16,1 2 10 0,-1-1-10 0,0-1 27 0,1 0 6 16,-1-2 1-16,0-3 0 0,1-2-7 0,2 0-1 15,0-2 0-15,2-3 0 0,-2-2-8 0,0 0-8 16,6 0 12-16,-1-2-12 15,0-3-9-15,1 0-9 0,1-2-2 0,1-2 0 0,0-3 2 0,0 0 0 16,0 1 0-16,3-1 0 0,-1-2 18 0,-2 0 11 0,0 2-2 16,0-2 0-16,0 4-9 0,0-1 0 0,-3 4 0 15,1 0 0-15,-4 2-18 0,4 0-2 0,-6 5-1 0,0 0 0 16,0 0 4-16,0 5 1 0,0 2 0 0,0 5 0 16,-6 2-1-16,4 2 0 0,-4 1 0 15,1 1 0-15,0 1 9 0,-3 2 8 0,0-2-12 16,3 2 12-16,-3-4 16 0,0 2 9 15,2-5 3-15,1 0 0 0,3-2 0 0,-1-3 1 0,0-4 0 0,1 0 0 16,2-1-29-16,0-4 0 0,0 0 0 0,8-2 0 16,-3-3-16-16,3 0-7 0,0-4-1 15,2-3 0-15,1-2 16 0,-1-2 8 0,4-3-10 0,-1 0 10 16,-3 0-9-16,4-2 9 0,-1 0-8 16,0 2 8-16,0-2 0 0,1 5 0 0,-4-1 0 0,3 3 0 15,-2 0 0-15,-3 4 0 0,3 3 0 0,-4 0 0 16,1-2 0-16,-2 7 0 0,-1 2 8 0,0 0-8 15,1 2 15-15,-4 3-2 0,4 4 0 0,-6 0 0 0,2 3 5 16,1 5 1-16,-3 1 0 0,2 4 0 0,-2-1-7 16,-2 2-2-16,2 1 0 0,-3-1 0 15,1 1 6-15,-1-3 2 0,0 3 0 0,1-3 0 16,2-2-3-16,-3-1-1 0,3 1 0 0,0-2 0 0,0-3-14 0,0 0 0 16,3-2-12-16,-1-5 12 0,1 2-20 0,2-4 4 15,0 2 0-15,1-5 0 16,-1 1-37-16,0-3-7 15,3 0-2-15,0-5 0 0,3 2-78 0,-3-1-15 0,2 1-3 16,-2 1-683-16</inkml:trace>
  <inkml:trace contextRef="#ctx0" brushRef="#br2" timeOffset="-192839.77">10440 13989 1166 0,'0'0'25'0,"-5"5"6"0,3-1 1 0,-1 1 1 0,0 0-33 0,1-1 0 0,-1 4 0 0,3-6 0 0,-3 3 44 0,3-5 3 0,0 2 0 0,0-2 0 16,0 0-31-16,0 5-7 0,3-3-1 0,-3-2 0 15,0 2-8-15,0-2-12 0,0 0 2 0,0 0 1 16,0 0 9-16,0 0 16 16,5 3-4-16,-5-3-1 0,6-3 5 0,-4 3 2 0,3-2 0 0,-2-3 0 15,2 3 11-15,1-3 3 0,-1-2 0 0,0 0 0 16,1 0 4-16,2-2 2 0,-1-1 0 0,-1-2 0 16,2 3-4-16,0-3-1 0,2 1 0 0,-2-4 0 15,0 4-5-15,0-3-2 0,3-1 0 0,-1 4 0 16,1-3-3-16,-3-1-1 0,2 4 0 15,-2-3 0-15,5 0-1 0,-2-3 0 0,0 3 0 0,-1-3 0 16,1 1-1-16,2 2 0 0,-5-3 0 0,3 1 0 0,-1-3-20 0,-2 3 9 16,0-3-9-16,-3 0 0 15,1-2 9-15,-1 2-9 0,0 0 0 0,-2 0 9 0,-1 1-9 16,1-4 12-16,-3 1-12 0,-3 0 12 0,3 2 8 16,-2 3 3-16,-1-3 0 0,1 3 0 0,-1 1-12 0,-2 4-3 15,2 1 0-15,-2 1 0 0,-1 2-8 16,-2 2 10-16,0 3-10 0,1-1 10 0,-1 3 6 0,0 3 2 15,-3 1 0-15,3 4 0 0,-2 3-18 0,2 1-9 16,-3 5 1-16,3 4 0 16,0 7-28-16,3 2-4 0,0 3-2 15,-3 3 0-15,5 4-19 0,0 2-4 0,1 5-1 0,-1-2 0 16,3 2 3-16,0-3 1 0,0 1 0 0,3-5 0 16,-3-2 11-16,2-5 3 0,1-3 0 0,-3-6 0 0,3-5 67 0,-3-5 13 0,2-3 4 0,4-3 0 15,-4-4-24-15,3-4-4 0,1-2 0 16,2-5-8-16,0-3 10 15,0-1-10-15,2-6 8 0,1 1-8 0,-1-3 27 0,1-5 0 16,0 3 0-16,-1-2 0 0,1-1-11 0,2 3-1 16,-2-5-1-16,-1 5 0 0,1 0-14 15,-1 2 0-15,1 0 0 0,-3 3 0 0,2 4 9 0,-2 0-9 16,0 3 8-16,0 2-8 16,-3 2 10-16,1 3-10 0,-1 4 12 0,0 0-12 0,3 3 11 0,-2 0-11 0,-1 2 10 0,3 2-10 15,-3 1 0-15,3 1 0 0,0 1 0 16,-3-2 0-16,1-1 0 0,1 0 0 0,-1-2 0 0,-1-2 0 15,3 0 0-15,0-5-8 16,0 2 8-16,0-4 0 0,0 2 0 0,2-5 16 16,1-2-2-16,0-2 0 0,-1 2-2 0,1-3 0 15,-1-2 0-15,3 1 0 0,-2-3-3 16,2 2-1-16,-2-2 0 0,2 2 0 16,-2 3-8-16,-1-1-17 0,1 3 4 15,-1 0 1-15,1 2-8 0,-3 3 0 16,3 2-1-16,-1 0 0 0,-2 2 1 15,3 3 1-15,-3 0 0 0,-3 2 0 0,3 2 9 0,0 1 2 0,-3-1 0 0,0 0 0 16,1 3 32-16,-4-5 8 0,1 3 0 0,-3-6 1 0,3 3 27 0,-3-2 6 0,0 0 1 16,0-5 0-16,0 0-15 0,0 0-2 0,0 0-1 0,0 0 0 0,0 0-30 0,-8-3-7 15,2-1 0-15,-2-1-1 0,-2 0-11 0,2-2 0 0,-3 0-12 16,-2 3 12 0,2-4-32-16,-2 1 0 0,0 3 1 0,2 1 0 15,1 3-17-15,-3 0-3 0,5 5-1 0,-3 0 0 16,3 2-18-16,0 0-4 15,3 2-1-15,0 3 0 0,2 2 7 0,3-2 2 0,0 2 0 0,0-2 0 16,3-3 29-16,2 1 5 0,0-1 2 16,3-2 0-16,0-2 48 0,0-3 10 0,0 0 1 15,3-2 1-15,-1-2 2 0,3 0 1 0,-2-5 0 0,2 0 0 16,0 0 6-16,1-3 1 16,-1-4 0-16,0-2 0 15,0 2 12-15,1-3 4 0,-4 3 0 0,3 0 0 0,1 2-33 16,-4-2-7-16,1 2 0 0,2-2-1 0,-2 5 2 0,-1 2 1 15,3-3 0-15,-2 3 0 0,0 0-7 0,-4 2-2 16,1 3 0-16,3 0 0 0,-3 2-9 0,0 0 12 16,0 0-12-16,0 2 12 0,-3 0-12 0,3 1 0 0,-3-1 0 0,1 0 8 15,-1 1-8-15,3-3 0 0,-3 2 0 0,-2-2 0 0,5-2 0 0,-3-1-9 0,0 1 9 0,3-3 0 0,-2 1 0 0,-1-6 0 16,3 1 0 0,-3-5 0-16,3 0 12 0,0-3 2 0,-3-2 1 0,3-4 0 0,0-1-15 15,0-2 8-15,0 1-8 0,0-1 0 16,0 2 0-16,-3-2 0 0,3 3 0 0,-5 2 0 15,2 0 0-15,-2 2-12 0,2 0 1 0,-5 5 0 16,3 2-13-16,-3 5-4 0,0 0 0 16,0 5 0-16,0 2 12 0,-6 2 3 0,1 5 0 0,-3 0 0 0,3 5-6 0,-3 4-1 15,0 5 0-15,-3 5 0 16,1 2-8-16,-1 3-1 0,-2 7-1 16,0-1 0-16,-1 3 19 0,1 5 11 0,-3 0-12 0,0 4 12 0,-2 0-16 0,-1 3 3 15,1-2 1-15,-1-3 0 0,1-3 41 16,2-1 9-16,0-3 2 0,0-5 0 15,3-7 8-15,0-2 3 0,5-5 0 0,0-4 0 0,3-6-31 0,-1-4-7 16,6-7-1-16,0 0 0 16,0-4-32-16,0-6-6 0,0-4-2 0,3-5 0 0,2-2 14 15,1-2 2-15,1-3 1 0,1 0 0 0,3-2 3 0,2-3 0 0,3 3 0 0,-3 0 0 16,3-3 8-16,3 3 0 0,-3 0 0 16,2 2 0-16,3 0 0 0,-2 2 8 0,-1 3-8 0,1 2 11 15,-1 1 12-15,1 1 2 0,-1 1 1 16,1 2 0-16,-1 0-6 0,1 2-2 15,-1 2 0-15,-2 1 0 0,0 2-18 0,-3 2 10 0,1 0-10 0,-4 3 8 16,-2 2 2-16,3 0 0 0,-6 2 0 0,0 6 0 16,-2-1-10-16,0 2 0 0,-3 3 0 0,-3 2 0 15,-2 5 12-15,2 2-4 0,-2 5 0 0,0 0 0 16,-3 2 7-16,2 5 1 0,-2 0 0 0,3 0 0 16,-3 2 27-16,3-2 5 0,2-3 2 0,-2 1 0 0,5-5 10 15,-3-3 3-15,3 1 0 0,3-3 0 0,0-5-43 16,2-1-8-16,0-4-1 15,3-1-1-15,3-3-10 0,-1-2-11 0,3-1 3 0,1-4 0 0,2-2-4 0,-1 0 0 16,1-3 0-16,0-2 0 0,0-3-1 0,0 3-1 16,-3-2 0-16,0-3 0 0,1 5-3 0,-1-2-1 15,-3 2 0-15,1-3 0 0,0 3-6 0,-1 0 0 16,-2 0-1-16,0 2 0 16,0 1-121-16,-3-1-24 0,3 0-5 0,-2 3-464 0,1 0-93 15</inkml:trace>
  <inkml:trace contextRef="#ctx0" brushRef="#br2" timeOffset="-191181.81">11271 13425 1566 0,'0'0'34'0,"-5"4"7"0,0 1 2 15,2 0 1-15,-2-1-35 0,-1 1-9 0,1 0 0 0,3-3 0 0,2-2 104 0,0 0 20 16,0 0 3-16,0 0 1 0,0 0-52 0,0 0-11 16,0 0-1-16,0 0-1 15,0 0-51-15,0 0-12 0,0 0 0 0,0 0 0 0,0 0 0 0,0 0 0 16,0 0 0-16,0 0 0 0,0-5 0 0,0 5 0 0,0-4 0 15,0 4 0-15,0 0 0 0,0 0 12 16,0 0-1-16,-6-3-1 0,4-1 4 0,-4 1 1 0,6 3 0 0,-5 0 0 16,0 0 0-16,-1 0 0 0,6 0 0 0,0 0 0 15,-2 3 8-15,-1-1 1 0,3-2 1 0,0 0 0 32,0 0-13-32,0 0-2 0,0 0-1 0,0 0 0 0,0-5-9 0,0 1-12 0,0 4 2 0,3-7 1 15,-3-1 9-15,2 4 0 0,1-1 0 0,0-2 0 16,-1 2 0-16,4-2 0 0,-4 0 0 0,-2 2 0 15,3 1 0-15,-3-1-16 0,3 0 2 0,-1 1 1 16,1-3 13-16,-3 2 15 0,0 5-3 0,3-5-1 16,-3-2-11-16,2 2-16 0,-2 1 4 0,3-3 1 15,-1 0 11-15,1 0 0 0,0 0 0 0,-3-1 0 16,5-1 0-16,-2 0 0 0,-1 2-9 0,4-3 9 16,-4 1 0-16,4-1 0 0,-4 3 0 0,1 0 0 0,2-2-12 0,-5 4 12 15,3-2-10-15,-3 7 10 0,2-5-24 0,-2 5 0 16,3-2 1-16,-3 2 0 15,0 0 23-15,0 0 0 0,0 0 0 0,0 0 0 0,0 0 9 0,-3 5 3 16,1 4 1-16,-1 1 0 0,-2-1-13 16,2 3 0-16,-2-1 0 0,0 4 0 0,2 1 24 0,-2 3 6 15,-1 0 1-15,4-1 0 0,-4 4-11 16,1 1-1-16,0 5-1 0,0 1 0 16,-1 1-9-16,4-2-1 0,-4 1-8 0,4 1 12 0,-4 1-12 0,6-1 0 15,-2 3 0-15,-1-2 0 0,3-1 0 0,-3 1 0 16,3-3 0-16,0 0 0 0,0-4 0 0,3-1 0 0,-3-1 0 15,3-4-10-15,-1-3-2 16,-2-1-1-16,6-5 0 0,-4-2 0 0,1 0 5 16,2-2 8-16,-2 0-13 0,2-5 5 15,-2 0-45-15,0 0-9 0,2-5-2 0,-5 0 0 16,2-2-124-16,-4 0-26 0,2-5-5 0,-5 1-1 16</inkml:trace>
  <inkml:trace contextRef="#ctx0" brushRef="#br2" timeOffset="-188663.89">12208 14031 1130 0,'0'0'24'0,"0"5"6"0,-3 0 1 0,3 2 1 0,0 2-32 0,-2 1 0 0,2 1 0 0,-3 1 0 16,0 0 58-16,3 0 5 0,-2-3 1 0,2 3 0 15,0 0-17-15,0-1-3 0,0-1-1 0,0-1 0 16,0 1-6-16,0-3-1 0,0 0 0 0,0 0 0 16,2-3-8-16,-2-4-1 0,0 0-1 0,0 0 0 15,3 0-9-15,2 0-1 0,1-2-1 0,-1 0 0 16,0-3-15-16,0 0-15 0,1-2 3 0,2-2 1 16,-3 2 11-16,3-5 12 0,0 0-2 0,0 0-1 15,2-2-9-15,1 0 0 0,-1-2 0 0,1 2 0 16,2 0 0-16,1-3-11 0,1 1 3 0,-1 2 0 15,1-3 8-15,1 3 0 0,3-3 0 16,-3 3 8-16,0 3-8 16,0-3 11-16,-1-1-11 0,1 1 12 15,0 0 10-15,0 0 2 0,0-2 1 0,0 1 0 16,-3-1-5-16,3 0-2 0,-6-3 0 16,4 5 0-16,-4 0-18 0,1-1 8 15,-1 4-8-15,-2 1 0 0,0-2 11 0,-2 3-11 0,-4 2 10 0,1 2-10 16,0-2 18-16,-3 7-2 15,0 0-1-15,0 0 0 0,-6 0 1 0,-2 3 0 0,0 1 0 0,0 3 0 0,0 0-4 0,1 5 0 0,-1 0 0 16,0 4 0-16,0 1-12 0,0 2 9 0,3-3-9 0,-1 3 8 0,1-3-8 0,2-1 0 16,1-1 0-16,-1-3 0 0,0-4 0 0,3 1 0 0,0-1 0 15,0-3 0-15,3 1-10 0,0-3-1 0,-1 1 0 16,4-1 0-16,-1-2-1 0,3 0 0 16,0 0 0-16,2 0 0 0,-2-2-1 0,0-1-1 0,3 1 0 0,-1 2 0 15,1-2-4-15,-3 4-1 0,0-2 0 0,-3 0 0 31,3 0-6-31,-5 2-2 0,2 1 0 0,-2 1 0 0,-3 1 12 0,0 2 3 16,-6 0 0-16,1 3 0 0,-3-1 12 0,0 3 0 16,-2 0 0-16,-1 2 0 0,0 0 23 0,-2 0-3 0,3 2 0 0,-4-2 0 15,1-2 23 1,3 0 4-16,-4 0 1 16,4-1 0-16,-1-3-14 0,1-4-2 0,4 1-1 15,-2-5 0-15,3 0-23 0,0-2-8 0,2-1 0 0,1-4 0 0,-1 0 0 0,3-2-13 0,3-5 1 0,-3 2 0 16,2-2 3-16,1 2 1 0,2-2 0 0,0 2 0 15,1-2 8-15,-1 5 0 0,3-1 0 0,0 1-8 0,2-1 8 16,-2 3 0-16,6 3 0 0,-4-3-8 0,3 2 8 0,3 0 0 16,0 3 8-16,-3-3-8 15,6 3 0-15,-3-3 8 0,2 3-8 0,-2-3 0 16,0 3 16-16,3-5 0 0,-4 2-1 0,1-5 0 16,0 1 8-16,-3-3 1 0,3 3 1 15,-2-5 0-15,-1-5-12 0,0 0-2 0,-2 0-1 0,-1 1 0 0,1-1-2 0,-3-2-8 16,-3 2 12-16,0 2-4 15,1-2-8-15,-1 3 10 0,-3 2-10 0,1 4 10 0,-3 1-10 0,0 4 8 16,0 5-8-16,0 0 8 16,0 0 7-16,-3 3 1 0,-2 4 0 0,0 5 0 0,2 4-16 15,-2 3-10-15,2 7 2 0,1 2 0 16,-1 2-13-16,0 3-3 0,1 0 0 0,2 0 0 16,-3-2 24-16,3-3 0 0,0 0 0 15,3-4 0-15,-3-5 9 0,2-1 0 16,1-3 0-16,0-1 0 0,-1-5-9 0,4-2 8 15,-1-2-8-15,3-3 8 0,0-4-8 16,0-1-9-16,0-4 9 16,2-2-13-16,1 0 13 0,-1-3 0 15,4-2 0-15,-1 0 10 0,-3-3-10 0,4 1 12 16,-1-1-12-16,0 1 12 0,0 2-2 0,1 0 0 0,-1-1 0 0,-3-1 0 0,4 4 13 16,-4 0 2-16,1 1 1 0,2 1 0 0,-2 1-26 15,-3 2 0-15,-1 0 0 0,4 0 0 0,-3 4 0 16,3 3 0-16,-1 0 0 0,-2 0 0 0,3 5 0 0,-3 0 16 0,2-1-2 0,-2 1-1 15,0 0-13-15,0 0 0 0,0-1 0 0,-3 1 0 0,1-3 0 0,-4 1 0 16,1 1 0-16,-3-4 0 0,0 0 0 0,0 0 0 0,0 0 0 0,0 0 0 0,0 0 0 16,-5-2 9-16,-3-3-9 0,0 3 8 15,-6 0 0-15,4-3-8 0,-6 0 12 0,3 1-4 0,-3-1-8 16,0 2 8-16,3 1-8 0,-3 2 8 0,3 2-8 0,-3 1 10 16,3 2-10-16,-1 2 10 0,1 2-10 0,3 3 8 15,-4 2-8-15,6 2 8 0,-2 1-17 0,2 2-4 16,3 2-1-16,-1 0 0 0,1 2-3 15,2 1-1-15,-2-1 0 0,5 1 0 0,0-3-4 0,0-2-1 16,0 0 0-16,3-5 0 0,-1-2 23 0,4-1 0 16,-1-4-9-16,0-2 9 0,3-2-11 0,0-3 2 0,3-5 0 0,-1-2 0 15,3-5 9 1,1-4 0-16,-1-6 0 0,3-1 0 0,0-5 13 0,2-5-1 0,1 0-1 0,-1-5 0 16,3-2 7-16,1 0 2 0,1-2 0 0,1 0 0 15,0-1-20-15,2 1 10 0,-2 0-10 16,0 4 8-16,-3-2 5 0,0 2 1 0,-2 3 0 0,-1 0 0 15,-2-1-6-15,-2 6 0 0,-1 2-8 0,-3 2 12 16,1 2-3-16,-3 5-1 0,0 3 0 0,-3 2 0 16,-2 4-8-16,-1 3 0 0,1 0 0 0,-3 3 0 15,0 4 27-15,0 0 13 0,-5 0 2 0,-3 2 1 16,0 3-14-16,-3 2-2 0,1 5-1 0,-3 2 0 16,-1 2-26-16,1 5 0 0,-3 5 0 0,0 5 0 15,0 2 0-15,1 4 0 0,-1 6 0 0,0-1 0 16,3 3 0-16,-1 4 0 0,1 3 0 0,3-5 0 15,-1 2 0-15,3-2 0 0,0-4 0 0,0-1 0 0,3-4 0 0,0-6 0 16,2-3 0-16,3-3 0 16,3-5-11-16,-1-5 3 0,1-2 0 0,5-4 0 15,0-3-3 1,0-5 0-16,5 0 0 0,0-4 0 0,3 0-1 0,0-5 0 16,2-5 0-16,-2 0 0 0,3-4-6 15,-1-1-2-15,1 1 0 0,-1-3 0 0,1 0 20 0,-1-2 0 16,1 0-8-16,-3 0 8 0,0-1 0 0,-3-1 0 15,0-1 0-15,-2 1 0 0,-1 2-8 0,-4-3-5 0,-1 1-1 16,-3 2 0-16,-4 2 14 0,-1 0 10 0,-2 0-2 16,0 5 0-16,-3 0-17 0,-3 4-4 0,3 3-1 0,-5 3 0 0,2 1 14 0,1 6 0 0,-1-1 9 15,-2 0-9-15,2 5 9 0,3 3-9 16,-2-1 8-16,2 1-8 0,3 1 0 0,-1 1 0 0,4 0-9 0,-1-3 9 16,3 1-19-16,3-1 3 0,-1-2 1 0,1-2 0 15,5 0-8-15,0-1-1 0,2-4-1 0,4 0 0 16,-1 0 8-16,3-4 1 15,0-1 1-15,2 0 0 0,1-4 15 0,2-3-9 0,0 3 9 0,0-1-8 16,0 1 8-16,1-1 0 0,-1 1 0 0,-3 2 0 16,1 0 0-16,-6 2 0 0,0 1 0 0,0 4-8 15,1 0-5-15,-6 4-1 0,2 3 0 0,-2 3 0 16,0-1 1-16,0 8 0 0,-3-1 0 0,1 5 0 16,-4 3 13-16,3 2 0 0,-5-3 9 0,3 1-9 15,-6-1 19-15,3-2-3 0,-5 0 0 0,3-2 0 16,-4-5 0-16,1 1-1 0,-3-1 0 0,3-5 0 15,-3 0-15-15,-3-2 0 0,1 1 0 0,2-6 0 16,-6 0 0-16,1-2-12 0,0 0 3 0,0-4 0 16,-3 1-3-16,3-4 0 0,-3 2 0 0,3 1 0 0,-3-3-7 15,2 2-1-15,-1-2-1 0,1 2 0 32,4 1-23-32,-3-1-5 0,5 0-1 0,0 3 0 0,0-1-6 0,0 1 0 15,3 2-1-15,-1 2 0 0,1-2-4 0,5 0-1 0,0 0 0 0,-5 5 0 16,2-3 4-16,3-2 1 0,0 5 0 0,3-2 0 15,-3-1-19-15,5 0-3 0,0-4-1 0,3-3 0 0</inkml:trace>
  <inkml:trace contextRef="#ctx0" brushRef="#br2" timeOffset="-188421.2">13129 13149 2851 0,'-6'17'63'0,"4"-10"13"0,-4 2 2 0,4-2 2 0,-6 3-64 0,5-3-16 0,-2 0 0 16,0-2 0-16,2-1 34 0,3-4 4 0,0 0 1 0,0 0 0 15,-3 5-155-15,3-5-30 0,0 0-6 0,-2-9-1024 16</inkml:trace>
  <inkml:trace contextRef="#ctx0" brushRef="#br2" timeOffset="-161998.27">13605 10191 1447 0,'-5'0'32'0,"-3"2"6"0,0 0 2 0,0 3 0 0,0 0-32 0,0-3-8 0,0 3 0 0,0 0 0 0,0-1 46 0,3 3 7 15,0-2 2-15,-1-3 0 0,4 3-33 0,-1-3-6 16,0 3-2-16,6-2 0 0,-3 1-14 0,3-1-12 16,-1-1 3-16,4 0 0 0,-1 1 9 0,0-1-13 15,0-2 5-15,3 2 8 0,0 1 0 0,3-1 0 16,-3 0 0-16,2 1 12 0,1-1 18 0,0 0 4 0,-1 3 1 0,1-3 0 15,2 1 2-15,-3-1 1 16,4 1 0-16,-1 1 0 0,0 1-1 0,-2 0 0 0,2-3 0 0,0 3 0 16,-2-1-16-16,5-4-3 15,-3 0-1-15,3 3 0 0,-3-1-6 0,0 3-2 0,3 0 0 0,-3-3 0 16,3-2-9-16,0 0 0 0,0 0 9 0,0 2-9 16,2 1 0-16,-2-3 0 0,0 2 0 15,3-2 8-15,-1 0-8 0,1 2 0 0,-3 1 0 0,-1 1 8 16,1-1-8-16,0-1 11 0,0 3-11 0,3-3 12 15,-6 3-12-15,3 0 10 0,-3-1-10 0,3 1 10 16,0-3-10-16,0 3 0 0,-1 0 0 0,1-1 8 16,3 1 3-16,-1 0 0 0,4-1 0 0,-1 1 0 15,0-5-20-15,0 3-4 0,3-3-1 0,-3 2 0 16,0 3 14-16,0-5-9 0,0-5 9 0,-2 3-8 16,2 6 8-16,-2 1 0 0,2 0 0 0,0-3-8 15,-2-2 8-15,-1 0 0 0,6 2 0 0,-6-2 0 0,4 0 0 0,-4 0 0 16,3 0 0-16,-2 0 0 0,-1 0 0 15,1 0 0-15,-1 0 0 0,-2-2 0 16,0 2 0-16,0 0 0 0,-3 0 0 0,0 0 0 0,1-2 0 0,-1 2 0 16,-3 0 0-16,1 2 0 0,0-4 0 0,-1 2 0 15,-2 0 0-15,0 0 0 0,-3 0 14 0,3-3 5 16,-2 3 1-16,-1 0 0 16,-5 0-20-16,5 0-19 0,-2 3 4 15,-3-3 1-15,0 0 14 0,0-7 8 0,2-5 0 0,-2 9-8 16,0 8 18-16,0-5-3 0,0 0-1 0,0 0 0 0,0 0 1 0,0 0 0 15,0 0 0-15,0 0 0 0,-5 3 5 0,0-3 0 16,0 0 1-16,-1-3 0 16,1 1-9-16,5 2-3 15,-5 0 0-15,-1 0 0 0,1 0 1 0,0-3 0 0,0 1 0 16,-1 2 0-16,4 0-10 0,-4 0 0 0,1-5 0 0,0 3 0 0,-3-3 0 16,3 3 13-16,-1 0-1 0,-2-1-1 0,0 1-11 15,0 2-11-15,0 0 3 0,1 0 0 16,-1-2 8-16,-3-1 0 0,3 1 0 0,-2 2 0 0,-1 0 0 0,-2-5 0 0,-1 1 0 0,1 1 0 15,0 3 0-15,0 3 11 0,0-3-1 0,-1 2 0 16,-4-2-10-16,2 0 0 0,0 0 0 16,0 2 0-16,0-2 0 0,3-2 0 0,-5 2 9 0,4 0-9 15,-2-2 12-15,3 2-3 0,-3 0 0 0,3 0 0 16,-3-3-9-16,3 1 0 0,-3 2 0 0,0 0 0 16,0 2 0-16,0-2 0 0,3-2 0 0,-3 2 0 15,1 0 0-15,-1 0 0 0,-3 0 0 16,3 0 0-16,0 0 0 15,1 0 0-15,-1 0-12 0,0-3 12 0,-3 3-9 0,3-2 9 0,0 2 0 0,1 0 0 0,-1 0 0 16,-3-2 0-16,1 2 0 0,-1-3 0 0,3 3 0 0,-2 0 0 16,-3 0 12-16,2 0-3 15,1-2-9-15,-4 2 0 0,4 2 0 0,-3-2 0 0,0 3-9 0,2-3 9 16,0 0-12-16,1 0 12 0,2 0-8 0,-2 0 8 16,-1 2 0-16,1-2 0 0,-1 0 0 0,1 0 0 15,-1 0 0-15,0 0 0 0,1 0 0 0,2 0 0 16,0-2 0-16,0 2 0 0,3-3 0 0,0 1 0 15,0 0 0-15,2-1 0 0,0 1 0 0,-2 0 0 16,3 2 0-16,2-3 0 0,0 1 0 16,0-3 0-16,0 3 0 0,3 0 0 15,-1 2 0-15,1 0 0 0,0 0 0 0,2-3 0 0,-2 1-9 0,5 2 9 16,0 0 0-16,0 0-9 0,0 0 9 0,0 0 0 0,0 0-9 16,0 0 9-16,0 0-8 0,0 0 8 0,0 0-10 0,0 0 10 15,0 0-13-15,2-5 3 0,1 0 1 0,2 1 0 16,-2 4 9-16,2 0 14 15,1-3-3-15,-1 3-1 0,0 0-10 16,3-2 0-16,0 2 0 0,3 0 0 0,-3 2 0 0,2-2 0 16,3 3 0-16,-2-1 0 0,2 0 0 15,0-2 0-15,3 3 0 0,-2-1 0 16,1 0-19-16,1 3 1 0,0-2 0 16,0-1 0-1,0 0 18-15,0 1 0 0,0 4 0 16,0-3 0-16,-1-1-8 0,4 1 8 0,-3-1 0 0,2-1 0 15,1 3 0-15,-1 0 0 0,1 2 0 0,2-3 0 0,-2 1 0 0,2 0 0 16,0-1 0-16,0 3-10 0,0 0 10 16,-2 1 0-16,2-1 0 0,-3-3 0 0,4-1 0 0,-4-1 0 15,3 5 0-15,-2-2 0 0,2-1 0 0,0 1 0 0,-2 2 0 16,2 0 0-16,0 0 0 0,0-4 0 16,-2-1 0-16,2 0 0 0,0 3 0 0,0 0 0 0,-2 0 0 15,-1-3 0-15,3-2 0 0,-2-2 0 0,-1-1 0 0,4 1 0 16,-1 2-12-16,0 0 4 0,0-3 0 0,3 1 0 0,-3-3 8 0,3 1 0 0,-3 1 0 0,0-4 0 0,3 3 0 15,-3-1 8-15,0-5-8 0,-2 3 11 0,2 0-11 16,-2 0 0-16,2 3 0 0,-3-3 8 0,1-1-8 16,-1 1-11-16,1-2 3 0,-3 4 0 0,2-2 8 15,-2 3 0-15,-3-1 0 0,1 0 0 16,1 3 0-16,-1-5 12 0,-4 2-2 16,1 0-1-16,-1 1-9 0,1 1 0 15,-3 1 0-15,0 0 0 0,-3-1 0 0,0 1 0 0,1 0 0 16,-4-1 0-16,-2 3 0 0,0 0 8 15,6 0-8-15,-6 0 0 0,0 0 8 0,0 0-8 0,0 0 8 0,0 0-8 0,0 0 8 0,0 0-8 16,0 0 8-16,0 0-8 0,0 0 16 0,0 0-3 0,0 0 0 0,0 0 0 16,0 0-13-16,0 0 0 0,-6-5-9 0,4 3 9 15,-4 2 0-15,6 0 0 0,-5-5-8 0,0 1 8 16,0-1 0-16,-1 0 0 0,4 1 0 16,-4-1 10-16,4-5-10 0,-1 3 0 0,0 0 0 0,1-2 0 15,2-3-14-15,-3 0-8 0,3-2-2 0,0-2 0 16,3-3 14-16,-1 0 10 0,-2 0-13 0,6-2 5 15,-1 0 8-15,-2 0-13 0,2-3 5 0,3 1 8 0,-3-3-13 16,3 0 5-16,-3 3 8 0,3-3-13 0,0 0 13 16,-2-2-9-16,2-1 9 0,-1-1-8 0,-1-1 8 15,2 1 0-15,-3 4 0 0,0-5 0 0,3 3 0 0,-3-3 0 16,1 1 0-16,-1-1 0 0,0 1 0 0,1-3 0 16,-1 2 0-16,0-4 0 0,1 2 0 0,-1 0 0 15,0 0 0-15,3 0-8 0,-5 3 8 0,2-3 0 16,0 2 0-16,1 1 0 0,-4-1-8 15,1 0 8-15,0 3-8 0,-3 0 8 16,0 2 0-16,0-2 0 0,0 4 0 0,-3 3-8 0,-2 0 8 16,2 2 0-16,-2 0 0 0,-3 3 0 0,0 0 0 15,0 1 0-15,0 1 12 0,0 0-4 0,0 2-8 16,0 1 12-16,-3-1-4 0,4 0 0 0,-1 0-8 0,0-2 0 0,0 5 8 0,0-3-8 16,0 3 0-16,-3-3 0 0,3 3 0 0,0-1 0 15,3 1 0-15,-5-3 0 0,2 3 0 16,0 2 8-16,-3-3 1 0,3 1 1 0,0 2 0 0,-2 0 0 15,-1 0 1-15,0-3 0 0,1 5 0 0,-3-2 0 16,-3 3 7-16,3-3 2 0,-3 2 0 0,0 0 0 16,3 1-20-16,-6 1 0 15,3-2 0-15,-2 3 0 0,-4 2 0 0,4-2 0 16,-3 2 0-16,-3 0 0 0,0 0 8 0,0 2 0 16,-2 0 1-16,-1-2 0 0,4 3-9 0,-4-1 0 15,3 1 0-15,1-1 0 0,-1 0 0 0,3 1 0 16,-3-1 0-16,0 0 8 0,0 1-8 0,0-1 8 15,3 0-8-15,-3 1 8 0,1 1-8 0,1-1 12 0,1-1-12 16,0 3 12-16,0-3-12 0,0 0 0 0,0 1 0 16,-1-1 0-16,4 3 0 0,-3-3 0 15,-1 1 0-15,4-1 0 0,-3 3 0 0,-3-3 0 0,3 0 0 0,0 3 0 0,0-3-12 0,-1 1 12 16,-1 1-10-16,1 1 10 16,1 0-11-16,0-3 11 0,2 1-12 0,1-1 12 15,-1 0-8-15,-2 1 8 0,3-1 0 16,-1 0 0-16,1 1-11 0,-1-1 11 0,3 3-10 15,0-3 10-15,3 0 0 0,0 1 15 0,2-1-2 16,3-2 0-16,-2 3-4 16,2-3-1-16,3 2 0 15,-1-2 0-15,6 0 1 0,0 0 0 0,0 0 0 0,0 0 0 0,0 0-9 16,0 0 0-16,0 0-12 0,0 0 12 0,3 5-10 0,-3-3 10 16,5 0 0-16,-2 1-9 0,0 1 9 0,-1 1 0 0,1 0 0 0,0-1 0 15,-1 1 0-15,3 0 0 0,-5 0 0 0,3-1 0 16,0 1 0-16,-3 0 0 0,0 2 8 0,0-3-8 0,0 1 0 0,-3 2 0 0,0-2 0 0,3 0 0 15,-2 4 10-15,-3-4-2 0,2 2-8 16,-2 0 12-16,-3 0-12 0,2 0 0 0,1 0 0 0,0 0 0 16,-3 0 0-16,3 0 0 0,-3 3 0 0,2-3 0 15,1 2-8-15,0 0 8 0,-1 1-12 16,1 2 12-16,0-1 0 16,0 3 0-16,-1-2 0 0,4 2 0 15,-4 3 0-15,1-1-10 0,0 3 10 16,2 0-8-16,0 2 8 15,-2 0-8-15,3 3 8 0,-1-1-8 0,0 1 8 0,-2-1-8 0,2 1 8 0,-2-3-8 16,0 5 8-16,-1 0-12 0,4 0 12 0,-3-1-12 0,-1 1 12 0,1 3 0 0,0-4 8 0,-1 4-8 16,-2-1 0-16,3-2 0 0,-3 2 0 0,3-2 0 0,-3-5 0 15,3 3 0-15,-1-1 0 0,-2-2 11 16,3 3-3-16,0-3 0 0,0 2 0 16,2-1 0-16,-2-1-8 0,2 0 0 0,0-2 0 0,3 0 0 15,-2-1 0-15,2-1 0 16,2-3 0-16,1 0 0 15,0-2 0-15,2 0 0 0,0-3 0 0,3 3 0 16,-3-5-8-16,3 2 8 0,-2 1 0 0,2-3 0 16,-3 0 0-16,3 0 0 0,0 0 8 0,-3 0-8 0,3 0 8 0,-3 0-8 15,1 0 0-15,-1-2 8 0,0 2-8 0,-2 2 0 0,2-2 0 16,-2 0 0-16,-1 0 8 16,-2 0-8-16,3 5 0 0,-3-5 8 0,0 0-8 0,0 3 10 15,0-1-10-15,0 1 10 0,-3-1-10 0,3 0 0 0,-2 1 0 16,2-1 8-16,0-2-8 0,-3 3 0 0,3-3-12 0,0 0 12 0,-3 0 0 0,3 0 12 0,-2 0 0 0,2-2 0 15,0 2-12-15,-3-3-16 0,3 1 4 16,0 0 1-16,-2-3 0 0,2-2 0 0,0 0 0 16,0 0 0-1,0 0-85-15,0 0-18 0,0 0-3 0,0 0-570 0,0 0-113 0</inkml:trace>
  <inkml:trace contextRef="#ctx0" brushRef="#br2" timeOffset="48589.21">18375 9264 1076 0,'3'-5'24'0,"2"1"4"0,1 1 2 0,-1-1 0 0,3-3-30 0,-3 2 0 15,0-2 0-15,1 0 0 0,-1 2 112 0,0-2 17 16,-2 2 3-16,2 1 1 15,-2-1-53-15,-3 0-12 0,0 5-1 0,0 0-1 0,2-5-22 0,-2 5-5 16,0 0-1-16,0 0 0 0,0 0-5 0,-5-2-1 16,0 0 0-16,2 2 0 0,-2 2-24 0,0 0-8 0,-1 1 0 0,1 4 0 15,-3 0-11-15,3 2-9 16,-3 1-1-16,0 2-1 0,0 2 10 0,-3 0 1 0,4 2 1 0,-1-2 0 16,0 5 10-16,0-2-12 0,0-1 12 0,0 1-12 15,3-1 12-15,-1-2-8 0,4 0 8 16,-1 3-8-16,0-6 8 0,1 1 0 0,4 0-9 0,-2-3 9 15,3-2-11-15,0 0 3 0,-1 1 0 0,4-1 0 16,-1-5-11-16,0 0-1 0,3 1-1 0,-3-3 0 16,3-3 11-16,0-1 10 0,0-1-13 0,0-2 5 15,3 0 8-15,-3-3 9 0,2-1-1 0,-2-4-8 16,0 4 13-16,3-6-4 16,-1 1-1-16,-2-1 0 15,0 1-8-15,3-1 0 0,-3 3 9 0,0-2-9 0,-1 2 0 16,-1 0 0-16,2 2 0 15,-3 0 0-15,-2 3 8 0,-1 2-8 16,-2 2 8-16,0 0-8 0,0 5 44 0,0 0 4 0,0 0 0 0,-5 5 1 16,0 0-17-16,-1 2-4 0,-2 4-1 0,1 1 0 0,1 0-14 0,-2 2-2 0,3 0-1 15,0 0 0-15,-1 0-10 0,4-2 0 0,-1 2 0 0,3-4 0 0,0-1 11 16,0 0 6-16,0-1 2 0,0-4 0 16,3 1-5-16,2 0-1 0,0-5 0 0,1 0 0 0,2-3-13 0,0-1 11 15,2-1-11-15,-2-2 10 0,3-3-10 0,-1 3 8 16,1-2-8-16,-1-3 8 0,-2 0-8 0,-2 3-12 15,-1-3 2-15,0 1 1 16,-2 3-25-16,-3-1-5 0,0 2-1 16,-3 0 0-16,-2 0 22 0,0 0 4 0,-6 2 1 0,0 0 0 0,1 1 13 0,-3 1 0 15,-1 1 0-15,-1 0 0 0,1 4 8 0,-2-2 2 0,1 2 0 16,-1 1 0-16,0 1-2 0,3 1-8 0,-1 0 12 16,4 0-4-16,2-1-8 0,0-1 0 0,3-1 0 15,-1 0 8-15,6-2-8 0,0 0-16 0,3 3 4 0,5-1 1 31,0 0-14-31,0-2-3 0,5 3-1 0,0-3-575 0,3 0-116 0</inkml:trace>
  <inkml:trace contextRef="#ctx0" brushRef="#br2" timeOffset="51497.99">18378 9986 1069 0,'0'0'23'0,"0"0"5"0,0 0 0 0,0 0 4 0,5-2-32 0,-2-1 0 16,0 1 0-16,2 0 0 0,0-3 65 0,-2 0 7 16,2 3 2-16,0-5 0 0,1 5-37 0,-4-3-7 15,4 0-2-15,-1 0 0 0,-2-2 5 0,2 0 1 16,0 0 0-16,0 3 0 0,-2-4-8 0,2 1-2 0,1 0 0 0,-1-2 0 15,-2 0-7-15,4-1-1 0,-1-2-1 0,2 1 0 16,2-3 8-16,-2-1 1 0,3-1 1 0,2-1 0 31,0-1-3-31,-2-1-1 0,5 2 0 0,-3 3 0 0,0-2-21 0,0 4 0 0,-2-2 0 0,0 2 8 16,-1 5-8-16,-2 0 0 0,-3 0 0 0,1 5 0 16,-4-3 0-16,-2 5 0 0,0 0 0 0,0 0 0 15,0 0 19-15,0 0-1 0,0 5 0 0,-2-1 0 16,2-1 3-16,-3 1 1 0,3 3 0 0,0-2 0 15,0 0-11-15,3 0-3 0,-3 2 0 0,2-3 0 16,1 3-8-16,0 0 0 0,2 1 0 0,-2-1 0 16,2 2-9-16,0-2 9 0,-2 0 0 0,2 0 0 15,-2 3 0-15,-1 1 0 0,1 1 0 0,0 2 0 16,-1 0 0-16,-2 3 0 0,0-1 0 0,-2 1 0 0,-1 2 0 16,0-1 0-16,-2 1 0 0,0 2 0 0,0 0 0 15,-3-2 0-15,0 0 0 0,2 0 9 0,1 0-9 0,0-3 0 16,-3 1 9-16,5-6-9 0,-2 1 0 0,2-5 9 15,3 0-9-15,0 0 0 16,3-4-14-16,2-1-10 0,-2-4-1 0,5-3-571 16,-3-2-115-16</inkml:trace>
  <inkml:trace contextRef="#ctx0" brushRef="#br2" timeOffset="51719.07">18396 9829 1886 0,'0'0'41'0,"0"0"9"0,0 0 2 0,0 0 1 0,6 2-42 0,2-2-11 0,2 2 0 0,4 1 0 15,-1-3 62-15,3 2 10 0,2-2 3 0,1 0 0 16,4 0-9-16,1-2-2 0,0-3 0 0,3 3 0 15,-1-3-41-15,0 2-9 0,4-1-2 0,-4-1 0 16,-2 3-32-16,0-1-6 0,-1 1-2 0,-4 0-675 16,2 2-135-16</inkml:trace>
  <inkml:trace contextRef="#ctx0" brushRef="#br2" timeOffset="52971.98">20545 6743 943 0,'0'0'20'0,"3"-5"5"0,-6-2 1 0,3 2 1 0,0 1-27 0,0-1 0 15,-3 0 0-15,3 5 0 0,0 0 76 0,0 0 11 16,-2-4 1-16,2 4 1 0,0 0-20 0,-3-5-4 0,3 5-1 0,0 0 0 15,0 0-39-15,-5 0-8 16,5 0-1-16,-3 2-1 0,3-2-15 0,-5 3 0 0,-1-1 0 0,4 3 0 16,-1 2 0-16,0-3 11 15,3 3-11-15,-2 1 10 0,-1 1-10 0,1-2-17 0,-1 5 4 0,0-3 1 16,3 1 12-16,-2-1 13 16,2 0-2-16,-3 1-1 0,3-1-10 0,-3-2 0 0,3 3 0 15,0-6 0-15,0 3 0 0,0-4 0 0,0-3 9 0,0 0-9 16,0 0 54-16,0 0 6 0,0 0 2 0,0 0 0 15,0 0-43-15,0 0-9 0,6 0-2 0,-4-5 0 16,6 0-8-16,-3 1 12 0,3-6-12 0,-2 1 12 16,2 2-12-16,0-5 0 0,-3 0 0 0,3 3 0 15,0-3 0-15,0 0-11 0,-3 1 3 0,0 1 0 16,-2 1 8-16,0-1-12 0,-1 3 12 0,-2 0-12 16,0 7 12-16,-2-4 0 0,2 4 0 0,-8 0 0 15,0 2 11-15,-3 3 1 0,1 2 0 0,-4 4 0 16,4 4-12-16,-1 1 0 0,1 3 9 0,2 0-9 0,2 2 0 15,4 0 0-15,2 0 0 0,5-2 0 16,3-3-130-16,5-4-21 0,22 12-4 16,-1-17-506-16</inkml:trace>
  <inkml:trace contextRef="#ctx0" brushRef="#br2" timeOffset="53537.34">20815 6162 1321 0,'0'0'28'0,"2"-2"7"0,1-5 1 0,0 4 2 0,2 1-30 0,-2 2-8 0,-3 0 0 0,0 0 0 15,2 2 29-15,1 1 5 0,0 1 1 0,-3 1 0 0,0 4-2 0,0-2 0 16,-3-2 0-16,3 0 0 0,-3 2-33 0,1 0 0 16,-1-2 0-16,-2 2 0 0,-1 2 20 0,1 1-2 15,0-3-1-15,0 2 0 0,-3 0 6 0,5 1 1 16,-2-1 0-16,-1 3 0 16,1-3 3-16,2 3 1 0,-2 0 0 0,2 0 0 0,1-1 2 0,-1 1 1 15,1 2 0-15,-1 0 0 0,0 1-7 0,1 1-2 16,2 0 0-16,0 17 18 0,0-14-23 15,0 0 0-15,2 2 0 0,-2 0-9 0,3-2-8 0,-3 0 9 16,3-3-9-16,-3 3 9 0,0-2-9 0,0-3 8 0,0 2-8 16,0-2 0-16,-3 3 0 0,3-3 0 15,0 2 0 1,-3-4-38-16,1 2 0 0,2-2 0 0,-3-3 0 16,3 1-39-16,0-3-8 0,0-2-2 0,0-3 0 15,3 0-105-15,-3-2-20 0,8-11-5 0,2-8-1 0</inkml:trace>
  <inkml:trace contextRef="#ctx0" brushRef="#br2" timeOffset="54293.31">20889 6075 1792 0,'0'0'40'0,"0"-5"8"0,5 1 1 0,-2-1 1 15,-1 0-40-15,4 0-10 0,-4-2 0 0,4 3 0 0,-1-3 18 0,-5 7 2 16,0 2 0-16,3 3 0 15,-3-5-39-15,-3 4-7 0,0 3-2 0,1 1 0 0,-4-1 14 0,-2 2 2 16,3 3 1-16,-3-3 0 0,0 3 11 0,0 0 0 16,-2-3 0-16,2 0 0 0,-3 3 0 0,3 0 0 0,0 2 0 0,0-4 0 15,0-1 0-15,1-2-8 0,1 5 8 0,-2-5 0 16,3 0 0-16,2 0 0 0,1-2 0 0,-1-1 0 16,0 1 14-16,3-5 5 0,0 0 1 0,0 0 0 15,0 0 8-15,3 2 1 0,2 1 1 0,1-1 0 16,2 3-10-16,0-3-3 0,-1-2 0 15,7 0 0-15,-4 2-8 0,4 1-1 0,-1-3-8 0,0 2 12 16,3 1-12-16,-3-1 0 0,0 3 0 0,-2-1 0 16,-1 1 0-16,1 2-18 0,-3-2 4 0,0 2 1 15,-3 0-1-15,1 0 0 0,-4 2 0 0,-2-2 0 16,-2 3 14-16,-1 2 0 0,0-3 0 0,-2 0-9 16,0 1 9-16,-1 2 0 0,-2-1 10 0,3-1-10 15,-3-1 8-15,0 1-8 0,0-1 0 0,3-2 9 16,0 0-9-16,-1 2 10 0,4-2-10 0,-3 1 10 15,2-1-10-15,-2 0 0 0,2 0-10 0,3 0 10 0,0 0-11 16,0-2 11-16,0 2-12 0,3 0 12 16,-1 0-17-16,1 0 3 0,2 0 1 0,-2 0 0 15,5 0-1-15,-3 0 0 0,3 0 0 0,-3 2 0 0,3 1 14 0,0-3-12 16,-3 2 12-16,3-2-12 0,-2 0 4 0,-1 0 8 16,-2 3-13-16,-1-3 5 0,1 0 8 15,0 2 0-15,-3-4 0 0,-3 5 0 0,0-3 29 0,1 0 2 16,-4 2 0-16,1 3 0 0,-3-3 12 0,0 1 2 15,-2-1 1-15,2 3 0 0,-3 0-27 0,0-3-6 16,1 0-1-16,-1 1 0 0,1-3-12 0,-1 0 9 16,1 0-9-16,2-2 8 15,0-1-36-15,-3 1-8 0,3 0-2 0,0-3 0 16,0 0-37-16,3 1-7 0,-3-3-2 0,3-3 0 16,-3 1-78-16,2 0-16 0,-4-3-3 0,10 5-1 0</inkml:trace>
  <inkml:trace contextRef="#ctx0" brushRef="#br2" timeOffset="58886.46">18299 8916 929 0,'0'0'26'0,"0"0"6"0,0 0-32 0,0 0 0 0,0 0 0 0,0 0 0 15,0 0 69-15,-3-2 7 0,3 2 2 0,-5-3 0 16,5 3-53-16,-3-4-10 0,3 4-3 0,-3-5 0 16,3 5-12-16,0-5 0 0,0 5 0 0,-5-5 0 0,5 5 26 0,-3-4 6 15,3 4 0-15,-2-3 1 0,-1-1-10 0,0 1-3 16,3 3 0-16,-2-4 0 15,2 4 18-15,0 0 3 0,-5-3 1 0,5 3 0 0,-3-2-34 0,0 0-8 16,1-1 0-16,2 3 0 0,0 0 10 0,-3-7 0 16,0 3 0-16,3-1 0 0,0 5-10 0,-2-5 8 15,-1-2-8-15,3 0 8 0,-3 2 12 0,1-2 3 16,2 3 0-16,-3-4 0 0,3 1-11 0,0 0-3 16,0 0 0-16,0 0 0 0,-3 0 7 0,3-2 2 15,0 2 0-15,-2-3 0 0,2 3-6 0,0 0-2 0,0-2 0 16,0-1 0-16,0 1-10 0,2-3 0 0,1 3 0 15,-3-1 0-15,0 1 0 0,0 0 0 0,3-3 0 0,-3 0 0 16,2 0 0-16,1 3 0 0,-3-3 0 0,3 0 0 16,-3 3 0-16,2-3 0 0,1-2 0 0,-3 2 0 15,3-2 0-15,-3 0 0 0,2 2 0 0,1 1 0 16,0-1 0-16,-3 0 0 0,2 0 0 0,1 1 0 16,-3-1 0-16,2 0 0 0,1 0 0 0,2-2 0 15,-2 2 0-15,-3 1 0 0,3 1 0 0,-1-1 0 16,4-1 0-16,-4 0 0 0,1 3 0 0,2-6 0 15,-2 4 0-15,2-1 0 0,0 0 0 0,-2-2 0 16,2-2 0-16,1 2 0 0,-1-1 0 0,0 1 8 16,1-2 2-16,-1-1 0 0,0 3 0 0,-2 0 0 15,2-2-10-15,0 2 0 0,-2-1 0 0,2 1 0 16,-2 0 12-16,0-2-4 0,-1 6 0 0,4-1 0 16,-4-1 0-16,1 0 0 0,-1 0 0 0,4-2 0 15,-6 2 2-15,2 1 0 0,1-3 0 0,0-1 0 16,-1-1 6-16,1 2 0 0,0-3 1 0,-1 3 0 0,1-2-17 0,0-1 0 15,-3 1-8-15,2 2 8 0,1-3 0 0,0 3 10 16,-3-2 0-16,2 2 0 0,1-3-10 0,-1 3 0 16,1-2-12-16,2-1 12 0,-2 1 0 0,2-1 0 15,-2 3 0-15,2-2 12 0,1 2-12 0,-1-3-14 16,0-2 3-16,0 3 1 0,1 2 10 0,-1-3 0 16,0 1 8-16,1-1-8 0,-1 1 0 0,3-1 0 15,-3 3 0-15,3 0 0 0,0 0 0 0,0-2 0 16,0 4 0-16,2-2 8 0,-2 0-8 0,0 2 0 15,0 0 0-15,3 0 0 0,-3 1 0 0,2-1-13 16,1 0 3-16,0 0 1 0,2 1 9 0,-3-1 0 0,4 0 0 16,-1 0 0-16,0 1 0 0,0-1-8 0,0 2 8 0,1-1 0 15,-1 1 0-15,-2 1-8 0,4-1 8 0,-1 1 0 16,-1-3 0-16,3 5-10 0,0-2 10 0,0 2 0 16,2-3 0-16,1 3 0 0,-4-2 0 0,4 2 0 15,2 0 0-15,-2 0-10 0,2 0 10 0,-3 0-8 16,1-1 8-16,-1 1 0 0,1 0 0 0,-1 0-8 15,-2 3 8-15,0-3 0 0,3 2 0 0,-3 0 0 16,-1 0 0-16,4 1 0 0,-3-1 0 0,0 3 0 16,0-3 20-16,-1 0 0 0,1 3 0 0,0 2 0 15,0 0-20-15,0-2-20 0,0-1 4 0,0 3 1 16,2 0 15-16,-5 0 16 0,1 0-3 0,2-2-1 16,-3 0-12-16,0 2-16 0,0-3 3 0,0 1 1 15,1-1 12-15,-4 1 0 0,3 2 0 0,-2-2 0 16,2 2 8-16,1 0 5 0,-4-3 1 0,1 3 0 0,2 0-22 0,-2 0-5 15,-1 0-1-15,1 0 0 0,-1 0 14 0,1 0 0 16,-1 0 0-16,1 0 0 16,0 0 0-16,-1 0 0 0,1 3 0 0,-1-3 0 0,1 0 0 0,0 0 0 15,-4 0 0-15,4 0 0 0,-3 0 0 0,3 0 0 16,-4 2 0-16,4-2 0 0,-3 0 0 0,0 0 0 16,0 0 0-16,0 0 0 0,0 2 0 0,0-2 0 15,0 3 0-15,2-3 0 0,-2 0 0 0,0 0 0 16,0 5 0-16,0-5 0 0,0 2 16 0,0 0-3 15,-3-2-1-15,3 0 0 0,0 3-12 0,-3-1 0 0,3-2 0 16,0 2 0-16,0 1 0 0,-3-1-16 0,3 0 3 16,0-2 1-16,0 3 12 0,0-3 0 0,0 2 0 0,3-2-9 15,-3 2 9-15,0-2 0 0,2 0 0 16,1 3 0-16,-3-3 0 0,2 0 0 0,1 0 0 0,-3 0 0 16,2 0 0-16,1 0 0 0,-3 0 0 0,2 0 0 15,1 0 0-15,-3 0 0 0,-3 2 0 0,3-2 0 16,0 0 0-16,0 2 0 0,0 1 0 0,-3-1 0 15,3-2 12-15,-2 3-3 0,-1-3 0 0,0 2 0 16,0 0 1-16,3-2 0 0,-2 3 0 16,-1-1 0-16,0-2-10 0,1 2 0 0,-1 1 0 0,0-1 0 15,0 0 0-15,1 1 0 0,2-1 0 0,-3-2 0 16,0 2 0-16,0 1 0 0,3-1 0 0,-2 0 0 16,2 1 0-16,0-3 0 0,-3 2 0 0,0 0 0 15,3 1 0-15,-3-3 0 0,1 2 8 0,2-2-8 16,-3 0 0-16,0 3 0 0,1-3 9 0,-1 2-9 0,-3-2 0 15,4 0 8-15,-4 0-8 0,4 0 0 0,-4 0 0 0,1 0 8 16,2 0-8-16,-2 0 0 16,0 2 0-16,2-2 0 0,-2 3 0 0,-1-1 8 0,3-2-8 15,-2 0 0-15,0 2 0 0,-1 1 0 0,4-3 0 0,-6 0 0 16,2 2 0-16,1-2 0 0,2 0 0 0,-2 2 0 16,0-2 0-16,2 0 0 0,-3 0 0 0,4 0 0 15,-6 0 0-15,2 3 0 0,4-3 0 0,-4 2 0 16,-2-2 8-16,6 0-8 0,-6 0 0 0,2 0 0 15,4 0 0-15,-6 0 0 0,0 0 0 0,0 0 0 0,0 0 0 0,0 0 0 16,0 0 0-16,0 0 8 0,0 0-8 0,0 0 0 16,2 0 0-16,4 0-13 0,-6 0 1 15,5 0 1 1,-3 2-144-16,4 1-29 0,2-3-5 0,-8 0-2 0</inkml:trace>
  <inkml:trace contextRef="#ctx0" brushRef="#br2" timeOffset="65904.34">18394 8923 896 0,'0'0'25'0,"-5"0"6"0,-1-2-31 0,1 2 0 0,-3 0 0 0,3 0 0 15,5 0 45-15,-6 0 3 0,6 0 1 0,-2 2 0 16,2-2-19-16,0 0-4 0,0 0-1 0,0 0 0 0,0 0-25 0,0 0 0 16,0 0 0-16,0 0 0 15,0 0-12-15,0 0 12 0,0 0-10 0,0 0 10 0,0 0 9 0,0 0 8 16,0 0 2-16,0 0 0 0,-3 2 21 0,1 3 4 16,2-5 0-16,0 0 1 0,0 0-19 0,0 0-4 15,-3 5-1-15,3 0 0 0,0-3-8 0,0 3-1 16,0-5-1-16,0 2 0 0,0 3-11 0,0-5 0 15,3 2 0-15,-1 0 8 0,-2 3-8 0,0-5 0 16,3 2 0-16,-3 3 8 0,2-3 0 0,1 3-8 16,0-2 12-16,-3-3-4 0,2 2-8 0,4 0 0 15,-4 1 0-15,4 1 8 0,-4-1-8 0,4-1 0 16,-1 3 0-16,0-3 0 0,-2 3 0 0,2-3 0 0,0 0-9 0,1 3 9 16,-1 0-11-16,0-3 2 15,1 3 0-15,-4-3 0 0,6 1 0 0,-3-1 0 0,1 0 0 16,-1 1 0-16,0-1 0 0,1 0 0 0,1-2 0 0,-4 0 0 15,5 3 9-15,-3-3 0 0,1 0 0 0,-1 0 0 16,3 0 0-16,-3-3 0 0,3 1 0 0,0 0 0 16,0 2 0-16,0-3 11 0,0 1-3 0,0 2 0 15,0-2-8-15,0-1 0 0,0 1 0 0,2 0 0 16,-2 2 0-16,0-3 0 0,3 3-12 0,-3-2 12 16,2 2-9-16,-2-2 9 0,3-1 0 0,-3 1 0 15,-3 2 0-15,3-3 0 0,0 3 0 0,-3-2 0 16,3 0 0-16,-5-1 14 0,2 1-4 0,-2 0-1 15,-3 2 9-15,5-3 2 0,0 1 0 0,-2-3 0 16,-1 3 0-16,4 0 0 0,-6 2 0 0,2-5 0 0,1 0-20 16,0 0 0-16,-1 1 0 0,-2 4 0 0,6-3 0 0,-4-1 0 15,-2 4 0-15,3-3 0 0,0-1 0 16,-3 4 0-16,0 0 0 0,2-3 0 0,-2 3 0 0,0 0 0 16,3-4-9-16,-3 1 9 0,0 3 0 0,0 0 0 15,0 0 9-15,0 0-9 0,3-4 12 0,-3 4-4 16,0-5 0-16,0 5-8 0,0 0 16 0,0 0-3 15,0 0-1-15,2-5 0 0,-2 5 4 0,0-2 1 16,0 2 0-16,0 0 0 0,0 0-9 0,-2-5-8 16,2 5 12-16,0-5-12 0,0 5 0 0,0-4 0 15,0-1 0-15,0 0 0 0,0 5 0 0,-3-4 0 16,3 1 0-16,0-4 0 0,0 2 0 0,0 1 0 0,0-1 0 0,0 0 0 16,-3 1 8-16,3 1-8 15,0 3 0-15,-2-4 0 0,-1-1 10 0,3 5-10 0,0 0 8 16,-3-5-8-16,1 0 13 0,2 5-2 0,-3-4-1 0,0 1 0 15,1-1 3-15,2 4 1 0,-3-5 0 0,3 5 0 16,0 0-4-16,0-5-1 0,0 5 0 0,0-7 0 16,0 3-9-16,0 4 0 0,0-8 0 0,0 1 0 15,0 0 0-15,0 0 0 0,0 3-9 0,-3-3 9 16,3 2 0-16,-2-2 0 0,-1 2 0 0,0 0 9 16,3 1-9-16,-2-3 0 0,-3 2 9 0,2 0-9 15,3 5 0-15,-3-4 9 0,-2-4-9 0,2 4 0 16,-2-1 11-16,2 0-11 0,-2 1 10 0,5 4-10 15,0-3 8-15,-3-1-8 0,1-1 0 0,-1 0 9 16,3 0-9-16,-2-2 0 0,2 3 0 0,0-1 0 16,-3 0 0-16,3-2 0 0,-3 3 0 0,3-4 0 15,-2 4 0-15,2-1 0 0,0-2 0 16,-3 2 0-16,3 1 0 0,-3-1 0 0,1 0 0 0,2-2 0 16,0 7 0-16,-3-5 0 0,0 1 0 0,3 4 0 0,0 0 0 15,-2-5 0-15,2 5 0 0,0-7 0 0,0 2 0 0,-3 1 0 16,3 4 0-16,3-7 0 0,-3-1 0 0,0 4 0 15,0-1 0-15,0 0 0 0,0-2 0 0,0 3 0 16,2-3 0-16,1 0 8 0,0-1-8 0,-3 4 8 16,2-1-8-16,1-2 8 0,0 0-8 0,-3 0 0 15,2 0 0-15,1 0 8 0,2 2-8 16,-5-2 0-16,3 2 0 0,-1-2 0 0,1 3 0 0,0-4 0 16,-3 4 0-16,2-3 0 0,1 0 0 0,0 2 0 15,-3 5 0-15,5-5 0 0,-2-2 0 16,-1 2 0-16,4-2 0 0,-4 0 0 0,1 3 0 0,-1-3 0 0,4 0 0 0,-4 0 0 15,1-1 0-15,2-1 0 0,-2 2 0 16,2 0 0-16,1 0 0 0,-1 0 0 0,-2 0 0 0,-1 0 0 16,3 0 0-16,-5 0 0 0,6 0 0 0,-4 2 0 15,1-2 0-15,2 2 0 0,-5 0 0 0,3 1 0 16,2-1 0-16,-2-2 0 0,0 2 0 0,2 1 0 16,-2-1 0-16,2 0 0 0,-3 0 0 15,4 1 0-15,-1-3 0 0,0 2 0 0,1-2 0 0,2 0 0 16,-3-3 0-16,3 3 0 0,0-2 0 0,-3 0 0 15,3 1-9-15,0-1 9 0,-3 0 0 0,3-1 0 16,-3 1 0-16,3-1 0 0,-2 1 0 0,-1 0 0 16,0-1 0-16,1 1 0 0,-4 2 0 0,1 0 0 0,2 0 0 15,-2 0 0-15,-1 0 8 0,1 0-8 0,0 2 0 0,-1 0 8 16,-2 0-8-16,3 1 0 0,-3-3 8 16,3 2-8-16,-1 0 0 0,-2 1 0 0,3-4 0 0,0 4 0 15,-3-3 0-15,2 0 0 0,-2 2 0 0,3-2 0 16,-1 0 0-16,-2 2 0 15,0-2 0-15,3-2 0 0,0 2 0 0,-3-3 0 0,2 3 0 0,-2-2 0 16,3 2 0-16,-3-3 0 16,3-1 0-16,-1-1 0 0,-2 2 0 0,0 1 0 0,3 0 0 0,-3-3 0 15,3 2 0-15,-3 1 0 0,2 2 0 0,-2 0 8 16,-2-3-8-16,2 1 0 0,0 2 0 0,0 0 0 16,0 2 8-16,-3-2-8 0,3 2 0 0,0 5 0 0,0 0 8 15,0 0-8-15,0-2 0 0,0 2-12 0,0 0 3 0,0-5 0 16,0 5 9-16,0 0-12 0,0 0 12 15,0-4-12-15,0 4 12 0,3-5 0 0,-3-2 0 0,2 2-8 16,1 1 8-16,0-4 0 16,-1 4 0-16,4-1 0 0,-1-2 12 0,-3-2-1 0,6 4-1 0,-2-5 0 15,-1 3-10-15,0-2 10 0,6 2-10 16,-3-2 10-16,0 2-10 0,0-3 0 0,2 1 0 0,-2-3 0 16,3 3 0-16,-3-1 0 0,2 1 0 0,1-1 8 15,-1 1-8-15,1 2 0 0,-3 0 0 0,3 0 0 16,-1 0 0-16,-2 0 0 0,3 0 0 0,-1 0 0 15,1 2 0-15,-1 0 18 0,-2 0-2 0,3 3 0 16,0 0-28-16,-1-1-5 0,1 1-2 0,-1 0 0 16,4 2 19-16,-4-3-8 0,3 3 8 0,-2-2 0 15,2-3 0-15,-2 3-8 0,-1 0 8 16,1-1 0-16,-1 3 0 0,1 0 0 0,-3-2-8 0,3 2 8 16,-3 0 0-16,2 0 0 0,-2 2-8 15,0-2 8-15,3 3-11 0,-4-1 2 0,1 3 0 0,0-1 0 16,0 1-10-1,0 0-1-15,0 2-1 0,-3 0 0 0,3 2 10 0,-2 1 3 0,-1-3 0 0,0 0 0 16,-2-3-20-16,2 4-3 0,-5-1-1 0,3 0 0 16,0 0 32-16,-3 0 13 0,-3 0-1 0,0 2 0 0,1-2-12 0,-1-2 0 15,0 2 0-15,-2 0 0 0,0 0 20 16,-1-2-1-16,1-3-1 0,0 3 0 0,0 0-18 0,-3-1 10 16,0 3-10-16,2-2 8 0,-2 2-8 15,0-2 0-15,1-1 0 0,-1 1 0 0,0-2 0 0,2-1-9 16,-2 3 9-16,1-3 0 0,-1 0 0 0,0-2 0 15,2 3 0-15,1-1 0 0,0-2 0 0,5 0 0 0,0 0 0 0,0 0 0 16,0 0 0-16,0 0 0 0,0 0-12 0,0 0 12 31,0 0-30-31,0 0 1 0,5 0 0 0,3 0 0 0,0 0 15 16,0 0 3-16,0 0 1 0,2-2 0 0,4-1 10 16,-1-1-13-16,3 1 5 0,0 1 8 15,2-3 0-15,1 3 0 0,-1-3 12 0,3 3-4 16,1-3-8-16,-1 0 12 0,2 3-12 0,-1 0 12 15,-1-1-12-15,0 1 0 0,-3 0 0 0,4 2 0 16,-4 0 0-16,-2 0 0 0,3 2 0 0,-6-2-11 0,3 2 11 0,-3-2 8 16,-2 3-8-16,-1-3 11 0,-2 0-11 0,0 2 0 15,-3 0 0-15,1 1 0 0,-4-1 33 0,1 0 2 0,-3-2 0 0,0 0 0 0,0 0-9 16,0 0-2-16,-3 5 0 0,1-3 0 16,-1 3-6-16,-2 0-2 0,2 0 0 0,-5-1 0 0,3 3-16 15,-1-2 8-15,4 0-8 0,-3-3 0 16,2 3 0-16,3-5 0 0,0 0 0 0,-3 5 0 0,1-3 0 0,2-2-12 15,0 0 0-15,2 2 0 16,4 1-2-16,-4-3 0 0,6 0 0 0,0 0 0 16,0-3 14-16,3 3-9 0,-1-2 9 0,1 0-8 0,2-1 8 0,-2 1 0 15,-1 2 0-15,3-3 0 0,-2 1 0 0,2 2 0 16,0-2 0-16,1-1 0 0,-1 1 0 0,-3 0 0 0,4 2 0 16,-4 2 0-16,1-2 0 0,-1 0 0 15,1 0 0-15,0 0 0 0,-3 0 0 0,2 2 0 0,-2-2 0 0,0 3 0 16,0-3 0-16,-3 2 0 15,0-2 0-15,1 2 0 0,-4 3-11 0,-2-2 0 16,0 1 0-16,0 3 0 0,-2 0 11 0,-4 0 0 0,-1 3 0 0,-1 2-8 16,-3-1 8-16,0 3 0 0,-2 1 0 0,0-4 0 15,0 1 9-15,0 2-9 0,-1-2 12 0,4-3-12 16,-1 1 19-16,3-1-3 0,0-2-1 0,6 0 0 16,-1 0-15-16,3 0 0 0,5-2 0 0,1 0 0 15,1-3-18-15,1 0 0 0,3-2 0 0,2 0 0 16,3-2 3-16,0-3 1 0,3 1 0 0,2-1 0 15,0 0 14-15,0-2 13 0,0 3-2 0,3 1-1 16,0-1-19-16,0 1-4 0,-3 3-1 0,3 0 0 16,-3 0 14-16,-3 3 0 15,3-1 0-15,-5 3 0 0,3-3 0 0,-6 0 0 0,3 1 0 0,-3-1 0 16,0 3 20-16,1-1 0 0,-4 3 0 0,1 0 0 16,-1-2-8-16,1-2-2 0,-3 1 0 0,2 3 0 15,1-2-2-15,-3 0-8 0,3-1 12 0,-3 1-4 0,2 2-8 16,-2-2 0-16,3 2 0 0,-3-2 0 0,-3-1 0 0,3 1 0 15,-3 2 8-15,0 0-8 0,1 0 0 0,-4 0 0 16,-2 3 0-16,-2-3 0 0,-1 2 0 0,0 1 0 16,-5 1 0-16,3 1 0 0,-5 0 0 0,-1 2 8 15,-5 0-8-15,3 0 12 0,-3 0-3 0,0 0 0 16,-2 3 0-16,2-5 0 0,0-1 11 0,0 3 3 16,3-2 0-16,0 2 0 0,-1-2-34 15,4 0-6-15,-1-3-2 0,1 3 0 0,2-3-1 0,2-1-1 16,1 1 0-16,0-2 0 15,2-2-8-15,0-1-2 0,3 3 0 0,3-2 0 0,0-3 10 0,-1 3 1 0,1 0 1 0,2 0 0 16,1-1 9-16,-1 1 2 0,3 2 0 0,0-2 0 16,0-1 8-16,0 1 0 0,0 0 0 15,0 2-8-15,-3-2 8 0,3-1 0 0,0 3 0 0,-3-2 0 16,0 2 0-16,-2-2 0 0,0 0 0 16,-1 2 0-16,-2-3 9 0,3 1 4 0,-3 2 1 0,-3 0 0 15,3 0 7-15,-5 0 2 0,2 0 0 0,1 0 0 16,-4 3-12-16,1-1-3 0,0 1 0 0,-1-3 0 15,4 0-8-15,-3 0 0 0,2 0 0 0,0 0 0 16,1 0-16-16,-1-2-6 0,0 2-1 0,3-3 0 16,0 1 4-16,0 0 1 0,0-3 0 0,3 3 0 15,0 0 6-15,-1-3 0 0,4 3 1 0,-1-3 0 16,0 3 3-16,3-1 0 0,0-1 0 0,3 1 0 16,-1-1 8-16,-2 1 0 0,3-1 0 0,-3 2 0 0,2-1 0 15,-2 1 0-15,0 0-9 0,-3-1 9 0,1 1 0 0,-1 0 0 16,-2-1 0-16,-3 1 0 0,0 5 8 15,-3-3 0-15,-2 2 0 0,-1 3 0 0,-2-3 4 0,3 3 0 16,-3-3 0-16,3 3 0 0,0 0-12 0,-1 0 0 16,1-3 0-16,0 0 0 0,2 1 0 15,-2-1-16-15,2-2 3 0,3 3 0 0,-3-3-7 0,3-3 0 16,0 1-1-16,0 0 0 16,0 4-8-16,0-4-2 15,3-3 0-15,-3 3 0 0,0-3 31 0,3 1 0 0,-3 1-8 0,2 1 8 16,-2 0 29-16,3 0 9 0,-3-1 2 0,0 1 0 0,0 2-8 0,0-2-2 15,0-1 0-15,0 1 0 0,0 2-4 16,0-2-1-16,0 2 0 0,0-2 0 0,0 2-17 0,0 0-8 0,0 0 0 16,0 0 8-16,0 0-8 0,-3 0-17 15,3 0 4-15,-2 0 1 0,-1 0-4 0,0 0 0 0,1 0 0 16,-1 0 0-16,-5 0-6 0,3 0-2 0,-3 3 0 16,0-1 0-16,0 1 7 0,0 1 1 0,-2-4 0 0,2 3 0 15,0 2 16-15,-3-3 0 0,3 0 0 16,0 1 0-16,-2-1 0 0,4-2 0 0,-1 3 0 0,-1-3 0 31,0-3-20-31,2 4-9 0,1-4-3 0,0 1 0 0,2-3 11 0,-2 3 1 0,2-3 1 0,1 1 0 16,2-3 19-16,0 0-10 0,0 0 10 0,0 0-8 15,0 0 0-15,0 0 0 0,0 0 0 0,0 0 0 32,0 0-20-32,0 0-3 0,0 0-1 0,2 0 0 0,-2 0 20 0,3 0 3 0,-3 2 1 0,2 0 0 0,1 1-7 15,-3-1-1-15,0 0 0 0,0 1 0 0,0 4 16 16,0-2-9-16,-3 2 9 0,1 0-8 0,-3 4 19 0,2 1 4 15,-2 0 1-15,-1 0 0 0,-2 0-16 16,0-1 0-16,0-1 0 0,-2 1 0 0,-1 1 22 0,1-2 2 16,-4 1 0-16,1 1 0 15,0 0-5-15,-3-3-1 0,0 3 0 0,0 0 0 0,3-3-5 0,-3 3-1 16,0-3 0-16,3-2 0 0,0 0 24 0,0 1 5 16,0-1 1-16,2-3 0 0,0 1-3 0,3-3-1 15,0 3 0-15,1-3 0 0,1 1-7 0,-2-3-2 16,3 0 0-16,5 0 0 0,0 0-29 0,0 0-21 15,0 0 3-15,0 0 1 0,0 0-3 0,0 0 0 0,0 0 0 16,0 0 0-16,0 0 12 0,0 0 8 16,0 0-12-16,0 0 12 0,0 0 0 0,-5-3 0 0,5 3 0 0,-6-2 0 15,4 2 9-15,-6-2 9 16,5 2 2-16,-5 0 0 0,3 0 0 0,-3 0 0 0,3 0 0 16,-3 0 0-16,0 2-8 0,3-2-2 0,-3 0 0 0,0 0 0 15,-3 2-22-15,1-2-5 0,2 3-1 0,0-3 0 16,-3 0 18-16,3 0 0 0,0-3 0 15,0 3 0-15,3-2 12 0,0 2 5 0,-1-2 2 0,4-1 0 16,-4 1-19-16,4 0 0 0,2 2-13 0,-3-3 5 16,3 3 8-16,-2-4 0 0,-1 1 0 0,3-1 0 15,-3-1 0-15,3-2 9 0,0 2-1 0,0-2-8 16,0 0 13-16,3-2-4 0,-3 1-1 0,0-1 0 16,3 2-8-16,-3-2 10 0,0-1-10 0,2 1 10 15,-2-1-2-15,0 3 0 0,0-2 0 0,-2 0 0 0,-1 1-8 16,0 1 12-16,-2 0-12 0,0 0 12 15,-3 3 1-15,2-3 1 0,-2 2 0 0,1 3 0 0,-1-3 7 16,0 2 2-16,-3-1 0 0,3 1 0 16,-2-1-11-16,-1 1-3 0,0 3 0 0,1-2 0 0,-1 0-9 15,1-1 0-15,2 1 0 0,0-3 0 0,0 3 0 0,0-3-11 16,0 0 3-16,0-2 0 0,0 3 8 16,3-1 0-16,0 0 0 0,-3-2 0 0,2 3 0 15,4-1 0-15,-4-2 0 0,1 2-8 0,0 0 8 0,2-2 0 16,-2 3 0-16,0-3 0 0,-1 2 0 0,4 0 0 15,-4-2 0-15,1 2 0 0,0 1 0 0,-1-3 0 16,4 2 0-16,-4 0 0 0,1 1 0 0,3-1 0 0,-4 2 0 16,4-1 0-16,-1-3 10 0,0 2-2 15,-2-4-8-15,2 2 12 0,3-1-12 0,-2-1 0 16,2-3 0-16,-3 3 0 0,3-3 0 0,0-2 0 16,0 0 0-16,0 2 0 0,0-4 0 0,3 2 0 0,-3-1-13 15,0 1 4-15,2 0 9 0,-2 0 0 16,0 5 0-16,-2-3 0 0,2 5 0 0,-3-2 0 0,3-1 0 0,-3 3 0 15,1 0 0-15,-1 2 0 16,0-2 8-16,1 3-8 0,-1-1 11 0,-2 2-3 0,0 1 0 0,-1 0 0 16,1-1-8-16,0 1 0 0,5 2 0 15,-6-2 0-15,1-1 0 0,0-1 0 0,-3-1 0 16,3 3-11-16,-1-1 11 0,1 1 0 0,0 0 8 0,-3-3-8 16,3 3 0-16,-6-1 0 0,3 1 0 0,-3-1 0 0,1 3 0 15,-1 0 0-15,1-2 0 0,-4 2 0 0,4 2 0 16,-1-2 12-16,-2 3-4 0,2-3 0 0,1 2-8 0,-1 1 0 15,3-1 0-15,0 0 8 0,0 3-8 16,3-3 0-16,0 1 0 0,0 1 0 0,2 1 0 0,-2-3 0 16,5-2 0-16,0 0 0 15,-3 3 0-15,3-3-12 0,0 0 4 0,0 0 0 0,0 0 8 0,0 0-8 16,0 0 8-16,0 0-8 0,0 0 8 0,0 0 0 16,-3 4 8-16,3-4-8 0,0 0 0 0,-2 3 0 15,2-3 0-15,-6 2 0 0,6 3 0 0,-2 0 0 16,2-5 0-16,-5 2 0 0,2 3 0 0,-2-1 0 15,2 3 0-15,0-2 0 0,-2 2 0 0,2 0-16 16,-2 0 2-16,2 0 1 0,1-2-3 0,-1 2 0 16,3-2 0-16,-3-1 0 0,3 1 16 0,-2 0 0 0,2-5-10 0,0 0 10 15,0 5 0-15,0-5 0 0,0 0 0 16,0 0 0-16,2 4-11 0,-2-4 3 0,0 0 0 0,0 0 0 16,0 0 8-16,0 0 0 0,0 0 0 0,0 3-8 15,3 1 8-15,-3-4 0 0,0 0 0 0,0 0 0 16,0 0 8-16,-3 5-8 0,3-5 10 0,-2 2-10 15,2-2 0-15,0 0 8 0,-3 3-8 0,3-3 0 16,-5 4 0-16,2-1 0 0,3-3 0 0,0 0 0 16,-2 2 0-16,2-2 0 0,0 0 0 0,0 0 0 15,-6 5 0-15,6-5 0 0,-2 0 0 0,-4 2 0 16,1-2 0-16,0 0 0 0,2 0 0 0,-2 0 0 16,0 3 0-16,-1-3 0 0,1 0 0 0,-3 0 0 15,0 2 0-15,0-2 0 0,0 2 0 0,0 1 0 16,-2-3 0-16,2 2 0 0,-3 0 0 0,1-2 0 15,2 3 0-15,-3-1 0 0,3 3 0 0,0-3 0 16,-2 0-8-16,2 3 8 0,2-3 0 0,1 3 0 0,0-2 0 16,2-1-8-16,3-2 8 0,-5 2 0 0,0 1-10 15,5-3 2-15,0 0 0 0,0 0 0 0,-3 2 0 0,3-2 0 16,0 0 0-16,0 0 0 16,0 0-4-16,0 0 0 0,0 0 0 0,0 0 0 0,0 0 12 0,0 0 0 15,0 0 8-15,0 0-8 0,0 0 11 16,0 0-3-16,0 0 0 0,0 0 0 0,0 5 7 0,-3-3 1 15,3-2 0-15,0 5 0 0,-2-1-16 0,2 1 0 16,0 0 0-16,0-3 0 0,0 3 0 0,2 0 0 16,-2-3 0-16,3 3 0 0,-3-1 0 0,3-1 0 15,-3-3 0-15,0 0-10 0,2 4 10 0,-2-4 0 0,0 0 0 0,0 3 0 16,0-1 11-16,3 3-3 0,-3-1 0 0,0-4 0 16,0 0 4-16,0 0 1 0,-5 3 0 0,2-1 0 15,0 3-4-15,3-3-1 0,-2 1 0 0,-1 1 0 16,3 1-8-16,-3-3 0 0,3 3 0 0,0-5-11 15,-2 2 11-15,2-2 0 0,0 5 10 0,0-3-10 16,0-2 0-16,0 0 0 0,0 0 0 0,0 0 0 16,0 0-10-16,0 0-8 0,2 3-2 0,-2-1 0 15,0-2 7-15,0 0 1 0,0 0 0 0,0 0 0 16,0 0 35-16,0 0 7 0,0 0 2 0,0 0 0 16,-5 3-23-16,0-3-9 0,2 0 8 0,-2 0-8 15,0 0 12-15,-1 0-4 0,1 0 0 0,0 2 0 16,-3-2 0-16,2 2 0 0,1 1 0 0,0-3 0 15,0 4-8-15,2-4 0 0,-2 3 0 0,5-3 0 0,0 0 0 16,-3 2-11-16,0 0 3 0,3-2 0 16,0 0 8-16,0 0-8 0,0 0 8 0,0 0-8 0,0 0 0 15,0 0 0-15,0 0 0 0,0 0 0 0,0 0 8 0,0 0 0 16,0 0 0-16,0 0 8 0,0 0-8 0,0 0 8 16,0 0-8-16,0 0 8 0,0 0-8 0,0 0 0 15,0 0 0-15,0 0 0 0,0 0 0 0,0 3 0 16,0-1 0-16,0 3-8 0,0-3 8 0,0 3 0 15,0-5 0-15,0 4 0 0,-2 1 0 0,-1 2 0 16,0-2 0-16,3 0 0 0,-2-1 0 0,-1 3 0 16,0-2 0-16,1 0 0 0,2 0 0 0,0-1 0 15,2-1 0-15,-2-1 0 0,3 3 0 0,2-3-10 16,-2 0 10-16,0 1-10 0,2-1 10 0,0-2 0 0,-2 2 0 16,2-2 0-16,1 3 0 0,-1-3 12 0,0 0-2 0,3 2-1 15,-3-2-9-15,1 0 0 0,-1 0 0 16,0 0 0-16,0 2 0 15,-2 1 8-15,2-3-8 0,1 2 8 0,-6-2-8 0,0 3 0 0,2-1 0 0,1 0 0 16,0 1 8-16,2-1 0 0,-5 3 0 0,3-3 0 16,-1 3-8-16,-2-3 8 0,0 3-8 0,0-1 8 15,0-1 0-15,0 2-8 0,3-1 12 0,0 1-4 16,-3 0-8-16,2-1 0 0,1-1 0 0,2 1 0 16,-2 1 0-16,2-3 0 0,0 3-11 0,1-3 11 15,-1 3 0-15,3-2 0 0,0 1 0 0,0-1 0 16,2 1 0-16,-2-1 0 0,3-1 0 0,-1 3 0 15,1-3 0-15,-3 0 0 0,3 3 0 0,-4-3 0 16,4 1 0-16,0 2 0 0,-3-1 0 0,0 1 0 0,-1 0 0 0,1-1 0 16,0 1 9-16,-2 2-9 0,2-2 10 15,-3 2-10-15,0 0 8 0,3 0-8 0,-5 0 12 0,2 0-4 16,-2 0 0-16,-1 0 0 0,1 3-16 0,0-3-4 16,-1 2-1-16,1-2 0 0,0 5 34 0,-3-3 7 15,0-2 2-15,0 3 0 0,0-1-30 16,0 1-10-16,0-1 0 0,0 0 0 0,0 3 10 0,-3-2 16 15,3-1-4-15,-3 0-1 0,3 1-11 0,0-3 0 16,-2 0 0-16,2 0 8 0,0 0-8 0,0 0 0 0,0 0 0 16,0 0 0-16,0-2 0 0,0 0 0 15,2 2-8-15,-2-3 8 0,0 1 0 0,3 0 0 0,0 2 0 0,-3-3 8 16,0 1-8-16,2 0 0 16,-2 0 0-16,3 2 0 0,-3-3 0 0,0 1 0 0,2 2 0 15,-2-2 0-15,0 0 0 0,0-1 12 0,0 3-12 0,0-2 12 16,0-3-12-16,0 3 0 0,3 0 0 0,-3-5 0 15,0 2 0-15,0-2 0 0,0 5 8 0,0-5-8 16,0 4 0-16,0-4 0 0,0 3 0 0,0-3 0 16,0 5 0-16,0-1 0 0,0-4 0 0,-3 3 0 15,3 1 0-15,0-1 0 0,0 1 0 0,-2-1 0 16,2 1 0-16,0 3 0 0,-3-4 0 0,3 2 0 16,-2 2 0-16,-1-3 0 0,0 3 0 0,1 0 0 15,2-2 0-15,0 2 0 16,-3-2-12-16,3 2 12 0,-3-2 0 0,3-1 0 0,3 3 0 0,0-2 12 15,-1 0-12-15,4-1-17 0,-1-1 4 0,0 2 1 16,3-3 12-16,3 0 0 0,-1 1 0 0,1-1 0 16,-1 3-9-16,4-3-6 0,-1-2-1 0,3 2 0 15,0 1 16-15,-1-1 0 0,-1 0 0 0,2-2 0 0,-3 3 0 0,3 1 0 16,-6-1 0-16,3 2-9 16,-2-1 21-16,-3 1 5 0,3 0 1 0,-3-1 0 0,-1 1-18 15,1 0 0-15,0-3 0 0,-2 5 0 16,-1-2 0-16,-2 2 0 0,2 0 0 0,-3-2 0 0,1 2 0 0,0 0 0 15,-1 0 0-15,1 0 0 0,0 0 0 0,-1 0 0 16,1 0 0-16,0 2 0 0,-3-1 0 0,2-1 0 16,1 0 0-16,0 0 0 0,-1-3-11 0,1 3-5 15,0 1-2-15,2-4 0 0,-3 3 8 0,4-2 2 0,2 0 0 0,0-1 0 16,0 1-2-16,0 0 0 0,-1-1 0 16,1 1 0-16,3 0 10 0,0 2-8 0,-1-2 8 0,1 2-8 15,2-3 8-15,0 3 0 0,0-2 0 16,1 2-8-16,-1-2 8 0,0 2 0 0,0 0 0 0,1 0 0 15,-1 0 0-15,3 0 0 16,-3 0 0-16,3 0 0 0,0 0 0 0,0 0 0 0,2 3 0 16,3-1-8-16,0-2 8 0,1 0 0 0,1 0 0 0,4-2-8 15,-1 2 8-15,1 0-8 0,-3 0 8 0,2-2-8 32,-2 2-84-32,2 0-17 0,1 3-3 0,-6-6-1 0</inkml:trace>
  <inkml:trace contextRef="#ctx0" brushRef="#br2" timeOffset="68003.01">18553 9215 578 0,'0'0'16'0,"0"0"4"0,0 0-20 0,0 0 0 0,0 0 0 0,0 0 0 15,0 0 58-15,0 0 7 0,0 0 2 0,0 0 0 0,0 0-37 0,0 0-7 16,0 0-2-16,0 0 0 16,0 0-43-16,0 0-9 0,0 0-1 0,0 0-1 15,0 4-8-15,0-4-2 0,0 0 0 0,0 3 0 16,-3 1-29-16,3-4-7 0,0 0-1 0,0 0 0 0,-3 5 55 0,3-5 10 15,-5 3 3-15,5-3 0 0,-3 2 28 0,3-2 5 16,0 0 2-16,0 0 0 0,0 0 14 0,0 0 3 16,0 0 1-16,0 0 0 0,0 0-28 0,0 0-5 15,0 0-8-15,0 0-224 16</inkml:trace>
  <inkml:trace contextRef="#ctx0" brushRef="#br2" timeOffset="68204.15">18606 9250 380 0,'0'0'10'0,"2"0"4"0,1 0-14 0,-3 0 0 0,5 0 0 0,-2-2 0 0,2-1 12 0,0 1-1 0,3-3 0 0,-2 1 0 16,1-1 10-16,-1 0 3 0,2 0 0 0,-3 1 0 15,0 1-24-15,1-1 8 0,-1-1-8 0,0 3 0 16,0-3 0-16,-5 5-16 0,0 0 2 0,0 0 1 31,3-5-26-31,-3 5-5 0,0 0 0 0,0 0-113 0</inkml:trace>
  <inkml:trace contextRef="#ctx0" brushRef="#br2" timeOffset="68424.94">18735 9121 604 0,'0'0'13'0,"0"0"3"0,0 0 1 0,0 0 0 0,0 0-17 0,3-3 0 0,2-1 0 0,-5 1 0 0,0 3 19 0,0 0 0 15,0 0 0-15,5-2 0 0,1 0-9 0,-4-3-2 16,4 2 0-16,-1-1 0 0,-2 1-8 0,2 1 0 16,0-3 0-16,0 1 8 0,-2-1-8 0,2 0 0 15,-2-2-12-15,2 2 12 0,-2 1-14 0,2-3 5 16,-2 2 1-16,0 0 0 0,2 1 8 0,-5-1 0 16,2 0 8-16,1 3-8 0,0 0 0 0,-1-3 0 15,-2 2 0-15,0 3 0 16,0 0-19-16,3-2-8 0</inkml:trace>
  <inkml:trace contextRef="#ctx0" brushRef="#br2" timeOffset="68547.32">18825 8991 392 0,'0'0'11'0,"0"0"2"0,0 0-13 16,0 0 0-16,0 0 0 0,0 0 0 0,0 0 23 0,0 0 1 0,0 0 1 0,0 0 0 16,0 0-25-16,3-2 0 0,-1-3 0 0,1 3-136 15,-3 2-28-15</inkml:trace>
  <inkml:trace contextRef="#ctx0" brushRef="#br2" timeOffset="68632.86">18857 8918 478 0,'0'0'10'0,"0"0"2"0,0 0 1 0,0 0 2 0,0 0-15 0</inkml:trace>
  <inkml:trace contextRef="#ctx0" brushRef="#br2" timeOffset="68782.02">18920 8820 716 0,'0'0'16'0,"0"0"3"0,0 0 1 15,0 0 0-15,0 0-20 0,0 0 0 0,0 0 0 0,0 0 0 0,0 0 0 0,0 0 0 16,6-3 0-16,-4-1 0 16,4 1-49-16,-4-2-14 0</inkml:trace>
  <inkml:trace contextRef="#ctx0" brushRef="#br2" timeOffset="68921.91">18949 8704 594 0,'0'0'12'0,"0"0"4"0,0 0 0 0,0 0 1 0,0 0-17 0,0 0 0 0,0 0 0 0,0 0 0 16,0 0-8-16,0 0-6 0</inkml:trace>
  <inkml:trace contextRef="#ctx0" brushRef="#br2" timeOffset="69574.1">19185 8439 493 0,'0'0'10'0,"0"0"2"0,0 0 1 0,3 2 3 0,2 0-16 0,-2-2 0 0,-3 0 0 0,2 0 0 0,3 0 0 0,1-2 9 15,-1 0-9-15,3-1 8 16,-3 1-8-16,-2 0 0 0,2-3 0 0,0 2-11 0,-2-1 0 0,0-3 0 16,2 4 0-16,-2-1 0 0,-1 1 11 0,-2 3 0 15,3-4 0-15,0-1-8 0,2 0 18 0,-2 0 4 16,-1 1 1-16,1-1 0 0,0 3-28 0</inkml:trace>
  <inkml:trace contextRef="#ctx0" brushRef="#br2" timeOffset="69722.33">19373 8309 871 0,'0'0'19'0,"0"0"4"0,0 0 1 0,0 0 0 0,0 0-24 0,0 0 0 16,0 0 0-16,0 0 0 0,0 5 13 0,0-5-2 0,0 5-1 0,2-3 0 15,1 3-21-15,-3-5-4 0,0 0-1 0</inkml:trace>
  <inkml:trace contextRef="#ctx0" brushRef="#br2" timeOffset="69872.16">19439 8227 972 0,'0'0'21'0,"0"0"5"0,0-5 1 0,0 5 0 0,0-4-27 0,0 4 0 0,0 0 0 0,0 0 0 15,0 0 40-15,0-5 4 0,0 2 0 0,0 3 0 0,0 0-32 0,0 0-12 16,5-2 8-16,1 0-8 0,-4 2 0 0,3-3 0 16,1 1 0-16,-1 2 0 15,0-2-131-15,1 2-18 0,-1 0-4 0</inkml:trace>
  <inkml:trace contextRef="#ctx0" brushRef="#br2" timeOffset="70083.22">19555 8043 763 0,'0'0'16'0,"0"0"4"0,0 0 1 0,0 0 1 0,-2-4-22 0,2 4 0 0,0 0 0 0,0 0 0 15,0 0 56-15,0 0 8 0,0 0 0 0,-6-3 1 16,6 3-22-16,0 0-5 0,0 0-1 0,0 0 0 16,0 0-26-16,0 0-11 0,0 0 8 0,0 0-8 15,0 0 0-15,0 0 0 16,0 0 0-16,0 0 0 15,0 0-33-15,6 0-3 0,2-2 0 0,-3 0-278 0,3-3-56 0</inkml:trace>
  <inkml:trace contextRef="#ctx0" brushRef="#br2" timeOffset="70224.51">19696 7827 1004 0,'0'0'22'0,"0"0"5"0,0 0 1 0,0-5 0 0,-3-2-28 0,3 7 0 0,0 0 0 0,0 0 0 16,0 0 24-16,0 0 0 0,0 0 0 0,0 0 0 0,0 0-24 15,0 0 0-15,0 0 0 0,0 0 0 16,3 5-39-16,-3 0 0 0</inkml:trace>
  <inkml:trace contextRef="#ctx0" brushRef="#br2" timeOffset="70384.58">19756 7721 1123 0,'0'0'24'0,"-2"-2"6"0,-4-3 1 0,6 5 1 0,0 0-32 0,0 0 0 0,0 0 0 16,0 0 0-16,0 0 16 0,0 0-4 0,0 0 0 0,0 0-352 15,0 5-70-15</inkml:trace>
  <inkml:trace contextRef="#ctx0" brushRef="#br2" timeOffset="70560.27">19812 7655 849 0,'0'0'18'0,"0"0"4"0,0 0 1 0,0 0 2 0,0 0-25 0,0 0 0 0,0 0 0 0,3-2 0 15,-1 0 29-15,4 2 1 0,-1-3 0 0,0 3 0 16,3 0-30-16,-3 0 0 0,3 0 0 0</inkml:trace>
  <inkml:trace contextRef="#ctx0" brushRef="#br2" timeOffset="80307.27">19825 7947 2070 0,'0'0'45'0,"-5"-2"10"0,0-1 1 0,2-1 3 0,3 4-47 0,-5-3-12 0,5 3 0 0,0 0 0 0,0 0-35 0,2-7-9 0,4 3-1 0,-1-4-1 0,0 1-29 0,-2 3-5 0,2-1-2 0,-2-2 0 16,-1 2-123-16,1 1-25 0,-3 4-5 0,0 0-1 0</inkml:trace>
  <inkml:trace contextRef="#ctx0" brushRef="#br2" timeOffset="80503.02">19997 8086 2000 0,'0'0'56'0,"-2"2"14"0,-4-2-56 0,4 3-14 0,2-3 0 0,0 4 0 31,2 3-27-31,4 3-8 0,4-3-1 0</inkml:trace>
  <inkml:trace contextRef="#ctx0" brushRef="#br2" timeOffset="80613.12">20209 8293 1638 0,'0'0'36'0,"0"0"7"0,0 7 1 0,0 0 3 0,5 2-38 0,0 1-9 0,6 1 0 0,2 4-484 15,3-1-98-15</inkml:trace>
  <inkml:trace contextRef="#ctx0" brushRef="#br2" timeOffset="81047.09">19696 8290 1609 0,'0'0'35'0,"0"0"7"0,0 0 2 0,0 0 2 0,0 0-37 0,0 0-9 15,5 3 0-15,0-1-475 16,3 0-97-16</inkml:trace>
  <inkml:trace contextRef="#ctx0" brushRef="#br2" timeOffset="81254.29">20061 8669 1146 0,'-3'12'32'0,"0"-5"8"0,1 5-32 0,-4 2-8 0,4 0 0 0,-3 7 0 16,2 5 62-16,0 2 11 0,3 3 3 0,0 2-449 15,0 2-90-15</inkml:trace>
  <inkml:trace contextRef="#ctx0" brushRef="#br2" timeOffset="81412.99">20169 9358 226 0,'0'0'0'0,"0"0"9"0,0 0-9 0,0 0 13 0</inkml:trace>
  <inkml:trace contextRef="#ctx0" brushRef="#br2" timeOffset="81619.94">19436 9285 230 0,'0'0'0'0,"-2"-2"9"0,-4 0-9 0</inkml:trace>
  <inkml:trace contextRef="#ctx0" brushRef="#br2" timeOffset="81767.18">19455 8763 1220 0,'0'0'27'0,"-3"-2"5"0,1-1 2 0,2 3 0 0,0 0-34 0,0 0 0 16,0 0 0-16,-3-7 0 0</inkml:trace>
  <inkml:trace contextRef="#ctx0" brushRef="#br2" timeOffset="82016.92">19394 8615 75 0,'0'0'0'0,"0"0"0"0,5-5 0 0,1-2 0 0</inkml:trace>
  <inkml:trace contextRef="#ctx0" brushRef="#br2" timeOffset="82428.21">19013 8434 1148 0,'0'-10'25'0,"0"3"6"0,0 0 1 0,5-2 0 0,1-3-32 0,-1-2 0 16,3 2 0-16,0-4 0 0,0 2 0 0,0 0-13 15,0 0 1-15,-3 2 0 0,3 0 12 0,-6-2 0 16,4 2 0-16,-1 0 0 0,-2 1 74 0,-1 1 18 16,-2 1 3-16,0-1 1 0,0 6 27 0,0-3 5 15,0-3 2-15,0 3 0 0,3-2-96 0,-6 2-19 0,3 0-4 0,-2 2-1 32,-1-2-65-32,0 2-13 0,1 0-2 0,-1 3-1 15,-2 2-133-15,-1-2-28 0,-1-3-4 0,1 5-2 16,-2-2 119-16,3-1 24 0,0 3 5 0,5 0 1 0,0 0 66 0,0 0 14 0,0 0 9 0,-3-7-12 15,3 3 70-15,3-3 14 0,-3 0 2 0,2-1 1 16,-2-1-35-16,3 2-6 0,-3-2-2 0,3-3 0 16,-3 2-24-16,0 1-8 0,0 0 0 15,-3-3 0-15,0 5 10 0,1-3-10 0,-1-1 8 0,-2-1-8 16,-1 0 0-16,-1 3 8 0,-1 2-8 0,0-3 0 16,-3 3 16-16,3 0-3 0,-2 0 0 0,2 2 0 15,0-2-13-15,-3 5 0 0,6-3 0 0,-3 1-285 16,3 1-55-16</inkml:trace>
  <inkml:trace contextRef="#ctx0" brushRef="#br2" timeOffset="82667.12">19344 7634 1130 0,'0'0'32'0,"0"5"8"0,2 2-32 0,1 0-8 0,2 0 0 0,1 3 0 15,2-1 40-15,-1 0 6 0,7 1 2 0,-4 2 0 16,3-3-28-16,1 3-4 16,-1-1-2-16,3 4 0 15,2-4-87-15,-4 1-18 0,15 14-3 0,-11-7-1 0</inkml:trace>
  <inkml:trace contextRef="#ctx0" brushRef="#br2" timeOffset="82842.99">19492 8373 1918 0,'0'0'42'0,"2"4"9"0,1 3 1 0,2 1 3 0,3 1-44 0,0 3-11 0,6 2 0 0,-1 2 0 16,5 1 36-16,1 2 4 0,2-1 2 15,3 1 0-15,2 0-27 0,-2 0-6 0,0 0-1 0,2-3 0 16,1 3-116-16,-3-3-24 0,23 22-5 16,-20-14-1-16</inkml:trace>
  <inkml:trace contextRef="#ctx0" brushRef="#br2" timeOffset="97568.97">18098 9758 1429 0,'0'0'40'0,"0"0"10"0,-6-2-40 0,1-1-10 0,0 1 0 0,2 0 0 0,3 2 44 15,0 0 6-15,0 0 2 0,0 0 0 0,-5-5-20 0,5 5-3 16,0 0-1-16,-3-5 0 0,3 5-19 0,-5-2-9 16,5 2 8-16,0 0-8 15,0 0 31-15,-6-5 1 0,4 3 0 0,2 2 0 16,-3-5-52-16,1 0-9 0,2 5-3 0,0-4-480 15,0-1-97-15</inkml:trace>
  <inkml:trace contextRef="#ctx0" brushRef="#br2" timeOffset="97790.38">17611 9629 2487 0,'-16'14'55'0,"8"-10"11"0,3 1 2 0,-3-3 2 0,0 1-56 0,2-1-14 0,6-2 0 0,0 0 0 32,-5 5-40-32,2-3-12 0,1 3-1 0,2 0-1 0,-3-3-6 0,3 3-2 15,0-3 0-15,0 3 0 0,0-1 18 16,0 4 4-16,0-4 1 0,0 1 0 0,0-3-2 0,0-2-1 0,3 3 0 0</inkml:trace>
  <inkml:trace contextRef="#ctx0" brushRef="#br2" timeOffset="97945.03">17330 9713 2818 0,'-8'7'62'0,"-2"-2"13"0,2 2 2 0,0-2 3 0,0 0-64 0,3-3-16 0,5-2 0 0,0 0 0 15,0 5-94-15,2-1-22 0,4 1-4 0,-1 2 0 16,5 0-131-16,-2-5-25 0,24 8-6 0,-11-10-1 0</inkml:trace>
  <inkml:trace contextRef="#ctx0" brushRef="#br2" timeOffset="98095.1">17092 9654 2818 0,'-21'8'80'0,"10"-4"17"0,-5-1-77 0,3 1-20 0,-3 1 0 0,3 0 0 16,0-3 9-16,2 0-1 0,3 3-8 0,0-3 12 31,0 1-146-31,3 2-30 0,3-3-5 0,-1 0-2 0</inkml:trace>
  <inkml:trace contextRef="#ctx0" brushRef="#br2" timeOffset="98251.49">16661 9753 1933 0,'0'0'55'0,"-3"-2"12"0,-2 0-54 0,2-3-13 0,3 5 0 0,-2-7 0 15,2 2-140-15,0-2-32 0,0-12-5 0,-3 5-2 0</inkml:trace>
  <inkml:trace contextRef="#ctx0" brushRef="#br2" timeOffset="98491.28">16129 9730 1173 0,'0'0'25'0,"-5"2"6"0,-3 0 1 0,-3 1 2 0,3-1-34 0,-2 3 0 0,-1 0 0 0,1-1 0 16,2 3 68-16,-3-2 8 0,3 0 0 0,-3-3 1 16,4 3-61-16,-1-1-16 0,0 1 0 15,0-2-427-15,2-3-88 0</inkml:trace>
  <inkml:trace contextRef="#ctx0" brushRef="#br2" timeOffset="98719.13">15753 9626 1695 0,'-8'5'37'0,"-5"0"8"0,0-1 2 15,0 1 1-15,-3 2-39 0,3-2-9 0,-1 2 0 0,4 0 0 0,-1-2 30 0,-2 2 4 16,5-3 1-16,-3 1 0 0,3 2-23 0,1-2-12 16,1 2 12-16,-2-2-12 0,6-3 0 0,-4 3-22 15,4-3 3-15,-4 3 1 16,4-3-11-16,2-2-3 0,0 0 0 0,-5 2 0 15,2 1-12-15,-2-3-4 0,5 0 0 0,-6 0 0 16,1 0-123-16,0-3-25 0</inkml:trace>
  <inkml:trace contextRef="#ctx0" brushRef="#br2" timeOffset="98845.88">15404 9572 2257 0,'-11'5'49'0,"6"-3"11"0,-3 1 1 0,0-1 3 0,3 0-51 0,-6 3-13 0,1 0 0 0,2-1 0 16,0 3 54-16,-3-2 8 0,6 0 2 0,-3 2 0 31,3 2-135-31,0 1-26 0,2 1-6 0,0-1-1 0</inkml:trace>
  <inkml:trace contextRef="#ctx0" brushRef="#br2" timeOffset="100487.21">18357 7956 981 0,'10'-7'28'0,"-4"3"6"0,-1 1-34 0,0-4 0 0,6 3 0 0,-1-1 0 16,1-2 37-16,0 0 1 0,-1 0 0 0,-2 0 0 16,5 0-57-1,-2 0-11-15,10-8-2 0,-5-1-1 0</inkml:trace>
  <inkml:trace contextRef="#ctx0" brushRef="#br2" timeOffset="101098.58">19868 6879 385 0,'0'0'8'0,"0"0"1"0,0 0 1 0,0 0 2 0</inkml:trace>
  <inkml:trace contextRef="#ctx0" brushRef="#br2" timeOffset="103080.99">20225 7027 1220 0,'0'0'27'0,"0"0"5"0,0 0 2 0,0 0 0 0,0 0-34 0,0 0 0 0,-6 0 0 0,6 0 0 16,0 0 52-16,0 0 3 0,-2 0 1 0,2 0 0 15,0 0 1-15,-5 0 1 0,5 0 0 0,0 0 0 16,0 0-28-16,0 0-6 0,0 0 0 0,0 0-1 16,-3 3-23-16,3-3 0 0,0 0 0 0,0 0 8 0,0 0-8 0,0 0-8 15,0 0 8-15,0 0-12 16,0 0-9-16,5-3-3 0,0 1 0 0,1 0 0 0,2-1 24 15,0-1 12-15,0-1-2 0,2 3 0 0,-2-3 25 0,3 0 5 16,-3 1 0-16,2-1 1 0,-2-2-19 16,0 2-4-16,0 3-1 0,0-3 0 0,-3 0-4 0,1 1-1 15,1 1 0-15,-1 1 0 0,-1 0-12 0,-2-1 0 16,-3 3 0-16,5-2-10 0,-2-3 10 0,-1 0 0 16,1 3-9-16,0-3 9 15,-1 1-15-15,1-1 2 0,0 3 0 0,-3-5 0 16,0 0-22-16,2-1-4 0,-2 1-1 0,0 0 0 0,0-2 26 0,0-3 5 15,0 3 1-15,0-1 0 0,0 1 8 0,-2-3 16 0,2 0-4 16,-3 3-1-16,0-3-11 0,-2 1 0 16,2 1 0-16,-2 1 0 0,2-1 18 0,-2 3 11 15,-3 0 3-15,0-2 0 16,3 2-52-16,-6 0-9 0,3 0-3 0,-2 2 0 0,-1-2 32 0,1 0 0 16,-1 2 0-16,-2 3 0 0,2-3-8 0,-2 0-9 0,2 3-2 0,1-3 0 15,-1 1 19-15,1-1 0 0,2-2 0 0,0 2 0 16,0 0 0-16,0-2 0 0,3 0 0 0,2 0 0 15,-2 0 0-15,2-2 14 0,0-1-2 0,1 1-1 16,-1 0-11-16,3-1 0 0,-3-2 0 0,3 3 0 16,0-3 0-16,0 3 0 0,-2-3 11 0,-1 3-11 15,1 2 19-15,-1 0-3 0,0-1 0 0,-2 1 0 16,0 0 10-16,-1 0 2 0,1 3 0 0,-3-3 0 16,0 2-12-16,0 0-1 0,-2 0-1 0,2 1 0 15,-3-1-14-15,1 0 0 0,-1 3-12 16,-2-3 12-16,2 3-16 0,1-3 3 0,-1 1 1 0,0-1 0 15,-2-2-20-15,3 0-3 16,2 0-1-16,-3 2 0 0,0-2 16 0,4 2 2 0,-4-2 1 0,3 0 0 0,0 0 17 0,-2 0 0 16,2 2-8-16,0-2 8 15,0 5 0-15,0-5 12 0,-3 2-1 0,3 0-1 0,-2 1-10 0,-1 1 10 16,0 1-10-16,1 0 10 0,-1-1-10 0,-2 1 0 16,0 0 0-16,-3-1 0 0,3 3-16 0,-3 0 5 15,3 0 1-15,-3 0 0 0,3 0-9 0,-3 0-1 16,2-2-1-16,-1 0 0 15,1-1-4-15,1 1-1 0,-3 2 0 0,3 0 0 0,0 0 12 16,0 0 2-16,-1-3 1 0,1 3 0 0,0 0 11 0,2-2 9 0,-2 2-1 0,0-2-8 16,-3-1 37-16,3 3 1 0,-3-2 0 0,0 2 0 15,0 2-26-15,0-2-4 0,-2 3-8 0,2-3 11 16,-3 2 3-16,1-2 1 0,-1 0 0 0,1 0 0 16,-1 5-15-16,1-3 0 0,-1 1 0 15,1 1 0-15,2 1 0 0,-3 2 0 16,1-2 0-16,-1-1 0 0,-2 3 0 0,0 1 0 0,2-1-13 0,-2 0 4 15,0 0 1-15,0 0 0 0,2 0 0 0,-2-3 0 16,3 4 8-16,-1-1 0 0,3-3 10 0,-2 1-10 16,-1 0 8-16,3-1-8 0,0 1 0 0,1 0 0 15,-1-3 0-15,0 3 8 0,0 0-8 0,3-1 0 16,-3 3 0-16,0-2 9 0,3 0-9 0,-3 4 8 16,3-2-8-16,-1 0 0 0,1 3 0 0,0-3 8 15,0 2-8-15,0-2 0 0,-1 3 0 0,4-3 0 16,-1 4 0-16,-2-4 0 0,2 3 0 0,1-1 8 0,-1 3-8 15,1-3 0-15,2 1 0 0,-3-1 0 0,0 1 0 16,3-1 0-16,-2 0-9 0,-1 1 9 0,3-3 0 16,-2 2 0-16,-1 1 0 0,1-1 0 0,-4 1 0 0,4-1 0 15,-1 0 0-15,-2 1 0 0,0-1 0 0,0 1 0 16,2 1 0-16,-2 1 0 0,2 0 0 0,1 0 9 16,-1 2-1-16,0-2 0 0,1-1-8 0,2 3 0 15,0-2 0-15,0 2 0 16,0-2 0-16,0 0 0 0,0 0 0 0,0 2 0 0,0-3 0 0,3 4 8 15,-3-4-8-15,3 1 8 0,-3 0 16 0,3 2 4 16,-1-2 0-16,-2-1 0 0,3 4-16 0,0-1-4 0,-3 0 0 16,0 0 0-16,3 0-8 0,-3 0 8 0,2 3-8 0,-2-1 8 15,3 0-8-15,-3 1 0 0,3-1 9 16,-3 1-9-16,3 2 0 0,-1-3 0 0,-2 5 0 16,3-4 0-16,0-1 8 0,0 1-8 0,-3-1 10 15,2-2-10-15,1 3 0 0,0-3 0 0,-3 2 0 0,3 1 0 16,-3 2 0-16,-3-3 0 15,3 3 0-15,0-3 0 0,-2 3 0 0,2 0 0 0,-3 0 0 0,3 0 0 16,0-1 0-16,0 1 8 0,3 0-8 0,0-2 9 16,2 1 3-16,0-1 1 0,1-1 0 0,-1 1 0 15,3-1-13-15,3 3 0 0,-3-3 0 0,2 1 0 16,-2-1 8-16,3 3-8 0,0-2 0 0,-1 1 0 16,1 1 10-16,0 0-10 0,-1 2 10 0,-2-2-10 15,0 2 21-15,0 0-1 0,0 1-1 0,0 1 0 16,-2-4-19-16,-1 4 0 0,0 6 0 0,-2-1 0 0,0 2 13 15,-1-1-4-15,-2-1-1 0,1 2 0 16,-1-1 3-16,0-1 0 0,0 3 0 0,0-3 0 0,0-2 1 0,0 2 1 16,0-2 0-16,3 2 0 0,-3 0-13 15,2-2 0-15,1 2 0 0,0-2 0 0,0 2 0 0,2-2 0 16,-2 0 0-16,5 0 0 0,-3 0 0 0,0-3 0 16,3 3 0-16,0 0 0 0,0 0 0 0,3 0 0 15,-3-3 0-15,3 1 0 0,-1 2 0 0,1 0 0 16,0-1 8-16,-1 1-8 0,1 0 11 0,2 0-1 15,-2 0 0-15,2 2 0 0,0-4 6 0,3 2 2 16,3-1 0-16,0-1 0 0,2-3-18 0,0 3 0 16,5-6 0-16,1 1 0 0,5-2-11 15,0-3-5-15,-1 0-2 0,4-2 0 0,2-1 18 0,0-1 0 0,-2-3 0 16,2 0 0-16,-3 0 0 0,-2 0 8 0,0-2-8 16,0-1 0-16,-3 1 0 0,-3 2 0 0,-2-2-11 0,-3 0 11 31,-2 2-32-31,-6-3 2 0,3 3 0 0,-5 1 0 15,-3 1-11-15,-3 0-3 0,-2 1 0 0,-3 4 0 16,-3 0-73-16,1 0-15 0,-3 0-4 0</inkml:trace>
  <inkml:trace contextRef="#ctx0" brushRef="#br2" timeOffset="112023.89">17994 9770 759 0,'0'0'16'0,"0"0"4"0,0 0 1 0,0 0 1 0,0 0-22 0,0 0 0 0,0 0 0 0,0 0 0 16,0 0 30-16,0-5 2 0,-2 0 0 0,2 1 0 16,0-3-20-16,0 2-3 0,0 5-1 0,0 0 0 15,0 0 39-15,0 0 7 0,0 0 2 16,0 0 0-16,0 0 16 0,0 0 3 0,0 0 1 0,-6 0 0 15,1 0-13-15,-3 2-3 0,3 1 0 16,0-1 0-16,-1 3-20 0,1-3-4 0,0 3 0 0,2-3-1 16,-2 3-12-16,2-1-3 0,-2-1 0 0,5 1 0 15,-3 1-8-15,3-5-3 0,-2 3 0 0,2-3 0 16,-3 4-9-16,3-4 0 0,-3 3 0 0,3-3 0 16,0 0 0-16,0 0 0 0,0 0 0 0,0 0 0 15,0 0 20-15,0 0 1 0,0 0 1 0,0 4 0 16,0 1-7-16,0-5-2 0,0 0 0 0,0 0 0 15,0 0-13-15,0 0 0 0,0 0-9 0,0 0 9 16,0 0-12-16,0 0 12 0,0 0-13 0,0 0 5 0,0 0 8 16,0-5 0-16,0 1-9 0,0 1 9 15,0 3 0-15,0-4-9 0,-2 1 9 0,2-2 0 0,-3 1-11 0,0-1 11 16,3 5-10-16,0-5 10 0,-2 1-16 0,-1-1 2 16,0 0 1-16,3 1 0 0,0-1 13 0,-2-2 0 15,2 2 0-15,-3 0-9 0,0 1 1 0,3-1 0 16,0 0 0-16,0 5 0 0,0 0 8 0,-2-4 0 15,2-1 0-15,0 5-8 0,0 0 0 0,0 0 0 16,0 0 0-16,0 0 0 0,-3-2 8 0,3 2 0 16,0 0-9-16,0 0 9 0,0 0 0 0,0 0 0 15,0 0-9-15,0 0 9 0,0 0 11 0,0 0 5 0,0 0 2 0,0 0 0 16,0 0 2-16,0 0 0 0,-5 0 0 0,5 0 0 16,-3 4 16-16,1-1 3 0,-1-1 1 15,3-2 0-15,0 0 4 0,-5 2 2 0,2 1 0 0,0 1 0 16,1-1-13-16,-1-1-2 0,0 3-1 15,1-3 0-15,-1 3-12 0,-2-3-2 0,2 3-1 0,1 0 0 16,-1-3-7-16,0 3 0 0,-2-1-8 0,2 1 12 16,1-3-12-16,-1 3 0 0,0-3 8 15,3-2-8-15,-5 3 9 0,5-3-1 0,-3 2 0 0,-2 0 0 16,5-2-8-16,-3 0 8 0,3 0-8 0,-5 0 8 16,0 0 10-16,0 0 2 0,5 0 0 0,-3 0 0 15,-2 0-20-15,-1-2 0 0,1 2 0 0,-3-2 0 16,3 2 0-16,0 0 0 0,-1 0 0 0,-2 0 0 15,3 0 10-15,-3 0-2 0,0 0 0 0,0 2 0 16,0-2-8-16,3 2 8 0,-3 1-8 0,0-1 8 0,0 1 0 16,0-1 0-16,0 0 0 0,0 1 0 0,0-1-8 15,0 0-11-15,-2 1 3 0,2-1 0 0,0 0 8 0,0 1-10 16,0-1 10-16,0 3-10 16,0-1 10-16,0-1 0 0,0-3 0 0,3 2 0 0,-3-2 0 0,0 3 0 15,3-3 0-15,-3 2 0 0,3 0 0 16,-3-2 0-16,2 3 0 0,1-3 0 0,-3 0 0 0,3 0 8 15,0 0-8-15,-3-3 8 16,0 3-8-16,2 0 0 0,-1 3 0 0,1-3 0 0,-2 0 0 0,0 0 0 16,-2 0 0-16,2 0 0 0,0 0 0 0,0 0 0 0,-3 0-8 15,3 0 8-15,1 0 0 0,-4 0 0 16,6 0 0-16,-3-3 8 0,0 3-8 0,0-2 0 16,0 2 0-16,0-2 0 0,0-1 0 0,0 3 0 15,0-2 0-15,0 2 0 0,3-3 0 0,-3 1 11 0,0 2-1 0,0-2 0 16,0 2-10-16,-2 0 0 0,2 0 0 0,0 0 0 15,0 0 16-15,-3 0-3 0,3 0 0 0,0 0 0 16,0 2 14-16,-2-2 2 0,2 2 1 0,0-2 0 16,0 3-30-16,-3-3 0 0,3 2 0 0,1 1 0 15,-1-3 12-15,-3 2-3 0,3-2-1 0,-2 2 0 16,2-2-8-16,-3 0 0 0,0 0 0 0,3 3 0 16,1-3 0-16,-1 0 0 0,0 0 0 0,0 0 0 15,0-3 0-15,0 3 0 0,-3 0 0 0,3-2 0 16,0 2 0-16,0 0 8 0,0-2-8 0,1 2 8 15,-1 0 0-15,0 0 0 16,0 0 0-16,0-3 0 0,0 3 4 0,0-2 0 0,-3 2 0 0,3-3 0 16,0 3-12-16,1 0 12 0,-1 0-12 0,0 3 12 15,-3-3-12-15,3 2 0 0,0-2-12 0,0 0 12 0,0 0 0 16,0 3 0-16,-2-1 0 0,2-2 0 16,0 0 18-16,-3 0 11 0,3 0 3 0,0 2 0 0,3 1-32 0,-3-3 0 15,-2 0 0-15,2 0 0 0,2 2 0 16,-2-2 0-16,1 0 0 0,-1 0 0 0,2 0 0 0,-2 0-20 15,0 0 4-15,1 0 0 0,-1 0 25 16,0 2 6-16,0-2 1 0,0 0 0 0,-3 3-26 0,3-3-5 16,-2 0-1-16,2 0 0 0,-3 0 16 15,1 2-9-15,-1-2 9 0,0 0-8 0,3 0 8 0,-2 0 0 16,-1 0-9-16,3-2 9 0,0 2 0 0,-2-3-9 16,2 3 9-16,0 0 0 0,0-2-12 0,0 2 12 15,0 2-12-15,-2-4 12 0,2 0-8 0,-3-3 8 0,3 3 0 0,-2-1 0 16,-1 1 0-16,0-1 0 0,1 1 0 15,-1 0 0-15,1-1 0 0,-1 3 0 0,0-2 0 0,-2 2 0 16,5 0 0-16,-5-2 0 0,2 2 0 0,1-3 0 16,-1 1 0-16,-2 0 0 0,2-1 0 0,1 3 0 15,-3-2-12-15,2 0 4 0,0-3 8 0,4 0-13 16,-4 0 13-16,0-2 0 0,1 3 0 0,-1 1-9 16,1-1 9-16,-1 1 0 0,0-1 0 0,-2-1 0 15,3 3 0-15,-4-3 0 0,4 3 0 0,-3-1 0 16,-1 1 0-16,-1-1 0 0,1 1 0 0,1 0 0 15,0 2 0-15,0-3 0 0,-1 1 0 16,1 0 0-16,3 2 0 0,-4 0 11 0,1-3-11 0,3 3 12 16,-4-2-12-16,4 2 0 0,2-2 0 0,-3-1 0 15,3 1 0-15,0-3 0 0,0 1 0 0,3-1-11 0,0 0 11 16,0 0 0-16,-1 1 0 0,1-3 0 0,-3 0 0 16,5 0 0-16,-2-1 0 0,0 1 0 15,-1 0 0-15,1-2 0 0,3 2 0 0,-4 0 0 0,1 0 0 0,0 0 0 16,-1-3 0-16,1 6 0 0,0-3 0 15,-1 2 0-15,1 3 0 0,0-3 0 0,0 0 0 0,-3 0 0 16,0 1 0-16,2-1 0 0,-2 3 0 0,3-1 8 16,-3 1-8-16,0 0 11 0,0-3-11 0,0 3 0 15,1-1 0-15,1 1 8 0,-2-3-8 0,3-2 0 16,-3 2 0-16,3 3 0 0,-1-3 0 0,1 1 0 16,0-1-11-16,-3 0 11 0,5-2 0 15,-5 0-8-15,3 2 8 0,0 1 0 0,0-1 0 0,-3 0-8 16,2 1 8-16,1-3 0 0,-3 2 0 0,0-2 0 0,3 2 0 15,-3 3 0-15,0-3 0 0,0 3 0 16,3-3 0-16,-1 0 0 0,-2 3 0 0,1-3 0 0,-1 3 0 0,0-1 0 16,0-1 0-16,2-1 0 15,-2 0 0-15,1 1 0 0,-1-1 0 0,0-2 0 0,0 0 0 0,2 0 0 16,-1 0 0-16,1 0-10 0,-2-3 10 0,0 1 0 16,3-1 0-16,0-1 0 0,-3-1 0 15,0 0 0-15,3 0 0 0,-3-2 0 16,2 0 0-16,-2 0 0 0,1 2 0 0,-1-2 0 0,2 0 0 0,-2 2 0 15,0-2 0-15,0 0 0 0,1 0 0 16,-1 2 0-16,0-2-13 0,2 0 4 0,-2 0 1 0,-2 0 0 16,5 0 8-16,-3 0 0 0,0-3 0 0,2 1 0 15,1 2-12-15,-3-3 0 0,3 1 0 0,-3-1 0 16,3-2 12-16,-3 1 0 0,2-1 0 0,1 0 0 16,0 0-23-1,-3-2-2-15,3 2-1 0,-1-2 0 0,1 2 16 0,-3 0 10 0,3 1-12 0,-1-1 12 0,-1 2 0 0,-1 1 0 16,0 2 0-16,2 0 0 15,-2-3 0-15,1 3-8 0,-1-2 8 0,0 1 0 0,0 1 0 0,0 0 0 16,-3 0 0-16,1-5 9 0,2 3-9 0,0-3-17 16,0 3 4-16,-3-1 1 0,3 1-9 0,-2-3-2 15,2 2 0-15,-3 1 0 16,3-1-7-16,0-1-2 16,0 1 0-16,0-2 0 0,0 3 32 0,1-3-9 0,-1 3 9 0,0-1 0 0,0 1 0 0,0-1 0 15,0 3 0-15,-3 0 0 0,3 0 0 0,-2 0 0 0,2 2 0 16,-3 0 0-16,1 3 8 0,-4-3-8 0,1 3 8 15,3 2-8-15,-4-3 10 0,1 1-2 16,-3 2-8-16,3 0 12 0,0-3 7 0,0 3 1 16,-1-2 0-16,-2 2 0 0,1-3-20 0,1 1 0 15,-2 2 0-15,3-3 0 0,0 1-15 0,-3-3 0 0,3 3 0 16,0-1 0-16,-3-1 15 0,3 1 0 16,-3 1 0-16,2-1 0 0,-1 1 12 0,-1 0 1 0,0-1 1 0,0 1 0 15,0-1-2-15,-2 1 0 0,2 2 0 0,0 0 0 16,0 0 2-16,-3 0 0 0,4-3 0 0,-4 3 0 15,3 0-5-15,0 0-1 0,0 0 0 0,3-5 0 16,-3 3-8-16,0-3 0 0,1 1 0 0,-1-1 0 16,2 0 0-16,-1 0 0 0,-4-2 0 0,3 0 0 15,-2-2-9-15,2 1 9 0,-3-1-12 0,3 2 12 16,-2 0 0-16,-1-3 0 0,3 3 0 0,-2-2 9 16,2-3-9-16,-2 2 0 0,-1 3 9 0,-2 3-9 0,2-4 0 0,1 4 0 15,-3-1 0-15,-3-2 8 0,3 2-8 16,-3 0 0-16,0 1 0 0,3-1 0 0,-3-2 0 0,0 2 0 15,6 0 0-15,-3 0 8 0,-1 1-8 0,4-1 0 16,-3-2-11-16,2 2 11 0,1-2 0 0,-3 2 0 16,2-4 0-16,-2 2 0 0,0-1 0 0,2 1 0 15,-2 0 0-15,0 0 0 0,2 0 0 16,1 0 0-16,-3 0 0 0,2 2 0 0,1 0 0 0,-1-2 0 16,3 2 0-16,-2-2-9 0,-1 3 9 0,1-1 16 15,-1-2-4-15,1 2-1 0,-4-2-11 0,1 2 0 0,3-2 0 16,-3 0 0-16,-1 0 0 0,1 0-12 15,0-1 4-15,3 1 8 0,-4 0 0 0,4-2 0 16,-1-1 0-16,1 1 0 0,2-1 0 0,-3 1 0 16,4-3 0-16,-4 0 0 0,3 3 0 15,0-5 0-15,-2 2 0 0,2 0 0 0,-3 3-9 0,3-3 9 16,1 2 0-16,1-2 0 0,-4 1 0 0,2-1 0 0,3 0 0 0,-3-2 9 16,3 2-9-16,-3-4-14 0,3 1 3 15,-1-4 1-15,1 3-2 0,2-1-1 0,-2-1 0 0,3-1 0 16,-1-3 13-16,1 4-9 0,-1-4 9 0,3 4-8 15,-3-4 0-15,3 1 0 0,1-5 0 0,-1-4 0 16,0-3 8-16,2 4 0 0,1 8 0 0,-3 0 0 16,3-3-28-1,2 3-3-15,-2-3-1 0,0 1 0 0,2 2 32 0,-2-1 0 0,2 4 0 0,0-4 0 16,1 3 0-16,-1-2 0 0,-2 2 13 0,2 1-4 0,0 1-9 16,1 0-11-16,-1 1 3 0,1-5 0 0,-1 0 8 0,0-1 0 15,1 1 0-15,-1 0 0 16,0 2 0-16,1-2-13 0,-1 0 3 0,3-1 1 0,-3 1 9 15,1 0-8-15,2 0 8 0,2-1-8 16,-2 4 8-16,0-4 0 0,3 3 0 0,0 1 0 0,-3 1 0 0,2-2 0 16,1 0 0-16,2 3 0 0,-2-1 0 0,2 3 0 15,0 2 0-15,1-2 0 0,-1 2 0 0,0-2 0 16,1 2 0-16,-1 1 0 0,0-4 0 0,3 4 8 16,0-1-8-16,0-2 0 0,-3-1 0 0,1 1 0 0,2 2 0 15,0 1 0-15,-3-1 0 16,3 2 0-16,0-1 0 0,-3-1 8 0,3 0-8 0,0 2 0 15,-3 1 0-15,0-1 0 0,3 1 8 0,-2 0-8 0,-1-3 8 0,0 0-8 16,1 2 10-16,-1 1-2 0,0 0-8 0,0-1 12 16,1 3-4-16,-1 0 0 0,0 0-8 0,1 0 12 15,-1 0 7-15,-2-1 1 16,2 1 0-16,-3 0 0 0,1 2-20 0,0-2 0 0,2-2 0 0,-2 2 0 16,-1-3-9-1,1 3-6-15,0 0-1 0,-1-5 0 0,1 3 26 0,0-3 5 0,-1 3 1 16,-2-3 0-16,3 2-16 15,2-2-16-15,-2 1 3 0,-3-4 1 0,2 4 12 0,1-1 16 0,0 2-3 0,-3-1-1 16,0-4-12-16,2 4 0 0,-2-4 0 0,3 1 0 16,0-2 0-16,-3-1 0 0,2 3 0 0,1 0 0 15,0 0 9-15,2 0-1 0,0-3 0 0,-2 3 0 16,2 0-8-16,0 2 0 0,1-2 0 0,-1 2 0 16,0-2 0-16,1 2-11 0,-4 2 3 0,4-4 0 15,1 0 8-15,-1 0 0 0,2 4 0 0,-3 1 0 0,3-3 0 16,-3 0 11-16,3 1-3 0,-3 1 0 0,3-2-8 15,-2 5 0-15,2-2 0 0,0-1 0 0,-3 3 0 0,3-2 8 16,0 2-8-16,-3-3 8 0,3-2-8 0,0 3 0 16,0-3 0-16,0 0 0 0,0 5 0 15,2-2 0-15,-2-1 0 0,3 3 0 0,-1-2 0 0,1-1 0 16,-3 3 0-16,5-2 0 0,-2-1 0 0,-1 3 0 16,1-3 0-16,2 1 0 0,0 2 0 15,-2-3 0-15,2 1 0 0,0 2 0 0,1-3 0 0,-1 3 0 16,0-2 0-16,0 2 0 0,1 2 0 0,-1-4 0 15,0 1 0-15,0 1 0 0,0 3 0 0,1-4 0 0,-1 4 0 16,0-1 0-16,0 0 0 0,1-2 0 0,1 2 0 16,-1 1 0-16,2-1 0 0,-1 0 0 0,1-2 0 15,3 2 0-15,-3 0 0 16,0 1 0-16,2-1 0 0,-2 0 0 0,2 3 0 0,1-3 0 0,-3 0 0 0,2 0 0 16,-2 1 0-16,0-3 0 0,0 2 0 15,0 0 0-15,0 0 0 0,2 0 0 0,1 1 0 0,-1-1 0 16,-2 0 0-16,3 0 0 0,2 1 0 0,-3-1 0 15,-2 0 0-15,3 0 0 0,-3 3 0 0,2-3 0 16,-2 0 0-16,0 1 0 0,0 1 0 0,0 1 0 16,0-3 0-16,-1 5 0 0,-1-2 0 0,2-1 0 15,-3-1 0-15,3 3 0 0,-3-3 0 0,3 1 0 16,0 1 0-16,0 2 0 0,-1-5-9 0,1 0 9 16,3 3 0-16,-3 0 0 0,2-1 0 0,1-2 9 15,-3 5-9-15,2-2 0 0,1 4 0 0,-3-2 0 16,2-5 0-16,1 8 0 0,-4-8 0 0,4 2-11 15,-1-1 11-15,1 1 0 0,0 3 0 0,-1-2 0 0,1-1-8 0,-1 6 0 16,1-8 0-16,-1 5 0 0,3 0 8 16,-2 0 0-16,-1 2 0 0,1-7 0 0,-1 5 0 0,-2-2 0 15,3 2 0-15,2-3 0 0,-3 3 0 16,4-2 0-16,-4 2 0 0,3 2 0 0,0-9 0 0,3 5 0 16,0-1 0-16,0 6 0 0,0-8 0 0,-3 2 0 15,3 1 0-15,0 2 0 0,-3-5 0 0,0 0 0 16,0 5 0-16,0 0 0 0,3-2 0 0,0 0 11 15,-3 1-3-15,3 1 0 0,2 0-8 0,-2 3 8 0,3-3-8 16,-1 0 8-16,-2-1-8 0,2 1 0 0,1-2 0 16,-3 2 0-16,2-2 0 0,3 1 0 0,-2 4 0 15,2-8 0-15,0 5 0 0,0 0 12 0,3 0-12 0,-3 0 12 16,0-3-12-16,0 3 0 0,0 3 0 0,0-3 8 16,0 4-8-16,0-6 0 0,3 4 0 0,-3 3 0 15,3-3 0-15,-3 0 8 0,0 3-8 16,0 0 0-16,0-1 0 0,-2 1 0 0,-1 2 8 0,1 0-8 15,-1-2 0-15,1 2 12 0,2-3-12 16,0 3 12-16,-3 0-12 0,3 0 0 0,1 0 0 16,-4 0 8-16,3-4-8 0,-2 4 0 0,2 0 0 15,-3 0 0-15,1 0 0 0,2 0 0 0,2 0 0 0,-1 0 0 16,1 0 0-16,-2 0 0 0,3 0 0 0,0 0 0 16,-3 0 10-16,3 0 0 0,-1 0 0 0,4 0 0 15,-1-3-10-15,1 3-14 0,2 0 3 0,-3-2 1 16,3 2 34-16,-2-3 6 0,-1 3 2 0,0-2 0 0,3 2-32 15,-2 0 0-15,-1 0 0 0,1 0 0 0,2 0 0 16,-6 0 0-16,4 0 0 0,-6 2 0 0,3-2 0 16,-3 3 0-16,0-1 0 0,3 1 0 0,-1 1 12 0,-2 1-3 15,3-5-1-15,-3 5 0 16,0-1-8-16,-2 1 0 0,2 2 0 0,-5-2 0 0,2 2 0 0,1-5 0 16,-4 3 0-16,4 0 0 0,2 2 0 0,-2-3 0 15,-1 1 0-15,-2 0 0 0,2 2 0 0,-2-7 0 16,2 5 0-16,-2-3 0 0,0 0 0 0,0 3 0 15,-3 0 0-15,3 2 0 0,0 0 0 0,0-3 0 0,-1 1 0 16,1 0 0-16,3 2 0 16,-6 0 0-16,3 2 0 0,-3-4 0 0,3 2 0 0,-3 0 0 15,0 3 0-15,0-1 0 0,3-2 0 0,-3 3 8 16,0-3-8-16,0 4 8 0,3-4-8 0,0 3 0 0,0-1 0 16,0-2-11-16,-1 3 11 0,1-3 0 0,-3 2 0 15,3-2 0-15,0 3 0 0,-3-3 0 0,0 4 8 0,1-1-8 16,-1-1 0-16,3-2 0 0,-3 3 0 15,3-1 0-15,-1 0 0 0,-1-1 0 0,1 3 0 16,1 1 0-16,-3-3 0 0,0 3 0 16,1 0 0-16,-1 0 0 0,0 0 0 0,-3-1 0 0,4 1 0 0,-4 0 0 15,3 0 0-15,1-1 0 0,-1-1 0 0,-3 1 0 16,6-1 11-16,-3 2-3 0,3-1 0 0,0 1 0 16,0-2-8-16,-3 1 0 0,3-1 0 0,-3 4 0 15,0-7 0-15,3 5 0 0,-3-3 0 0,3 0 0 16,0 1 0-16,-1-1 0 0,1 3 0 0,3-3 0 15,-1 3 0-15,-2-2 0 0,0 4 0 16,2-7 0-16,-5 5 0 0,3-1 0 0,-3 3 0 0,3-2 0 0,-3 0 0 16,0 2 8-16,3 0-8 0,-3 0 8 15,1-2-8-15,-1 2 0 0,-3 0 0 0,1 0 0 0,-1 0 0 16,1 3 0-16,-3-3 9 0,0 3-9 16,-1-1 0-16,-1 0 0 0,-1 1 0 0,-3 2 0 0,4 0 0 15,-4-1 9-15,1 4 0 0,2-1 0 0,-2 2-9 0,2-2 0 16,0 3 0-16,-2-1 0 0,5-1 0 0,-3 3 0 15,0-6 0-15,3 5 0 0,-3-3 0 0,0 0 0 0,1 0 0 16,2 0 0-16,-1 1 0 0,-1 1 0 16,-1-2 0-16,0 3 0 0,0-5 0 0,3 4 0 0,-5 1 0 0,2-3 0 15,-2 2 0-15,2-1 0 16,-3-1 0-16,1 0 0 0,0-2 0 16,-1 2 0-16,1 0 0 0,-1 0 0 0,1 0 0 0,-3 0 0 0,2 3 0 0,-2 0 0 15,3-1 0-15,-3 1 0 0,2-6 0 0,-2 6 0 16,3-3 0-16,0 0 0 0,-1-2 0 0,1 2 0 15,-1-2 0-15,1 0 0 0,-3 0 0 0,2-1 0 16,1 4 0-16,0-6 0 0,-3 3 0 0,2 0 0 16,-2 4 0-16,0-4 0 0,3 2 0 0,-3-2 0 15,-1 0 0-15,-1 0 0 0,-1-1 0 16,3-1 0-16,-3 2 0 0,1-3-14 0,-1 3 5 0,-3 0 1 16,6 0 8-16,-5-1 0 0,2 1 0 0,-2 2 0 15,2-2 0-15,-2 0 0 0,2 2 0 0,-2-2 0 16,2-2 0-16,-2 1-8 0,-1 1 8 0,1 0-8 15,0 0 0-15,-1-3 0 0,-2 3 0 0,0-2 0 16,3 1 8-16,-3 1-8 0,0 2 8 0,0-4-8 0,0 2 8 0,0-1 0 16,-3 4 0-16,3-1 0 0,0 0 0 15,3-2 0-15,-3 0 0 0,3 2 0 0,-3-2-8 0,2 2 0 16,1 0 0-16,0-2 0 0,-1 0 8 0,1-1 0 16,0 4 0-16,-1-4 0 15,1 3-29-15,2 1-4 0,-2-1-1 0,-1-2 0 0,-2 2 34 0,3 0 0 16,0 0 0-16,-3 3 0 0,0-6-12 0,0 1 4 15,0 0 8-15,2 0-13 0,-2 0 13 16,0 2 0-16,0-2 0 0,0 2 0 0,0-2 0 0,3 2 0 0,-3 0 8 16,0 0-8-16,0 0 0 0,0 1 0 0,0 1 0 15,0-2 0-15,-3 0 0 0,3 1 0 16,0-1 0-16,-2 0-9 0,2-2 9 0,0 2 8 0,0 0-8 16,0 0 11-16,0 0-3 0,0-2-8 0,-3 2 12 0,3 1-4 15,0 1-8-15,-3-2 0 0,3 0 0 0,-2 1 0 16,2-6-10-16,-3 3 10 0,3-5 0 0,-3 2-9 15,1-2 9-15,-1 1 0 0,3 3 0 16,-2-3 0-16,-1 1 0 0,0-2 8 0,1-2-8 16,-4 0 0-16,4-3 0 0,-4 3 9 0,4 4-9 15,-1-2 0-15,0-2 0 0,-2 2 0 0,0 0 0 0,2-2 0 16,-2 2 8-16,2-2-8 0,-2 0 0 0,2-1 0 16,1-1 0-16,-4-1 0 0,4 1 0 0,-1-1 0 15,0 3 0-15,1 2 0 0,-3 2 0 0,2-4 0 16,0-7 0-16,-2 0 0 0,2 4 0 0,-2 0 0 15,2 1 0-15,-2-1 0 0,0 1 0 0,0 1 0 0,2-1 0 16,-2 2 0-16,-1-1 0 0,1 1 0 16,0-3 0-16,2 1 0 0,0-1-12 0,-2 1 12 15,2-1 0-15,1 1 0 0,-1-3 0 0,1 0 0 0,2 0 0 0,0 0 0 16,0 0 0-16,2 0 0 0,1 0 0 0,-1-2 0 16,1 2 0-16,2-3 0 0,-2 3 0 0,2-2-11 15,-2-3 11-15,2 3-10 0,1 0 10 0,-4-3-8 16,4 3 8-16,-4-3-8 0,-2-2 8 0,5 5 0 15,-5 2 0-15,3 0 0 0,-3-2 0 0,0 0 11 16,0-3-3-16,-3 3 0 0,3 4-8 16,-2-2 0-16,-3 0 0 0,2 0 0 0,0 3 28 0,-2-1 3 15,0 3 1-15,2-3 0 0,-2 3-32 0,-1-3 0 0,1 5 0 16,2-2 0-16,3 0 0 0,-2 0 0 0,-1-1 0 0,1-1 0 16,-1-1 0-16,0-2 0 0,3 3 0 15,-2-1 0-15,2-2 0 0,0 3 0 0,0-3 0 0,0 0 0 16,0-3 0-16,2 3 0 0,-2-2 0 15,3 0 0-15,0 0 0 0,-3-1 0 0,5 1 0 0,-3 0 0 16,1-1 0-16,0-1 0 0,-1-1 0 0,1 0 0 16,0 3 0-16,2-2 0 0,-2-1 0 0,-1 3 0 15,1-3 0-15,0 3 0 0,-1-3 0 0,1 3 0 16,0-3 0-16,-1 0 0 0,1 3 0 0,-1-3 0 16,1 3 0-16,0 2 0 0,-1-2 0 0,1 2 0 15,-3-2 0-15,3-1 0 0,-1-1 0 0,1 1 0 16,-3 3 0-16,3 1 0 0,-1-4 0 0,1 1 0 15,-3 2 0-15,3-2 0 0,-3 2-11 0,0 0 11 16,2-2 0-16,-2 2 0 0,0 2 0 0,3-2 0 0,-3 2 0 16,0 1 0-16,2-1 11 0,-2-2-11 15,0 3 12-15,3-1-3 0,0 1-1 0,-3-1 0 0,2 0-8 0,1-2-11 16,0 0 3-16,-1 1 0 16,4-1 8-16,-4 2 0 0,1-2 0 0,2 0 0 0,-2 2 0 0,0-1-13 15,-1-1 5-15,1 0 8 0,2 0 0 0,-2-3 0 16,-1 3 0-16,1 3 0 0,0-3 0 15,-3 0 0-15,2 0 0 0,1 0 0 0,0 0 11 0,-1 0 0 16,1 0 0-16,2 0 0 0,-2-2-11 16,-1 2 8-16,4 0-8 0,-4 0 8 0,4-2-8 0,-1 0 0 15,3-1 0-15,-3 1 0 0,1 0 0 0,1-1 0 16,1 1 0-16,-2 0 0 0,-1 0 0 0,3-1 0 0,0 1 0 16,-3-3 0-16,3 3 0 0,0-3 0 0,0 1 0 15,-3-1 0-15,1 3 12 0,-1-1-4 0,3 1 0 0,-3-2 0 16,0 1-8-16,1-1 0 0,-1-1 0 0,0 3 0 15,1-1 0-15,-1 1 0 0,0-3 0 0,0 3 0 16,1-3 0-16,-1 1 0 16,0 1 0-16,-2-1 0 0,2-1 0 0,1-2 0 0,-4 5 0 0,3-3 0 15,-2 3 0-15,0-3 0 0,2-2 0 0,-2 3 0 16,2-1 0-16,-2-2 0 0,2 2-10 0,-2 1 10 16,2-3 0-16,-3 2 0 0,4-2 0 0,-4 0 0 15,4 2 0-15,-4-2-9 0,4 0 9 0,-4 0 0 16,4 0-8-16,-4 0 8 0,4 0-8 0,-4 0 8 15,-2 0-10-15,5 0 10 0,-5 0-12 0,0 0 12 16,0 0 0-16,3 0 0 0,-3 0 0 0,0 0 0 16,0 0 0-16,0 0 0 0,0 0 0 0,3-2 9 15,2 0-9-15,-5-1 0 0,3-4 0 0,-1 3-11 0,1-3 2 16,-3-1 0-16,5 1 0 0,-2-2 0 0,0-3 9 0,-1-2 0 16,4 0 10-16,-1-2-10 15,-3-3-13-15,4 0-9 0,-1 0-2 0,0 0 0 0,1-2 9 0,-1 0 2 16,3-3 0-16,-3 3 0 0,0 2 13 0,1 1-9 15,-1-1 9-15,0 0-8 0,3 0 8 0,-2 0 0 16,-1 3 0-16,0-1 0 0,-2 1 0 0,2 2 0 16,0 0 8-16,1-3-8 0,-1 3 0 0,0-2 0 15,-2 2 0-15,2 2 0 0,-2-2-9 0,2 2 0 0,-2-2 0 16,2 0 0-16,-2 0 9 0,2 2-8 0,-2 0 8 16,-1 0-8-16,1-2 8 0,0 3 0 0,-1 1 0 0,1 1 0 15,-1-3 0-15,1 3 0 16,0-1 0-16,-1 1 0 0,-2-1 0 0,3 3 11 0,-3 3-3 0,0-3 0 15,3-3-8-15,-1 3 0 0,-2 0 9 0,3 0-9 16,0 0 0-16,-1 0 8 0,-2 0-8 0,3-3 0 16,0 1 0-16,2-3 0 0,-2 0 0 0,-1-2 0 15,3 0 0-15,-2 0-8 0,2-2 8 0,-2-1-8 16,2 1 8-16,1-3 0 0,-1 2 0 0,-2 1-8 16,2 0 8-16,-2-1 0 0,2-2 0 0,-3 0 0 15,4 5 0-15,-4 0 0 0,4 2 8 0,-4 3-8 16,4 0 13-16,-4-3-1 0,1-2-1 0,0 4 0 15,2 1-2-15,-2 0 0 0,-1 1 0 0,1-1 0 16,-1 0-9-16,4-1 0 0,-4 3 0 0,4 0 0 16,-4 2 0-16,1-2 0 0,0-2 0 0,2 2 0 15,-2-2 0-15,2-1 0 0,-3-2 0 0,4 3 0 0,-4 0 0 16,4-1 0-16,-4-2-12 0,4 3 12 0,-4-3-10 0,4-2 10 16,-4 2 0-16,4 1-9 0,-4-4 9 15,1 1 0-15,2 3 0 0,-2-3 0 0,-1 2 0 16,1 0 11-16,0 3-1 0,-1-3 0 0,1 2-10 0,0-1 0 15,-1-1 0-15,-2 0 0 0,3-7 0 16,-3 8 0-16,3 3 0 0,-3 1 0 0,2-4 0 0,-2 1-11 16,3-1 11-16,-3 1-8 0,0 1 8 0,2-1 0 15,-2-1-9-15,3-4 9 0,0-1 0 0,-1 0 0 0,1-1 0 16,2 1 0-16,-2-1 0 0,2 1 0 0,1 2 0 16,-1-3 0-16,-2 1 0 0,2-1 0 0,-3-2-9 15,4 3 9-15,-1-1 0 0,-2-1 0 16,2-1 0-16,-2 0 0 0,2-2 0 0,-2 2 0 0,2-2 0 15,-2 2 9-15,2-2-9 0,-3 0 0 0,4-1-10 16,-4 1 10-16,1-2 0 0,2-1 0 0,-2 1 0 0,0 2 0 16,-1-5 0-16,1 0 0 0,0 2 0 0,-1-2 0 15,1-2 0-15,0 5 0 0,-3-3 0 0,2 0 0 16,-2 0 0-16,0 0 0 0,0 0 0 0,-2 1 0 16,-1-4 0-16,0 3 0 0,-2 1 0 0,2-4 0 15,-2-1 0-15,0 2 0 0,-1-1 0 0,-2 1 0 16,1 2 0-16,-1-2 0 0,0 0-8 0,0 0 8 15,0-1 0-15,0-1 0 0,-3-1 0 0,1 1 0 16,-1 1-8-16,3-1 8 0,-2-1 0 0,2 1-9 16,-3-1 9-16,0 1 0 0,1-3 8 0,-1 2-8 15,1 0 0-15,-1 1 0 0,-2-3 0 0,2 2 0 0,1 1 0 0,-1 2 0 16,1-1 0-16,-1 1 0 0,0-2 8 16,1 1-8-16,-1 3 8 0,-2 1-8 15,2-1 0-15,-2 0 0 0,3-2 0 0,-1-1 0 0,0 1 30 0,1 0 2 16,-3 2 0-16,2-2 0 0,-2 0-32 15,2-3 0-15,-2 3 0 0,2-3 0 0,1 3 0 0,-3-3 0 16,-1-1 0-16,4 1 0 0,-6-2 0 0,3 2 0 16,2 1 0-16,-2-1 0 0,0 1 0 0,-1 2-12 15,1-3 1-15,3 0 0 0,-4 3 24 0,1-2 5 0,-3 1 1 16,3 1 0-16,0 0-19 0,-3 0 10 0,0 2-10 16,0 0 8-16,0 0 0 0,0-2 0 15,-2 0 0-15,2 2 0 0,-5 0-8 0,2 0 8 0,3 0-8 16,-2 3 8-16,-1-6-8 0,1 6 0 0,-1 2 0 0,4-7-11 15,-4 6 11-15,-2-4 0 0,2 3 0 0,-2-1 0 16,0-1-8-16,-3-4 0 0,3 3 0 16,-3 1 0-16,3-1 8 0,-3 0 0 0,0 2 0 15,3-2 0-15,0 1 0 0,0 1 0 0,0 1 0 0,0 1 0 16,-1-1 0-16,-1 2 0 0,-1 0 0 0,-3-1 0 16,3 4 0-16,-2-4 0 0,-3 6 0 0,2-3 0 15,1 3 0-15,0-1 0 0,-1 8 0 0,1-8 0 16,-1 3 0-16,-2 0 0 0,3 2 0 0,-3-2 0 15,-3 0 0-15,3-2-8 0,0 2 8 0,-1-1-8 16,1 1 0-16,3-2 0 0,-1-1 0 0,1 3 0 16,2-2 8-16,-2 2 0 0,-1-7 0 0,3 2 0 15,-2 2 0-15,0 1 0 0,2-5 0 0,-3 4 0 0,1-2 0 16,2-2 11-16,-2 5-3 0,-1 2 0 0,3-5-8 16,-2 5 0-16,-1-5 0 0,1 2 0 0,-1 3 0 0,1 0 0 15,-3 2 0-15,0-4 0 0,0 2 0 0,2 4 0 16,-2-6 0-16,0 2 0 0,3 0 0 0,-4 0-11 15,-1 2 3-15,-1-2 0 0,0 0 8 16,-2 4 11-16,-1-4-3 0,4 0 0 0,-1 7-8 0,-3-7 0 16,4 2 0-16,-1 3 0 0,-5-3 0 0,0 0 0 15,0 3 0-15,-3-1 0 0,0 1 0 16,3 0 0-16,-2 2 0 0,-1 2 0 0,0-2 0 16,-5 0 0-16,3 0 0 0,0 2 0 0,-3 0 0 0,2 1 0 15,-2 4 0-15,3-3 0 0,-6 3 0 0,3-2 0 0,-2 2 0 16,-1 0 0-16,3 0 0 0,-2 0-11 0,-4 0 3 15,1 0 0-15,0 0 8 0,0 0 0 16,2 2 0-16,0-2 0 0,1 0 0 0,-4 0 0 0,1 0 0 16,0 0 0-16,0 0 0 0,2 0 0 0,0 0 0 15,-2 0 0-15,0 0 0 0,0 3 0 0,-1-6 0 16,1 3 0-16,2 5 0 0,1-3 0 0,-1 1 0 16,0-1 0-16,1 3 0 0,-1-3 0 15,-2 3 0-15,2 2 0 0,3-3-22 0,-2-1-2 16,-1 2-1-16,-2 2 0 0,0 0 13 0,2-3 4 0,0 6 0 15,1-6 0-15,-1 3 8 0,-2 1 0 0,0-1 8 0,2 2-8 16,0-4 0-16,3 2 0 0,-2 0 0 0,2 0 0 16,0 5 0-16,-3-5 0 0,3 2 0 0,-2-2 0 15,4 0 0-15,-2 3 0 0,0-6 0 0,3 6 0 16,-3 1 0-16,3 1 0 0,-3-5 0 0,2 5-12 0,4 2 12 16,-4-4 14-16,1 1-3 0,0 3-1 0,-1-4-10 15,-2 2-11-15,3 4 3 0,0-2 0 0,2 0 18 0,-2 5 4 16,-1 0 1-16,-2 0 0 0,3 4 0 15,0-4 0-15,-1 5 0 0,1-3 0 0,2 2-15 0,-2 3 0 16,2-5 8-16,-2 3-8 0,0 2 0 0,2-5 0 16,0 2 0-16,3 1 0 0,0-1 0 0,0 1 0 15,0-5 0-15,0 2 0 0,0 2 0 0,0-1 0 16,0 3 0-16,-3-3 0 0,6 1 9 0,-3 3-1 16,2-5 0-16,-2 3 0 0,3-1-8 0,-1 1 0 15,1-3 0-15,0 0 0 0,-3 0 0 0,2 0 0 0,4 5 0 16,-1-2 0-16,-3-1 0 0,1 3-16 0,2-2 4 15,-5 2 1-15,3-3 11 0,-1 1 0 16,1-1 0-16,0 1 8 0,2-1-8 0,-3-2 0 0,4 3 0 0,-1-1 0 16,-2-1 0-16,-1-1 0 0,3 0 0 0,1 0 0 15,-4 0 8-15,6 0 0 0,-3 3 0 0,6-3 0 16,-3-2-8-16,2 2 0 0,1-2 0 0,-3 2 0 16,2-2 0-16,1 0 0 0,-1-1 0 0,1 4 0 15,2-4 0-15,-2 6 0 16,2-3 0-16,0 0 0 0,3 3 0 0,-3-3 0 0,3 5 0 0,0-3 0 15,-3 1 0-15,3-1 0 16,-3 1 0-16,0-1 0 0,3 3 0 0,-3 0-12 16,3-2 4-16,0 2 0 0,0-1 8 15,0 1 11-15,2 0-3 0,0 2 0 0,1 1-8 0,2-3 0 0,-2-1 0 0,2 4 0 16,0-4 0-16,0 4 0 0,0 1 0 0,0 1 0 16,0-1 0-16,0 1 0 0,-2 2 0 0,2-2 0 15,0-1 0-15,0 1 0 0,3 2 0 0,-3-3 0 0,3 3 0 0,0 0 0 16,-1 2 0-16,4-2 0 0,-1 0 0 0,1-2 8 15,-1 2-8-15,3 0 8 16,0-3-8-16,0 3 0 0,3-5 0 0,0 3 0 0,2-1 0 16,-2 1 0-16,2 2 0 0,1 0 0 0,-1 2 0 0,0-2 0 15,3-2 0-15,-2 2 0 0,2-1 0 0,0 4 0 16,-3 1 0-16,3 1 0 0,0 2 8 0,0-2 0 16,3-1 0-16,-3 1 0 0,2 0-8 0,-2 2 0 15,3 0 0-15,-3 2 0 0,5 0 12 0,-2 0 0 0,2 3 0 16,-2 0 0-16,5 0-12 0,-3 2 0 0,3 2 0 0,-3 0 0 15,1 1 0-15,1-1 0 0,1 1 0 0,-2 1 0 16,2 1 0-16,-3 2 0 16,-2 0 0-16,2 0 0 0,-3 0 0 0,1 0 0 0,2-4 0 0,-2 4 0 15,2 0 0-15,-2-2 0 0,0-8 0 0,-1 1 0 16,4 5 0-16,2-1 0 0,-3-2 0 0,3 0 0 16,2 0 0-16,1-2 0 0,5-1 0 0,0-4 0 15,2 3 17-15,3-6 2 0,1 1 0 0,4-3 0 16,3-2-7-16,3-5 0 0,2 1-1 0,3-1 0 15,3-2-33 1,2 0-6-16,-2-1-2 0,2 1 0 0,-2-2-27 0,0 2-6 16,-1 0-1-16,1 2 0 0,0 2-60 15,-3 1-13-15,0 0-3 0,-3 1 0 0,-2 4 45 16,0-1 9-16,-3 0 2 0,0 3 0 0,3 0-10 0,-3 2-2 0,5 0 0 16,3 2-378-16,3-4-76 0</inkml:trace>
  <inkml:trace contextRef="#ctx0" brushRef="#br2" timeOffset="128367.4">18209 9629 892 0,'-11'9'20'0,"6"-4"4"0,-3 2 0 0,0-3 1 0,3 1-25 0,-1 0 0 0,-2 0 0 0,3-1 0 0,-3 1 0 0,3-3 0 16,0 3 0-16,-1-3 0 16,1 1-30-16,0 1 2 0,-1 1 0 0,4 0-216 15,-4 2-42-15</inkml:trace>
  <inkml:trace contextRef="#ctx0" brushRef="#br2" timeOffset="128648.89">14491 9107 907 0,'-39'-10'20'0,"-12"-4"4"0,-7-12 0 0,-5-4 2 0,-6-6-26 0,-3-6 0 15,-4-12 0-15,-1-7 0 16,-5-12-84-16,-3-7-21 0,-2-10-5 0,-3-4-182 0</inkml:trace>
  <inkml:trace contextRef="#ctx0" brushRef="#br2" timeOffset="129604.99">20561 4577 1854 0,'-6'7'40'0,"1"2"9"0,-3-2 2 16,3 0 1-16,0 0-41 0,-1 1-11 0,1-1 0 0,0-3 0 0,-1 1 0 0,4 0-11 15,-3-1 3-15,2 1 0 0,-2 0 8 0,2-3 0 0,0 3 0 0,3-5 0 16,0 0-8-16,0 0 0 0,0 0 0 0,-2 2 0 31,2 3-36-31,0-5-6 0,0 0-2 0,0 0 0 0,2-5-19 16,4-2-4-16,2-2-1 0,-3-3-355 0,5-2-71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9-06T07:43:15.346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2643 12067 972 0,'-8'12'21'0,"3"-5"5"0,2-2 1 0,-2 4 0 0,0-2-27 0,-1 1 0 0,4-1 0 0,-6 2 0 16,3-2 12-16,-1 2-4 0,-2 1 0 0,0-3 0 15,0 2-19-15,-2 1-4 0,2 1-1 0,-8-1-271 16,5-1-54-16</inkml:trace>
  <inkml:trace contextRef="#ctx0" brushRef="#br0" timeOffset="149.83">2365 12218 1033 0,'0'-12'22'0,"0"-7"5"0,3-4 1 0,-3-3 2 0,5-7-30 0,3 0 0 16,0 0 0-16,3 0 0 15,-1 3 51-15,6-3 4 0,-5 7 1 0,5 0 0 0,-6 3-6 0,3 4-1 16,-2 2 0-16,0 6 0 0,-3 1 3 0,0 3 1 15,-6 2 0-15,-2 5 0 16,0 0-13-16,5 0-4 0,-2 5 0 0,2 0 0 0,-5 4-2 0,0 1-1 16,0 6 0-16,0-2 0 0,0 3-22 0,0-1-11 15,0 1 10-15,0 1-10 16,0 1-93-16,0 0-25 0,0-5-5 0,3 0-583 16</inkml:trace>
  <inkml:trace contextRef="#ctx0" brushRef="#br0" timeOffset="923.26">3799 12364 1134 0,'-2'5'24'0,"2"-1"6"0,-8 1 1 0,8 0 1 16,-3-3-32-16,3-2 0 0,0 0 0 0,0 0 0 0,0 0 52 0,3 2 3 15,5-2 1-15,0-4 0 0,2-3-56 0,6-3-26 0,0-4 2 0,3-5 1 16,2 0 5-16,-3-4 1 0,6-3 0 0,0-5 0 31,2 1-23-31,1 2-5 0,-6-3-1 0,5 5 0 16,1 3-22-16,-3 2-5 0,0 4-1 0,-6 5 0 16,1 3-50-16,-4 4-9 0,-7 3-3 0,3 4 0 0,-3 3 117 0,-3 2 19 0,-2 2 12 15,-1 3-1-15,-2 0 185 0,-2 2 36 0,-1 0 8 16,-2 0 2-16,5 0-72 0,-8 0-14 0,3-2-4 15,2-2 0-15,0-1-48 0,1-2-11 0,-1-2-1 0,3-1-1 16,0-4-71-16,0 3-20 0,0-3 9 0,0 0-9 16,5 0 0-16,-2 0-20 0,0 0 4 0,-1 0 1 15,-2 0-6-15,3-3-2 0,0-1 0 0,-3 1 0 16,5-1-10-16,-5 4-3 16,0 0 0-16,0 0 0 0,-8-5-52 0,3 3-10 0,-1-3-2 15,-2 3-1-15,-2 2 11 0,-3 0 2 0,-3 0 1 0,3 2 0 16,-9 0 22-1,4 1 4-15,-3 1 1 0,-1 1 0 0,4 2 106 0,2-2 22 0,0 0 4 0,0-3 0 0,8 0 53 16,-5 1 11-16,8-3 1 0,-3-3 1 16,0 1-66-16,5-3-14 0,1 0-2 0,-1-2-1 0,3 0-47 0,0-2-8 15,0 0 0-15,0-1 0 0,3 1 0 16,-3-3 0-16,2 5 0 0,-2 0 8 0,0 0-18 0,0 2-3 16,0 5-1-16,0-5-530 15,0 5-107-15</inkml:trace>
  <inkml:trace contextRef="#ctx0" brushRef="#br0" timeOffset="2219.87">2582 9151 1093 0,'-8'-30'31'0,"3"16"7"0,-3-1-30 0,3 1-8 0,-3 3 0 0,0-4 0 15,-3 4 136-15,-2-1 25 0,0 0 6 0,0 3 1 16,-1-1-53-16,1 3-11 0,-3 0-1 0,3 0-1 16,-3 2-76-16,0-2-15 0,3 3-3 0,-8 1-8 15,3-1 12-15,-1 1-4 0,3 1 0 0,-5 2-8 16,0 2 8-16,0-2-8 0,-6 5 0 0,1-3 0 15,-1 5 0-15,-5 3 0 0,3-1 0 0,-2 1 0 0,2 4 0 16,-6 2 0-16,3 1 0 0,1 6 0 16,-9 1-9-16,3 4 9 0,0 2-8 0,-5 1 8 0,7 4 0 15,-5 3-8-15,9 0 8 0,-4-1 0 0,4 3 0 16,1 3 0-16,4 1 0 0,5-1 0 0,8-1-11 0,-1-4 0 16,9-1 0-16,5-2 0 15,5-2-29-15,9-4-5 0,7-4-2 0,5-3 0 16,6-6 0-16,5-2 0 0,8-2 0 0,5-5 0 0,3-2 47 15,5-5 21-15,-5 0-1 0,8-3-1 0,-5-1 3 16,5-3 1-16,-1 0 0 0,-1-5 0 0,-6 2-3 0,2-1-1 16,-2-6 0-16,-3 3 0 0,1-2 5 0,-4-1 0 15,-4-2 1-15,-1 0 0 0,-8 1-4 0,1-6-1 16,-1-2 0-16,-5 0 0 0,-5-2-9 0,-3-2-3 0,-5 1 0 0,-5-1 0 16,-6-1 9-16,-5 1 2 0,-11-1 0 0,-5-2 0 15,-7 0 21-15,-7-2 4 0,-4 0 0 0,-11 2 1 16,-5-3-45-16,-3 6 0 15,-8 2-15-15,0 4 4 16,0 5-48-16,-10 10-9 0,-8 4-3 0,-9 8-871 0</inkml:trace>
  <inkml:trace contextRef="#ctx0" brushRef="#br0" timeOffset="11393.34">4813 9132 990 0,'0'0'21'0,"0"0"5"0,0 0 1 0,0 0 1 0,0 0-28 0,-3-4 0 0,3-1 0 0,0-2 0 32,0 2 32-32,3 1 0 0,-3-1 0 0,5-2 0 0,-5 2-32 0,0 0 0 0,3 1 0 0,-3 4 0 15,0 0 0-15,0-5 0 0,0 0 0 0,0 1 0 16,0 4 16-16,0-5-4 0,0 0 0 0,0 5 0 16,0 0 0-16,0 0 0 0,0-2 0 0,0 2 0 15,0 0-3-15,0 0-1 0,0 0 0 0,0 0 0 16,0 0-8-16,0 0 0 0,0 0 0 0,0 0 0 15,-3 2 28-15,-5 5 3 0,0 3 1 0,0 6 0 16,-2 1-32-16,2 4 0 0,-3 5 0 0,1 2 0 16,-4 5-10-16,4 2-8 0,-6 0-2 0,5 5 0 15,-5 0 5-15,1 0 1 0,1 5 0 0,1 0 0 16,3-1 14-16,-4 1 0 0,9-3 0 0,-6-2 0 16,6 3 0-16,2-8 0 0,1-2 0 0,4-3 0 0,4-1 8 15,2-6 2-15,0 1 0 0,2-3 0 16,3 0-10-16,3-5-16 0,3 1 4 0,-3-3 1 0,5 0 11 15,0 0 0-15,0-2 0 0,0 0 0 16,-2-1 49-16,2-1 6 0,-2-3 1 0,-1-2 0 0,1 2 3 16,-1-3 1-16,-2-1 0 0,0 1 0 0,0-4-4 15,2 0 0-15,1-4 0 0,-1-1 0 0,1-2-19 16,2-2-4-16,3-6-1 0,0-1 0 0,-3-3-14 0,0-4-3 16,0-3-1-16,0-7 0 0,-2 0-3 0,-3-5-1 15,0 1 0-15,-6-3 0 0,-2-3 5 0,-3 3 1 0,-2-2 0 16,-3 0 0-16,-3 2 6 15,-2 0 2-15,-3 5 0 0,0-1 0 0,-2 3-4 0,-4 3 0 16,1 2 0-16,-3 2 0 0,-2 2-20 0,-3 3 0 0,-3 0 0 16,0 0 0-16,-2 4 0 0,-1 5 0 0,1 3 0 15,-3 4 0 1,-6 8-40-16,-2 4-13 0,-3 7-3 0,-2 5-579 0,-3 11-116 0</inkml:trace>
  <inkml:trace contextRef="#ctx0" brushRef="#br0" timeOffset="14804.28">3530 6334 1335 0,'-6'0'29'0,"1"-3"7"0,-6 1 0 0,3 0 2 0,0-1-30 0,-2 1-8 15,2 0 0-15,0-1 0 0,0 1 17 0,0 0 3 0,6-1 0 0,-9 3 0 16,6-2-20-16,2 2 0 15,-5 0 0-15,3 0 0 16,-3 2-41-16,3-2-12 0,-3 3-3 0,0-1 0 16,0 0 23-16,-3 5 4 0,3-2 1 0,-2 0 0 0,2 2 38 0,0 0 8 0,-5 5 2 0,2-3 0 15,0 3 25-15,1 2 6 0,2 0 1 0,-5 5 0 16,2 0-15-16,0 2-2 0,-4 0-1 16,4 5 0-16,-2 0-10 0,2 2-1 0,-5 2-1 15,3 3 0-15,0 3-22 0,2 1 0 0,1 1 0 0,-6 2 0 16,5 0 0-16,3 2 0 0,-2-2 0 0,2 5 0 15,2-3 0-15,-1 1 0 0,4-1 0 0,3-2 0 16,0-3-23 0,3-1-2-16,2-3-1 0,5-5 0 0,1-5 2 0,5-1 0 0,2-4 0 0,4-1 0 15,1-5 6-15,4-3 2 0,2 0 0 0,0-6 0 16,3-1 16-16,5-2 0 0,0-5 0 0,5-2 0 16,3-2 16-16,-3-3-2 0,1-4-1 0,-1-3 0 15,3-5 2-15,0 1 0 0,0-8 0 0,0-2 0 16,3-2-6-16,-9-3-1 0,4-4 0 0,-1 0 0 0,3-3 0 0,-5-2-8 15,5-2 12-15,-8-1-4 0,-3-4-16 0,-2 5-4 16,-3-3-1-16,-8 0 0 0,-8 3 2 0,-5 0 1 16,-5-1 0-16,-6 3 0 15,-10 2 10-15,-5 3 0 0,-4 2-9 0,-9 3 9 0,2 1 0 0,-8 6 13 16,-3-1-1 0,-3 8-1-16,-1 1 20 0,-9 8 4 0,-6 5 1 0,4 2 0 0,-6 4-22 0,-5 6-4 0,-6 9-1 0,1-1-477 15,2 8-96 1</inkml:trace>
  <inkml:trace contextRef="#ctx0" brushRef="#br0" timeOffset="26077.14">5083 12115 874 0,'0'0'19'0,"0"0"4"0,0 0 1 0,0 0 1 0,0 0-25 0,2 0 0 0,1-3 0 16,0 3 0-16,2 3 0 0,-2-3 0 0,2 0 0 0,-3 0 0 16,-2 0 0-16,0 0 0 0,0 0 0 0,0 0 0 15,3 0-12-15,-3 0-7 0,3 0-1 0,-1 2-1 16,1 0-2-16,-3 3 0 0,0-5 0 0,0 0-309 15</inkml:trace>
  <inkml:trace contextRef="#ctx0" brushRef="#br0" timeOffset="26340.19">5228 11870 1566 0,'0'0'34'0,"0"5"7"0,-5 4 2 0,5 0 1 0,0 1-35 0,0-1-9 0,0 1 0 0,5 1 0 31,-5 1-25-31,3 0-7 0,-1 0-2 0,1-3-410 0,2 3-81 0</inkml:trace>
  <inkml:trace contextRef="#ctx0" brushRef="#br0" timeOffset="26867.18">5268 12124 1378 0,'0'0'30'0,"0"0"6"0,0 0 2 0,0 0 2 0,0 0-32 0,0 0-8 0,0 0 0 0,0 0 0 16,-3 2 40-16,3-2 6 0,0 0 2 0,-5 3 0 15,2-1-8-15,1 0-2 0,-4 3 0 0,1-3 0 16,2-2-24-16,-2 3-5 0,5-3-1 0,-3 2 0 16,-2 0-30-16,0-2-6 0,2 3-2 0,-2-3-461 15,0-3-92-15</inkml:trace>
  <inkml:trace contextRef="#ctx0" brushRef="#br0" timeOffset="27059.19">5080 12023 1792 0,'-5'5'40'0,"2"-1"8"0,0 3 1 0,-2 0 1 16,2-2-40-16,-2 2-10 0,3 0 0 0,2 0 0 0,0-2 16 0,-6 2 2 16,6-5 0-16,0-2 0 15,6 5-166-15,-6-5-32 0,0 0-8 0,0 0 0 16</inkml:trace>
  <inkml:trace contextRef="#ctx0" brushRef="#br0" timeOffset="28528.94">2315 10106 637 0,'0'0'13'0,"0"0"3"0,-3 2 1 0,3-2 3 0,0 5-20 0,0-5 0 0,-5 5 0 0,5-5 0 16,-2 2-39-16,2-2-11 0</inkml:trace>
  <inkml:trace contextRef="#ctx0" brushRef="#br0" timeOffset="28814.22">2307 10250 1220 0,'0'0'27'0,"0"0"5"0,0 0 2 0,0 0 0 0,0 0-34 0,0 0 0 0,0 0 0 0,0 0 0 16,0 0 0-16,0 0 0 0,0 0 0 0,0 0-356 15,0 0-76-15</inkml:trace>
  <inkml:trace contextRef="#ctx0" brushRef="#br0" timeOffset="62795.15">11322 8773 2048 0,'-24'21'45'0,"8"-12"10"0,0 3 1 0,0 2 1 0,-2-2-45 0,-4 0-12 0,4 2 0 0,-1-3 0 16,-2 1 17-16,0 2 2 0,0 0 0 0,2-2 0 15,-2 2 13-15,3-2 4 0,-1 4 0 0,1-1 0 16,2 1-12-16,-3-2-3 0,3 0 0 0,3 3 0 16,-3-3-1-16,0 0-1 0,0 2 0 0,3 1 0 0,0-1-3 15,0-2-1-15,0 3 0 0,-3-3 0 16,2 0-15-16,1 0 0 0,-3 0 8 0,3 3-8 0,-3-3 11 15,3 0-1-15,0 3 0 0,2-3 0 0,-2 0-10 0,0 0 0 16,2 2 0-16,-2 1 0 16,2-1 15-16,-2 3 1 0,3-3 0 0,-1 3 0 0,0 0-4 15,1 0-1-15,-1 2 0 0,-2 0 0 16,2 0-11-16,1 1 0 0,-1 1 0 0,-2-2 0 0,2 3 0 0,1 2 0 16,-1-3-12-16,-2 3 12 0,0 0-22 15,0 2 3-15,-1 3 1 0,-2-1 0 16,3 3-14-16,0 0-2 0,0 0-1 0,-3 0 0 0,3 2 10 0,-3 3 1 15,3 0 1-15,-3-1 0 16,0 1-14-16,3-1-3 0,-3 3-1 0,2 0 0 16,-1 0 11-16,1 3 2 0,-1 1 1 0,-4 3 0 15,3 3-23-15,-2-3-5 0,-1 5-1 0,-2-3 0 16,-3 3 0-16,0 2-1 0,3-2 0 0,-3 2 0 16,3 2 12-16,0 1 2 0,2-1 1 0,1 3 0 0,2-3 51 15,5 1 11-15,1-6 1 0,-1-1 1 0,6-6 4 0,0 4 1 0,5-4 0 0,0 1 0 16,0-3-12-1,2-4-3-15,4-1 0 0,-4-1 0 0,4-1 8 0,2 0 2 0,-1 3 0 0,1-3 0 16,3 1 1-16,-3-1 0 0,3 0 0 0,-1-2 0 16,1 0 22-16,-1 2 5 0,3 0 1 0,-2 1 0 15,0-1-12-15,-1 0-3 0,3 1 0 0,-2-1 0 16,2-2-4-16,0 0-2 0,1 0 0 0,-1-3 0 16,3 1-8-16,-3-1-2 0,3 1 0 0,0 0 0 15,0-3-10-15,0 0-2 0,-1 0-8 0,4-2 12 16,-3 0-4-16,5-3 0 0,-2 3-8 0,2-2 12 0,2-3-12 15,1 3 0-15,0-3 0 0,0-3 0 0,0-1 0 0,0-1 0 16,-1-4 11-16,4 2-11 16,-1-2 16-16,1 0-4 0,-1-3-1 0,6 1 0 0,2-6 1 0,1 1 1 15,-1 0 0-15,1-3 0 16,-4-2 0-16,4 0 0 0,-1 0 0 0,0-2 0 16,4-1 1-16,1-1 0 0,4-3 0 0,-1-5 0 0,-2 2-14 0,2-1 0 15,3-3 0-15,-3 2 0 0,6-5 0 0,-3-1 0 16,2 1 0-16,-2-4 0 0,0 4 0 0,0-4 0 15,0 0 8-15,0 0-8 0,0-3 0 0,-2 3 0 16,-1-5 0-16,0 3-10 0,-2-1 10 0,0 1 0 0,2-3 0 16,-2 2 0-16,-3 1 0 0,2-1 0 15,-2 3 0-15,-2-5 0 0,-1 3 11 16,-2-1 4-16,-3-2 1 0,0 1 0 0,0-1 8 0,-2 0 1 0,-1-2 1 16,1-1 0-16,-3-1-5 0,-1 2-1 0,1-3 0 0,-3 0 0 15,-2 1 12-15,-1-3 1 0,-2 0 1 0,-3-2 0 16,1-1-25-16,-4 1-9 0,1 0 0 15,-1-3 9-15,-4-2-9 0,-1 0 10 0,0 0-10 0,-5-4 10 16,0-6-10-16,0 3 0 0,0-2 0 0,-2-1 0 16,-1-1 0-16,-2-3 0 0,-1 0-10 0,1-3 10 15,0 3-24-15,0 0 0 0,2 2 1 0,-5 0 0 16,3 3 6-16,-1 0 1 0,1-8 0 0,0 5 0 16,-3-2 16-16,0 3 0 0,3 1 0 15,-3-1 0-15,0 1 0 0,0 1 0 0,0 4 0 16,-3-2 9-16,1 2-9 0,2 1 8 0,-3 1-8 0,-2 1 8 0,2 2 16 15,1 0 4-15,-3 2 0 0,-1 1 0 16,1-1-28-16,0 0-20 0,-3 1 3 0,0-1 1 0,-2 1 16 16,2 1 0-16,-3 3 0 0,1 0 0 15,-6 1 8-15,3 1-8 0,-3 0 0 0,-3 1 0 0,1 2 8 16,0-1-8-16,-4 1 0 0,1 0 9 16,0 2-9-16,0 0 8 0,0 3-8 0,-3-1 8 0,1 1-8 0,-4 1 8 15,1-1-8-15,-3-1 8 0,2 1-8 0,-2 2 0 16,3 0 0-16,-3-3-11 0,2 3 11 0,1-3 0 15,0 3 8-15,-1 0-8 0,1 0 0 0,-1 0 0 16,4-3 0-16,-4 3 0 0,4 0 0 0,-1 0 0 16,-3 2 0-16,1-2 0 15,2 4-21-15,-2-2-9 0,-1 5-2 0,1 0 0 16,2 2 9-16,1 3 2 0,-1 0 0 0,0 2 0 16,0 2-27-16,-5 5-6 0,0 0-1 15,-2 9-729-15,-4 3-145 0</inkml:trace>
  <inkml:trace contextRef="#ctx0" brushRef="#br0" timeOffset="67734.1">7485 9610 582 0,'-8'2'16'0,"8"-2"4"0,-3-2-20 0</inkml:trace>
  <inkml:trace contextRef="#ctx0" brushRef="#br0" timeOffset="68108.7">7459 9186 1148 0,'-11'5'25'0,"6"-2"6"0,-3 1 1 0,-3 3 0 0,3-2-32 0,0 0 0 0,0 2 0 0,-2 0 0 15,2 0 57-15,0 0 6 0,-3 0 1 0,3-2 0 16,3-1-42-16,-3 3-8 0,-2 3-2 0,2-3 0 0,-3-2 4 16,0 2 1-16,4 2 0 0,-4 0 0 0,0 3 11 0,-2 0 3 15,0 2 0-15,-3 0 0 0,3 5-22 0,-3 0-9 16,0 2 8-16,-2 3-8 16,-4 4 0-16,4 0 0 0,-3 5 0 0,2 2 0 15,3 3-40-15,0 4-14 0,3 0-2 16,3 3-1-16,-4 2-24 0,6-2-5 0,1 2-1 0,1-2 0 15,1 4-78-15,5-4-16 0</inkml:trace>
  <inkml:trace contextRef="#ctx0" brushRef="#br0" timeOffset="68299.25">7488 10353 788 0,'10'-5'17'0,"4"-4"4"0,4-3 1 0,3-2 0 0,6-2-22 0,-1-3 0 0,1-5 0 0,-1 1 0 15,1-6 40-15,2 1 3 0,-3-2 1 0,-2-3 0 16,0 0-26-16,-3 0-5 0,-5 2-1 0,-3-2 0 15,-5 0 24-15,-3 1 4 0,-5-1 0 0,-5 0 1 16,-3 2 17-16,-8 1 3 0,-2 1 1 16,-6 3 0-16,-5 1-6 0,-3 1-2 0,-2-2 0 0,-1 7 0 15,-5 1-18-15,1 1-3 0,-9 1-1 0,3 4 0 16,-2 0 1-16,2 5 0 0,-3 2 0 0,6 1 0 31,-1 4-133-31,1 0-28 0</inkml:trace>
  <inkml:trace contextRef="#ctx0" brushRef="#br0" timeOffset="82635.11">3434 7164 585 0,'0'0'24'0,"0"0"-24"0,6 2 0 0,-4 1 0 0,4-1 22 0,-6-2-1 15,0 0 0-15,0 0 0 0,0 0 21 0,0 5 4 16,0-1 1-16,0 3 0 0,-6-2 1 0,4 5 1 15,-1-1 0-15,-2 0 0 0,2 3-36 0,-5 0-13 16,0 2 9-16,0 0-9 0,0 3 0 0,6-3 0 16,-6 2 0-16,2-2 0 15,1-2-21-15</inkml:trace>
  <inkml:trace contextRef="#ctx0" brushRef="#br0" timeOffset="82790.7">3569 7263 919 0,'0'0'39'0,"0"0"-31"16,0 0-8-16,0 0 0 0,0 0 72 0,0 0 14 16,0 0 2-16,3 2 1 0,-3 0-6 0,5 3-2 15,-5-3 0-15,0 3 0 0,0 0-72 0,0-3-9 16,0 3-12-16,0-3 2 16,3 3-106-16,-1-3-22 0,1 1-4 0,0-1-360 0</inkml:trace>
  <inkml:trace contextRef="#ctx0" brushRef="#br0" timeOffset="84991.43">8906 6367 1191 0,'0'0'26'0,"0"0"6"0,0 0 0 0,-3 2 2 0,1 0-34 0,2-2 0 15,0 0 0-15,0 0 0 0,0 0 8 0,0 0-8 16,0 0 0-16,0 0 0 0,-6 0 10 0,6 0-10 16,-2 0 8-16,2 0-8 0,-6 5 0 0,4-3 8 15,-4 1-8-15,4-3 0 0,-4 2 0 0,1 0 0 16,0 3-14-16,0 0 5 0,-1 0 9 0,1-1 0 15,-3 1 0-15,0 2 0 0,0 7 0 0,-2-4-8 16,-1-3 8-16,0 0-8 0,-2 2 0 0,0 3 0 16,-3 0 0-16,0 2 0 0,0 0 8 0,1 0 0 15,-4 2 0-15,3-2 0 0,-2 5 0 0,2-2 9 16,0 2 0-16,0-1 0 0,0 1 3 0,0 0 0 0,3 2 0 16,-3 0 0-16,3 3 2 0,0-3 1 0,2 3 0 15,0-1 0-15,4 1-24 0,1 1-5 0,1 1-1 0,2-2 0 31,1 2-9-31,-1 0-3 0,3-1 0 0,3 1 0 16,-1 0-8-16,1 0-1 0,2-2-1 0,1 1 0 0,-1 1 37 0,3 0 0 16,0-2 0-16,0 2 0 0,2-3-10 0,1 1 10 15,2-1 0-15,-2 1-9 0,2-1 9 0,3 1 0 16,0-1 0-16,-1 3 0 0,4-2 0 0,2-1 0 16,0-2 0-16,3-2 8 0,0 0-8 0,0-5-12 15,0-5 4-15,2 1 0 0,-2-8 8 0,0 1 0 16,2-8 0-16,1-2 0 0,2-3 12 0,-3-1 5 15,6-8 1-15,0 0 0 0,2-5 5 0,0 1 1 16,-2-5 0-16,0-5 0 0,2 0 1 0,-2-2 1 0,0-1 0 16,-3-1 0-16,3-3-8 0,-3 2-2 0,-3-2 0 0,1 2 0 15,-3 1 4-15,-6 2 0 0,-2-1 0 16,-3 1 0-16,-2 0-8 0,-3 2-2 0,-6 2 0 0,-2 1 0 0,-5 1 35 0,-3 1 7 16,-2 5 2-16,-6-1 0 0,-6 1-16 0,-1-1-3 15,-6 3-1-15,-1 0 0 0,-1 0 5 16,-4-1 1-16,1 4 0 0,-6-1 0 0,1 2-20 0,-4-1-3 15,-2 1-1-15,0-2 0 0,0 5-16 16,0-2 0-16,0 2 0 0,-2-1 0 16,-1 1-111-16</inkml:trace>
  <inkml:trace contextRef="#ctx0" brushRef="#br0" timeOffset="86984.61">7877 9779 673 0,'0'0'14'16,"0"0"3"-16,0 0 1 0,0 0 2 0,0 0-20 0,0 0 0 0,0 0 0 0,0 0 0 0,0 0 64 0,0 0 9 15,0 0 2-15,0 0 0 0,0 0-8 0,0 0-2 16,-3 2 0-16,3-2 0 0,0 0-17 0,-5 3-3 15,2-1-1-15,3-2 0 16,0 0-60-16,-5 3-13 0,2-1-3 0,0 0 0 0,3-2 16 0,0 0 4 16,-5 3 0-16,5-3 0 0,-2 2-7 0,-4 0-1 15,4 1 0-15,2-3 0 16,0 0-11-16,-3 0-2 16,3 0-1-16,0 0 0 0,0 0-12 0,0 0-2 0,0 0-1 0,0 0 0 15,0 0-46-15,0-5-9 0,0-4-1 0,3-1-1 16,2-2 60-16,-2 1 12 0,2-6 2 0,0 1 1 0,3-1 22 0,-3-2 9 0,1 3-8 15,2-3 8-15,-6 3-16 0,4-1 3 16,-4 3 0-16,3 2 0 0,-2 1-7 0</inkml:trace>
  <inkml:trace contextRef="#ctx0" brushRef="#br0" timeOffset="87227.32">7900 9551 597 0,'-7'12'53'0,"1"-3"-42"0,1-2-11 0,-3 0 0 0,5 0 83 0,-2 0 14 0,0 0 3 0,2-4 1 15,3-3-49-15,0 0-9 0,0 0-3 0,0 0 0 16,0-5-98-16,0-2-20 15,0-2-4-15,0-1-1 16,3-2 32-16,-3-2 7 0,0 0 0 0,0-2 1 16,0-1 4-16,0 3 1 0,-3-2 0 0,3 4 0 15,0 3-6-15,-3-1 0 0,1 3-1 0,2 7 0 0,0 0 64 0,-5-2 13 0,-1 2 2 16,1 0 1-16,0 4 34 0,-3 1 7 16,0 2 2-16,0 3 0 0,0-3-15 0,0 2-3 0,3 3-1 0,-3-3 0 0,2 1 8 0,1-3 1 31,3 2 1-31,-4-2 0 0,6 0-55 0,-2-2-14 0,4 0 0 0,-2-3-359 15,6 0-74-15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2T08:57:51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11 10800 0 0,'-7'-10'5150'0'0,"8"19"-5232"0"0,1-1 0 0 0,-1 0-1 0 0,2 1 1 0 0,-1-1 0 0 0,1 0 0 0 0,0 0-1 0 0,1 0 1 0 0,0 0 0 0 0,0-1-1 0 0,0 1 1 0 0,9 9 0 0 0,-5-5-187 0 0,0 0 0 0 0,-1 1-1 0 0,7 15 1 0 0,-4-5 791 0 0,1-1-1 0 0,1-1 1 0 0,19 27 0 0 0,15 24 551 0 0,-24-26-856 0 0,-2 1 0 0 0,-1 0-1 0 0,-3 2 1 0 0,17 82 0 0 0,15 206-167 0 0,-46-323-56 0 0,35 434 21 0 0,-35-417 43 0 0,3 60-27 0 0,5 65 1314 0 0,-6-129-799 0 0,0-1 0 0 0,2 1 0 0 0,15 43 0 0 0,-12-53-253 0 0,-7-15-257 0 0,0 1 0 0 0,-1-1 0 0 0,1 1 0 0 0,-1 0-1 0 0,0-1 1 0 0,0 1 0 0 0,0 0 0 0 0,1 4 432 0 0,6-28-164 0 0,-5-35-326 0 0,-3 44 15 0 0,0 0 0 0 0,1 0 0 0 0,0 1 0 0 0,1-1 0 0 0,3-13 0 0 0,0 7-30 0 0,-5 15 26 0 0,1 0 0 0 0,-1 1 0 0 0,1-1 0 0 0,0 1 1 0 0,-1-1-1 0 0,1 1 0 0 0,0-1 0 0 0,0 1 0 0 0,1-1 1 0 0,-1 1-1 0 0,1 0 0 0 0,-1 0 0 0 0,1 0 0 0 0,-1 0 1 0 0,1 0-1 0 0,0 0 0 0 0,4-3 0 0 0,8-5 11 0 0,11-5 0 0 0,45-16-386 0 0,-69 31 300 0 0,4 0-95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2T08:57:55.5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13168 0 0,'0'0'765'0'0,"13"9"-524"0"0,-8-5-112 0 0,-1 0-1 0 0,1 0 1 0 0,-1 1 0 0 0,0 0-1 0 0,0-1 1 0 0,-1 1-1 0 0,0 0 1 0 0,0 1 0 0 0,0-1-1 0 0,0 0 1 0 0,-1 1-1 0 0,0 0 1 0 0,3 9 0 0 0,1 12 1186 0 0,5 48 0 0 0,-4-26-793 0 0,97 407-314 0 0,-58-315 812 0 0,99 203-1 0 0,-105-245-701 0 0,-4 2 0 0 0,42 189 1 0 0,-51-132-384 0 0,-18-101 56 0 0,-4-16 83 0 0,7 31 156 0 0,-12-71-215 0 0,0-1 1 0 0,0 0-1 0 0,0 0 0 0 0,0 0 0 0 0,0 1 0 0 0,0-1 0 0 0,0 0 0 0 0,0 0 0 0 0,0 1 0 0 0,0-1 0 0 0,0 0 1 0 0,0 0-1 0 0,0 0 0 0 0,0 1 0 0 0,0-1 0 0 0,0 0 0 0 0,0 0 0 0 0,0 0 0 0 0,1 1 0 0 0,-1-1 1 0 0,0 0-1 0 0,0 0 0 0 0,0 0 0 0 0,0 0 0 0 0,0 1 0 0 0,0-1 0 0 0,1 0 0 0 0,-1 0 0 0 0,0 0 0 0 0,0 0 1 0 0,0 0-1 0 0,0 1 0 0 0,1-1 0 0 0,-1 0 0 0 0,0 0 0 0 0,0 0 0 0 0,0 0 0 0 0,1 0 0 0 0,-1 0 1 0 0,0 0-1 0 0,0 0 0 0 0,0 0 0 0 0,1 0 0 0 0,-1 0 0 0 0,0 0 0 0 0,0 0 0 0 0,1 0 0 0 0,-1 0 0 0 0,0 0 1 0 0,0 0-1 0 0,0 0 0 0 0,1 0 0 0 0,-1 0 0 0 0,0 0 0 0 0,0 0 0 0 0,0 0 0 0 0,0-1 0 0 0,1 1 1 0 0,-1 0-1 0 0,0 0 0 0 0,0 0 0 0 0,0 0 0 0 0,0 0 0 0 0,1-1 0 0 0,-1 1 0 0 0,0 0 0 0 0,10-17 279 0 0,-7 12-512 0 0,26-40 2 0 0,-15 28 47 0 0,-10 13 140 0 0,-10 26-1663 0 0,4-17 1718 0 0,0 0-1 0 0,0 0 1 0 0,0 0 0 0 0,0 0 0 0 0,1 1 0 0 0,0-1 0 0 0,0 7 0 0 0,-3 10 33 0 0,-3 11-61 0 0,5-22 5 0 0,-1 0-1 0 0,1 0 0 0 0,-1-1 1 0 0,-1 0-1 0 0,-8 17 0 0 0,12-26 62 0 0,0-28 49 0 0,3 0 0 0 0,0 1 0 0 0,8-29 0 0 0,26-80 35 0 0,-20 76-32 0 0,105-321 357 0 0,-59 189-162 0 0,90-224 229 0 0,-113 326-528 0 0,4 2 0 0 0,84-126 0 0 0,-77 139-710 0 0,3 2 0 0 0,3 3 0 0 0,80-76 0 0 0,-127 135-403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2T08:57:59.53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 66 15808 0 0,'-3'3'93'0'0,"1"0"0"0"0,-1 0 0 0 0,1 0 0 0 0,0 0 0 0 0,0 1 0 0 0,0-1 0 0 0,0 0 1 0 0,0 1-1 0 0,1 0 0 0 0,0-1 0 0 0,0 1 0 0 0,0 0 0 0 0,0 0 0 0 0,0 0 0 0 0,1-1 1 0 0,0 1-1 0 0,-1 0 0 0 0,2 5 0 0 0,0 8-122 0 0,1 1 1 0 0,9 30-1 0 0,-5-20 177 0 0,39 146 349 0 0,-19-81-154 0 0,142 478 699 0 0,-53-190-532 0 0,-56-173-778 0 0,43 147-336 0 0,49 55 4436 0 0,-147-402-3708 0 0,0 0-1 0 0,0 0 1 0 0,1 0 0 0 0,0-1-1 0 0,0 1 1 0 0,1-1-1 0 0,0-1 1 0 0,7 7-1 0 0,-12-11-101 0 0,1-1 0 0 0,-1 0 1 0 0,1 1-1 0 0,-1-1 0 0 0,1 0 0 0 0,0 0 0 0 0,0 0 0 0 0,-1 0 0 0 0,1 0 0 0 0,0-1 0 0 0,0 1 0 0 0,0-1 0 0 0,0 1 1 0 0,0-1-1 0 0,0 1 0 0 0,0-1 0 0 0,0 0 0 0 0,0 0 0 0 0,0 0 0 0 0,0 0 0 0 0,0 0 0 0 0,0-1 0 0 0,0 1 1 0 0,0-1-1 0 0,-1 1 0 0 0,1-1 0 0 0,0 0 0 0 0,0 1 0 0 0,0-1 0 0 0,0 0 0 0 0,-1 0 0 0 0,1-1 0 0 0,-1 1 0 0 0,1 0 1 0 0,0 0-1 0 0,-1-1 0 0 0,0 1 0 0 0,1-1 0 0 0,-1 1 0 0 0,0-1 0 0 0,2-2 0 0 0,23-35 95 0 0,0-1 0 0 0,22-50-1 0 0,33-93 461 0 0,-45 98-430 0 0,89-232 112 0 0,24-53 96 0 0,118-188 69 0 0,-185 406-373 0 0,158-221-1 0 0,-202 322-160 0 0,60-62-1 0 0,-78 93-950 0 0,40-29 1 0 0,-44 38-884 0 0,0 1 1 0 0,0 0-1 0 0,26-10 0 0 0,-3 6-5447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2T08:58:03.35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14 616 11072 0 0,'-2'2'110'0'0,"-9"-1"3501"0"0,18-4-2967 0 0,33-10-402 0 0,0-2 0 0 0,-1-2 0 0 0,36-23 0 0 0,107-73 700 0 0,-36 20-264 0 0,-90 60-601 0 0,258-137 628 0 0,-262 146-615 0 0,2 2 0 0 0,0 3 0 0 0,2 2 0 0 0,80-14 0 0 0,-113 27-85 0 0,1 2 0 0 0,0 0 0 0 0,-1 2 0 0 0,1 0-1 0 0,0 2 1 0 0,-1 1 0 0 0,1 1 0 0 0,-1 0 0 0 0,0 2-1 0 0,0 1 1 0 0,-1 1 0 0 0,0 0 0 0 0,32 18 0 0 0,-28-10-62 0 0,-1 1 1 0 0,-1 2-1 0 0,32 30 0 0 0,58 71-519 0 0,-12-12-315 0 0,-15-19 109 0 0,-62-63 572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2T08:58:05.76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1 350 7312 0 0,'0'0'6857'0'0,"12"-8"-6778"0"0,20-34 219 0 0,41-73 0 0 0,-35 52-241 0 0,-13 19 243 0 0,-12 21 31 0 0,23-32 1 0 0,-52 112 473 0 0,-46 106-611 0 0,11-30 434 0 0,43-111-441 0 0,0-1 75 0 0,0 1 0 0 0,2-1-1 0 0,0 1 1 0 0,1 1 0 0 0,-3 41 0 0 0,8-61-245 0 0,-1 0 0 0 0,1 0 0 0 0,0 0 1 0 0,1 0-1 0 0,-1 0 0 0 0,0 0 0 0 0,1 0 0 0 0,0 0 1 0 0,0-1-1 0 0,0 1 0 0 0,0 0 0 0 0,0 0 0 0 0,0 0 1 0 0,1-1-1 0 0,-1 1 0 0 0,1-1 0 0 0,0 1 0 0 0,0-1 0 0 0,0 0 1 0 0,0 0-1 0 0,0 0 0 0 0,0 0 0 0 0,0 0 0 0 0,1 0 1 0 0,-1 0-1 0 0,1-1 0 0 0,-1 1 0 0 0,1-1 0 0 0,0 0 1 0 0,0 0-1 0 0,-1 0 0 0 0,1 0 0 0 0,0 0 0 0 0,0-1 1 0 0,4 1-1 0 0,2 0-16 0 0,0-1 1 0 0,1-1-1 0 0,-1 1 1 0 0,0-2-1 0 0,1 1 0 0 0,-1-1 1 0 0,0 0-1 0 0,0-1 1 0 0,-1 0-1 0 0,10-5 0 0 0,-4 1-548 0 0,0-1 0 0 0,0 0-1 0 0,21-17 1 0 0,-11 1-5851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2T08:58:06.12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79 19895 0 0,'0'0'2072'0'0,"2"-5"-1960"0"0,7 0-112 0 0,3-4 0 0 0,3 2 0 0 0,0-1-800 0 0,5-5-176 0 0,1-3-40 0 0,1 0-8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2T08:58:08.8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440 1 13448 0 0,'-14'8'348'0'0,"12"-8"-289"0"0,0 1 1 0 0,0 0-1 0 0,0 0 0 0 0,0 0 0 0 0,1 0 0 0 0,-1 0 0 0 0,0 1 0 0 0,1-1 0 0 0,-1 0 1 0 0,1 1-1 0 0,-1-1 0 0 0,1 1 0 0 0,0 0 0 0 0,-1-1 0 0 0,1 1 0 0 0,0 0 0 0 0,0 0 0 0 0,-1 3 1 0 0,-35 168-155 0 0,6-23 58 0 0,-28 76 385 0 0,-91 382 1099 0 0,139-555-1442 0 0,-55 212 162 0 0,27-120 1141 0 0,37-140-2086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2T08:58:09.3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241 83 12208 0 0,'0'-3'89'0'0,"1"0"0"0"0,0 1 0 0 0,0-1 0 0 0,0 1 0 0 0,0 0 0 0 0,0-1 1 0 0,0 1-1 0 0,1 0 0 0 0,-1 0 0 0 0,1-1 0 0 0,-1 1 0 0 0,1 0 0 0 0,0 1 0 0 0,4-5 1 0 0,-1 2-31 0 0,1-1 0 0 0,0 1 0 0 0,0 0 0 0 0,8-5 0 0 0,-6 6-33 0 0,1 0 0 0 0,-1 0 1 0 0,0 1-1 0 0,1-1 1 0 0,-1 2-1 0 0,1 0 0 0 0,-1 0 1 0 0,1 0-1 0 0,0 1 0 0 0,9 1 1 0 0,-4 1 45 0 0,-1 0 1 0 0,1 1 0 0 0,-1 0-1 0 0,0 1 1 0 0,23 11 0 0 0,-10-2 22 0 0,-1 2 0 0 0,0 0 0 0 0,-1 2 0 0 0,-1 1 0 0 0,28 27 0 0 0,-41-35-52 0 0,0 0 0 0 0,0 0 0 0 0,-1 1 0 0 0,-1 0 0 0 0,0 1 0 0 0,0 0 0 0 0,9 21 0 0 0,-14-27-22 0 0,-1 0 1 0 0,0 1-1 0 0,-1-1 0 0 0,1 1 1 0 0,-1-1-1 0 0,-1 1 0 0 0,1 0 1 0 0,-1-1-1 0 0,0 1 0 0 0,0 0 0 0 0,-1-1 1 0 0,0 1-1 0 0,0-1 0 0 0,-1 1 1 0 0,0-1-1 0 0,0 1 0 0 0,0-1 1 0 0,-5 9-1 0 0,-6 7 30 0 0,0 0 0 0 0,-2-1 0 0 0,0-1 0 0 0,-2 0 0 0 0,-28 27 0 0 0,-103 78 45 0 0,135-114-62 0 0,-30 22 338 0 0,-80 48 0 0 0,63-44 234 0 0,-28 14 257 0 0,78-46-1042 0 0,-1 0 1 0 0,0-1-1 0 0,1 0 0 0 0,-1-1 0 0 0,-1-1 0 0 0,-19 3 0 0 0,28-5-32 0 0,1 0 0 0 0,-1 0 0 0 0,0 0 0 0 0,0 0 0 0 0,0-1 0 0 0,0 1 0 0 0,0-1 0 0 0,0 0 0 0 0,1 0 0 0 0,-1 0 0 0 0,0 0 0 0 0,1-1 0 0 0,-1 1 0 0 0,-2-2 0 0 0,-17-17-1434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4BABE44-D51E-43DA-AFE7-E4ABB069E9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E0B6EA-38DE-4215-9A14-5B68CF58CCD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B1474EF-0C36-44F0-B1F6-60359D9112A5}" type="datetimeFigureOut">
              <a:rPr lang="sv-SE"/>
              <a:pPr>
                <a:defRPr/>
              </a:pPr>
              <a:t>2022-09-06</a:t>
            </a:fld>
            <a:endParaRPr lang="sv-SE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06F5F99-C687-4BFD-8310-FB34D6C737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v-SE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F57CA4B-3764-4A86-93B5-9EE0D39889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sv-SE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4164C-B646-4F80-98D4-5879AAD928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A4C57-8AAD-4C10-98BD-540C2A9A0C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B480F12E-C1C1-4B66-9523-DC710A9E7DB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A3019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80F12E-C1C1-4B66-9523-DC710A9E7DB0}" type="slidenum">
              <a:rPr lang="sv-SE" smtClean="0"/>
              <a:pPr>
                <a:defRPr/>
              </a:pPr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91901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E" dirty="0"/>
              <a:t>coloTiget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80F12E-C1C1-4B66-9523-DC710A9E7DB0}" type="slidenum">
              <a:rPr lang="sv-SE" smtClean="0"/>
              <a:pPr>
                <a:defRPr/>
              </a:pPr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9220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80F12E-C1C1-4B66-9523-DC710A9E7DB0}" type="slidenum">
              <a:rPr lang="sv-SE" smtClean="0"/>
              <a:pPr>
                <a:defRPr/>
              </a:pPr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97753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80F12E-C1C1-4B66-9523-DC710A9E7DB0}" type="slidenum">
              <a:rPr lang="sv-SE" smtClean="0"/>
              <a:pPr>
                <a:defRPr/>
              </a:pPr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40810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Breadth-first Search</a:t>
            </a:r>
          </a:p>
          <a:p>
            <a:r>
              <a:rPr lang="en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Advantages:</a:t>
            </a:r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BFS will provide a solution if any solution exists.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there are more than one solutions for a given problem, then BFS will provide the minimal solution which requires the least number of steps.</a:t>
            </a:r>
          </a:p>
          <a:p>
            <a:r>
              <a:rPr lang="en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Disadvantages:</a:t>
            </a:r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requires lots of memory since each level of the tree must be saved into memory to expand the next level.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BFS needs lots of time if the solution is far away from the root node.</a:t>
            </a:r>
          </a:p>
          <a:p>
            <a:endParaRPr lang="en-US" dirty="0"/>
          </a:p>
          <a:p>
            <a:r>
              <a:rPr lang="en-US" dirty="0"/>
              <a:t>Depth first search</a:t>
            </a:r>
          </a:p>
          <a:p>
            <a:r>
              <a:rPr lang="en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Advantage:</a:t>
            </a:r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DFS requires very less memory as it only needs to store a stack of the nodes on the path from root node to the current node.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takes less time to reach to the goal node than BFS algorithm (if it traverses in the right path).</a:t>
            </a:r>
          </a:p>
          <a:p>
            <a:r>
              <a:rPr lang="en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Disadvantage:</a:t>
            </a:r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the possibility that many states keep re-occurring, and there is no guarantee of finding the solution.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DFS algorithm goes for deep down searching and sometime it may go to the infinite loop.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80F12E-C1C1-4B66-9523-DC710A9E7DB0}" type="slidenum">
              <a:rPr lang="sv-SE" smtClean="0"/>
              <a:pPr>
                <a:defRPr/>
              </a:pPr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09288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E" dirty="0"/>
              <a:t>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80F12E-C1C1-4B66-9523-DC710A9E7DB0}" type="slidenum">
              <a:rPr lang="sv-SE" smtClean="0"/>
              <a:pPr>
                <a:defRPr/>
              </a:pPr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89095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80F12E-C1C1-4B66-9523-DC710A9E7DB0}" type="slidenum">
              <a:rPr lang="sv-SE" smtClean="0"/>
              <a:pPr>
                <a:defRPr/>
              </a:pPr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21895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5" descr="LTU eng - vit.eps">
            <a:extLst>
              <a:ext uri="{FF2B5EF4-FFF2-40B4-BE49-F238E27FC236}">
                <a16:creationId xmlns:a16="http://schemas.microsoft.com/office/drawing/2014/main" id="{76BE3F29-CE67-451E-928F-6AF25D6EF1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70117" y="1389063"/>
            <a:ext cx="4803775" cy="236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8261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standar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11" descr="isblock frilagda med skugga cmyk blänkare.psd">
            <a:extLst>
              <a:ext uri="{FF2B5EF4-FFF2-40B4-BE49-F238E27FC236}">
                <a16:creationId xmlns:a16="http://schemas.microsoft.com/office/drawing/2014/main" id="{444E129F-A02A-4872-BEBE-5858A4CC58C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20013" y="2698750"/>
            <a:ext cx="1412875" cy="254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2AE9AD-7E46-4DB0-A19D-C5B9A25D56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2D6611D4-73DD-4497-AF4D-E5D3FB29B4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AF95E1D9-465F-454B-84F9-7EE40158281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627064"/>
            <a:ext cx="82296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altLang="en-US" dirty="0"/>
              <a:t>Klicka här för att ändra format</a:t>
            </a:r>
            <a:endParaRPr lang="en-US" alt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93498F1-346C-4921-A952-457B792191F9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57200" y="1492250"/>
            <a:ext cx="8229600" cy="332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sv-SE" altLang="en-US" dirty="0"/>
              <a:t>Klicka här för att ändra format på bakgrundstexten</a:t>
            </a:r>
          </a:p>
          <a:p>
            <a:pPr lvl="1"/>
            <a:r>
              <a:rPr lang="sv-SE" altLang="en-US" dirty="0"/>
              <a:t>Nivå två</a:t>
            </a:r>
          </a:p>
          <a:p>
            <a:pPr lvl="2"/>
            <a:r>
              <a:rPr lang="sv-SE" altLang="en-US" dirty="0"/>
              <a:t>Nivå tre</a:t>
            </a:r>
          </a:p>
          <a:p>
            <a:pPr lvl="3"/>
            <a:r>
              <a:rPr lang="sv-SE" altLang="en-US" dirty="0"/>
              <a:t>Nivå fyra</a:t>
            </a:r>
          </a:p>
          <a:p>
            <a:pPr lvl="4"/>
            <a:r>
              <a:rPr lang="sv-SE" altLang="en-US" dirty="0"/>
              <a:t>Nivå fem</a:t>
            </a:r>
            <a:endParaRPr lang="en-US" altLang="en-US" dirty="0"/>
          </a:p>
        </p:txBody>
      </p:sp>
      <p:pic>
        <p:nvPicPr>
          <p:cNvPr id="7" name="Bildobjekt 8" descr="LTU eng - vit.eps">
            <a:extLst>
              <a:ext uri="{FF2B5EF4-FFF2-40B4-BE49-F238E27FC236}">
                <a16:creationId xmlns:a16="http://schemas.microsoft.com/office/drawing/2014/main" id="{499D1BCE-8750-431C-A3DA-0898EEDA5D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3693" y="4394206"/>
            <a:ext cx="979487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6873A42-F12F-4819-90FA-3DC08FAF7E8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1112" y="4849475"/>
            <a:ext cx="3120728" cy="287337"/>
          </a:xfrm>
        </p:spPr>
        <p:txBody>
          <a:bodyPr/>
          <a:lstStyle>
            <a:lvl1pPr marL="0" indent="0">
              <a:buNone/>
              <a:defRPr sz="800"/>
            </a:lvl1pPr>
            <a:lvl2pPr marL="457165" indent="0">
              <a:buNone/>
              <a:defRPr sz="800"/>
            </a:lvl2pPr>
            <a:lvl3pPr marL="914330" indent="0">
              <a:buNone/>
              <a:defRPr sz="800"/>
            </a:lvl3pPr>
            <a:lvl4pPr marL="1371496" indent="0">
              <a:buNone/>
              <a:defRPr sz="800"/>
            </a:lvl4pPr>
            <a:lvl5pPr marL="1828663" indent="0">
              <a:buNone/>
              <a:defRPr sz="800"/>
            </a:lvl5pPr>
          </a:lstStyle>
          <a:p>
            <a:pPr lvl="0"/>
            <a:r>
              <a:rPr lang="en-US" dirty="0"/>
              <a:t>Click to edit References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5925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no background)">
    <p:bg>
      <p:bgPr>
        <a:solidFill>
          <a:srgbClr val="002D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2AE9AD-7E46-4DB0-A19D-C5B9A25D56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2D6611D4-73DD-4497-AF4D-E5D3FB29B4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AF95E1D9-465F-454B-84F9-7EE40158281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50825"/>
            <a:ext cx="8229600" cy="432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altLang="en-US"/>
              <a:t>Klicka här för att ändra format</a:t>
            </a:r>
            <a:endParaRPr lang="en-US" alt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93498F1-346C-4921-A952-457B792191F9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57200" y="555526"/>
            <a:ext cx="8229600" cy="425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sv-SE" altLang="en-US" dirty="0"/>
              <a:t>Klicka här för att ändra format på bakgrundstexten</a:t>
            </a:r>
          </a:p>
          <a:p>
            <a:pPr lvl="1"/>
            <a:r>
              <a:rPr lang="sv-SE" altLang="en-US" dirty="0"/>
              <a:t>Nivå två</a:t>
            </a:r>
          </a:p>
          <a:p>
            <a:pPr lvl="2"/>
            <a:r>
              <a:rPr lang="sv-SE" altLang="en-US" dirty="0"/>
              <a:t>Nivå tre</a:t>
            </a:r>
          </a:p>
          <a:p>
            <a:pPr lvl="3"/>
            <a:r>
              <a:rPr lang="sv-SE" altLang="en-US" dirty="0"/>
              <a:t>Nivå fyra</a:t>
            </a:r>
          </a:p>
          <a:p>
            <a:pPr lvl="4"/>
            <a:r>
              <a:rPr lang="sv-SE" altLang="en-US" dirty="0"/>
              <a:t>Nivå fem</a:t>
            </a:r>
            <a:endParaRPr lang="en-US" altLang="en-US" dirty="0"/>
          </a:p>
        </p:txBody>
      </p:sp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A37EF050-402F-41DD-9409-1E389EFF3CE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1112" y="4849475"/>
            <a:ext cx="3120728" cy="287337"/>
          </a:xfrm>
        </p:spPr>
        <p:txBody>
          <a:bodyPr/>
          <a:lstStyle>
            <a:lvl1pPr marL="0" indent="0">
              <a:buNone/>
              <a:defRPr sz="800"/>
            </a:lvl1pPr>
            <a:lvl2pPr marL="457165" indent="0">
              <a:buNone/>
              <a:defRPr sz="800"/>
            </a:lvl2pPr>
            <a:lvl3pPr marL="914330" indent="0">
              <a:buNone/>
              <a:defRPr sz="800"/>
            </a:lvl3pPr>
            <a:lvl4pPr marL="1371496" indent="0">
              <a:buNone/>
              <a:defRPr sz="800"/>
            </a:lvl4pPr>
            <a:lvl5pPr marL="1828663" indent="0">
              <a:buNone/>
              <a:defRPr sz="800"/>
            </a:lvl5pPr>
          </a:lstStyle>
          <a:p>
            <a:pPr lvl="0"/>
            <a:r>
              <a:rPr lang="en-US" dirty="0"/>
              <a:t>Click to edit References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C5C81A-852D-4B2B-8BF3-2945787C87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25872" y="2158979"/>
            <a:ext cx="1092256" cy="82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77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11" descr="isblock frilagda med skugga cmyk blänkare.psd">
            <a:extLst>
              <a:ext uri="{FF2B5EF4-FFF2-40B4-BE49-F238E27FC236}">
                <a16:creationId xmlns:a16="http://schemas.microsoft.com/office/drawing/2014/main" id="{BE3E050A-B093-4A4B-B39B-D6D680CC86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20013" y="2698750"/>
            <a:ext cx="1412875" cy="254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23744-EEDF-4439-926C-5A8F1EA63A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6611D4-73DD-4497-AF4D-E5D3FB29B4E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5599F9C-17BA-4B92-A357-8ADEEB766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1905372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938F413D-5F8F-4889-AB66-49E7B680B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7064"/>
            <a:ext cx="8229600" cy="720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Bildobjekt 8" descr="LTU eng - vit.eps">
            <a:extLst>
              <a:ext uri="{FF2B5EF4-FFF2-40B4-BE49-F238E27FC236}">
                <a16:creationId xmlns:a16="http://schemas.microsoft.com/office/drawing/2014/main" id="{18D6C051-81C6-4655-A98D-6A377EF4A12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3693" y="4394206"/>
            <a:ext cx="979487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C0CCFE1-68D7-4BFE-8B58-E92FC5884B40}"/>
              </a:ext>
            </a:extLst>
          </p:cNvPr>
          <p:cNvSpPr/>
          <p:nvPr userDrawn="1"/>
        </p:nvSpPr>
        <p:spPr>
          <a:xfrm>
            <a:off x="0" y="4835723"/>
            <a:ext cx="17459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0" dirty="0"/>
              <a:t>License: CC BY 3.0</a:t>
            </a:r>
          </a:p>
        </p:txBody>
      </p:sp>
    </p:spTree>
    <p:extLst>
      <p:ext uri="{BB962C8B-B14F-4D97-AF65-F5344CB8AC3E}">
        <p14:creationId xmlns:p14="http://schemas.microsoft.com/office/powerpoint/2010/main" val="2279028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A4BAE4EC-F79F-4543-B0EC-25DA00D5DBA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627064"/>
            <a:ext cx="82296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altLang="en-US" dirty="0"/>
              <a:t>Klicka här för att ändra format</a:t>
            </a:r>
            <a:endParaRPr lang="en-US" altLang="en-US" dirty="0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0981CFE5-E5BC-4060-A89B-565B7EB3147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492250"/>
            <a:ext cx="8229600" cy="332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altLang="en-US" dirty="0"/>
              <a:t>Klicka här för att ändra format på bakgrundstexten</a:t>
            </a:r>
          </a:p>
          <a:p>
            <a:pPr lvl="1"/>
            <a:r>
              <a:rPr lang="sv-SE" altLang="en-US" dirty="0"/>
              <a:t>Nivå två</a:t>
            </a:r>
          </a:p>
          <a:p>
            <a:pPr lvl="2"/>
            <a:r>
              <a:rPr lang="sv-SE" altLang="en-US" dirty="0"/>
              <a:t>Nivå tre</a:t>
            </a:r>
          </a:p>
          <a:p>
            <a:pPr lvl="3"/>
            <a:r>
              <a:rPr lang="sv-SE" altLang="en-US" dirty="0"/>
              <a:t>Nivå fyra</a:t>
            </a:r>
          </a:p>
          <a:p>
            <a:pPr lvl="4"/>
            <a:r>
              <a:rPr lang="sv-SE" altLang="en-US" dirty="0"/>
              <a:t>Nivå fem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E49634-4FC9-4272-A361-DB82A17FC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34839" y="4876006"/>
            <a:ext cx="601657" cy="1666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  <a:fld id="{2D6611D4-73DD-4497-AF4D-E5D3FB29B4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92" r:id="rId2"/>
    <p:sldLayoutId id="2147483793" r:id="rId3"/>
    <p:sldLayoutId id="2147483791" r:id="rId4"/>
  </p:sldLayoutIdLst>
  <p:hf hdr="0" dt="0"/>
  <p:txStyles>
    <p:titleStyle>
      <a:lvl1pPr algn="ctr" defTabSz="457167" rtl="0" fontAlgn="base"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"/>
          <a:ea typeface="ＭＳ Ｐゴシック" charset="0"/>
          <a:cs typeface="Arial"/>
        </a:defRPr>
      </a:lvl1pPr>
      <a:lvl2pPr algn="ctr" defTabSz="457167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charset="0"/>
          <a:cs typeface="Arial" panose="020B0604020202020204" pitchFamily="34" charset="0"/>
        </a:defRPr>
      </a:lvl2pPr>
      <a:lvl3pPr algn="ctr" defTabSz="457167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charset="0"/>
          <a:cs typeface="Arial" panose="020B0604020202020204" pitchFamily="34" charset="0"/>
        </a:defRPr>
      </a:lvl3pPr>
      <a:lvl4pPr algn="ctr" defTabSz="457167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charset="0"/>
          <a:cs typeface="Arial" panose="020B0604020202020204" pitchFamily="34" charset="0"/>
        </a:defRPr>
      </a:lvl4pPr>
      <a:lvl5pPr algn="ctr" defTabSz="457167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charset="0"/>
          <a:cs typeface="Arial" panose="020B0604020202020204" pitchFamily="34" charset="0"/>
        </a:defRPr>
      </a:lvl5pPr>
      <a:lvl6pPr marL="457167" algn="ctr" defTabSz="457167" rtl="0" eaLnBrk="1" fontAlgn="base" hangingPunct="1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Arial" charset="0"/>
          <a:ea typeface="ＭＳ Ｐゴシック" charset="0"/>
        </a:defRPr>
      </a:lvl6pPr>
      <a:lvl7pPr marL="914332" algn="ctr" defTabSz="457167" rtl="0" eaLnBrk="1" fontAlgn="base" hangingPunct="1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Arial" charset="0"/>
          <a:ea typeface="ＭＳ Ｐゴシック" charset="0"/>
        </a:defRPr>
      </a:lvl7pPr>
      <a:lvl8pPr marL="1371498" algn="ctr" defTabSz="457167" rtl="0" eaLnBrk="1" fontAlgn="base" hangingPunct="1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Arial" charset="0"/>
          <a:ea typeface="ＭＳ Ｐゴシック" charset="0"/>
        </a:defRPr>
      </a:lvl8pPr>
      <a:lvl9pPr marL="1828664" algn="ctr" defTabSz="457167" rtl="0" eaLnBrk="1" fontAlgn="base" hangingPunct="1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Arial" charset="0"/>
          <a:ea typeface="ＭＳ Ｐゴシック" charset="0"/>
        </a:defRPr>
      </a:lvl9pPr>
    </p:titleStyle>
    <p:bodyStyle>
      <a:lvl1pPr marL="342874" indent="-342874" algn="l" defTabSz="457167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Arial"/>
          <a:ea typeface="ＭＳ Ｐゴシック" charset="0"/>
          <a:cs typeface="Arial"/>
        </a:defRPr>
      </a:lvl1pPr>
      <a:lvl2pPr marL="742895" indent="-285730" algn="l" defTabSz="457167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Arial"/>
          <a:ea typeface="ＭＳ Ｐゴシック" charset="0"/>
          <a:cs typeface="Arial"/>
        </a:defRPr>
      </a:lvl2pPr>
      <a:lvl3pPr marL="1142914" indent="-228584" algn="l" defTabSz="457167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Arial"/>
          <a:ea typeface="ＭＳ Ｐゴシック" charset="0"/>
          <a:cs typeface="Arial"/>
        </a:defRPr>
      </a:lvl3pPr>
      <a:lvl4pPr marL="1600080" indent="-228584" algn="l" defTabSz="457167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bg1"/>
          </a:solidFill>
          <a:latin typeface="Arial"/>
          <a:ea typeface="ＭＳ Ｐゴシック" charset="0"/>
          <a:cs typeface="Arial"/>
        </a:defRPr>
      </a:lvl4pPr>
      <a:lvl5pPr marL="2057247" indent="-228584" algn="l" defTabSz="457167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chemeClr val="bg1"/>
          </a:solidFill>
          <a:latin typeface="Arial"/>
          <a:ea typeface="ＭＳ Ｐゴシック" charset="0"/>
          <a:cs typeface="Arial"/>
        </a:defRPr>
      </a:lvl5pPr>
      <a:lvl6pPr marL="2514412" indent="-228584" algn="l" defTabSz="45716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45716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45716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45716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4571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4571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4571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4571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4571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4571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4571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4571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0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5.png"/><Relationship Id="rId21" Type="http://schemas.openxmlformats.org/officeDocument/2006/relationships/image" Target="../media/image14.png"/><Relationship Id="rId7" Type="http://schemas.openxmlformats.org/officeDocument/2006/relationships/image" Target="../media/image7.png"/><Relationship Id="rId12" Type="http://schemas.openxmlformats.org/officeDocument/2006/relationships/customXml" Target="../ink/ink6.xml"/><Relationship Id="rId17" Type="http://schemas.openxmlformats.org/officeDocument/2006/relationships/image" Target="../media/image12.png"/><Relationship Id="rId25" Type="http://schemas.openxmlformats.org/officeDocument/2006/relationships/image" Target="../media/image16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9.png"/><Relationship Id="rId24" Type="http://schemas.openxmlformats.org/officeDocument/2006/relationships/customXml" Target="../ink/ink12.xml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13.png"/><Relationship Id="rId4" Type="http://schemas.openxmlformats.org/officeDocument/2006/relationships/customXml" Target="../ink/ink2.xml"/><Relationship Id="rId9" Type="http://schemas.openxmlformats.org/officeDocument/2006/relationships/image" Target="../media/image8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customXml" Target="../ink/ink18.xml"/><Relationship Id="rId4" Type="http://schemas.openxmlformats.org/officeDocument/2006/relationships/image" Target="../media/image2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228A345B-1C10-4FD4-B63E-8091F239A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7064"/>
            <a:ext cx="8229600" cy="1224606"/>
          </a:xfrm>
        </p:spPr>
        <p:txBody>
          <a:bodyPr/>
          <a:lstStyle/>
          <a:p>
            <a:br>
              <a:rPr lang="en-US"/>
            </a:br>
            <a:r>
              <a:rPr lang="en-US"/>
              <a:t>AIPR</a:t>
            </a:r>
            <a:br>
              <a:rPr lang="en-US" dirty="0"/>
            </a:b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Reasoning and Retrieval</a:t>
            </a:r>
            <a:b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Logic</a:t>
            </a:r>
          </a:p>
        </p:txBody>
      </p:sp>
      <p:sp>
        <p:nvSpPr>
          <p:cNvPr id="22" name="Subtitle 21">
            <a:extLst>
              <a:ext uri="{FF2B5EF4-FFF2-40B4-BE49-F238E27FC236}">
                <a16:creationId xmlns:a16="http://schemas.microsoft.com/office/drawing/2014/main" id="{BB0BF31F-FD62-46BC-B2C9-A14AF58B04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A549CB85-A9FC-C244-BC8B-39375196F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92250"/>
            <a:ext cx="8229600" cy="3322638"/>
          </a:xfrm>
        </p:spPr>
        <p:txBody>
          <a:bodyPr/>
          <a:lstStyle/>
          <a:p>
            <a:r>
              <a:rPr lang="en-SE" dirty="0"/>
              <a:t>X = A, B, C, D, E, F</a:t>
            </a:r>
          </a:p>
          <a:p>
            <a:r>
              <a:rPr lang="en-SE" dirty="0"/>
              <a:t>D = red, green, blue</a:t>
            </a:r>
          </a:p>
          <a:p>
            <a:r>
              <a:rPr lang="en-SE" dirty="0"/>
              <a:t>C = neighboring squares should have different color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Bonus question: are three colors always enough?</a:t>
            </a:r>
            <a:endParaRPr lang="en-SE" dirty="0"/>
          </a:p>
          <a:p>
            <a:endParaRPr lang="en-SE" dirty="0"/>
          </a:p>
          <a:p>
            <a:endParaRPr lang="en-SE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595A38-1D60-D84A-B588-1425F81E0C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2D6611D4-73DD-4497-AF4D-E5D3FB29B4E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D918EB-D415-264A-9194-4FAA43CE5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CSP Example</a:t>
            </a:r>
          </a:p>
        </p:txBody>
      </p:sp>
      <p:graphicFrame>
        <p:nvGraphicFramePr>
          <p:cNvPr id="31" name="Content Placeholder 22">
            <a:extLst>
              <a:ext uri="{FF2B5EF4-FFF2-40B4-BE49-F238E27FC236}">
                <a16:creationId xmlns:a16="http://schemas.microsoft.com/office/drawing/2014/main" id="{FCE10541-92CC-1041-9497-B74EEA97FFE5}"/>
              </a:ext>
            </a:extLst>
          </p:cNvPr>
          <p:cNvGraphicFramePr>
            <a:graphicFrameLocks/>
          </p:cNvGraphicFramePr>
          <p:nvPr/>
        </p:nvGraphicFramePr>
        <p:xfrm>
          <a:off x="5148064" y="3137286"/>
          <a:ext cx="1728192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420824612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65768556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40612669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667825275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SE" b="0" dirty="0"/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b="0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E" b="0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E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87934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SE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SE" b="0" dirty="0"/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SE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b="0" dirty="0"/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7652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SE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2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SE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SE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b="0" dirty="0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575266"/>
                  </a:ext>
                </a:extLst>
              </a:tr>
            </a:tbl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3AB529-3DDB-8E49-9750-A3B654BC771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SE"/>
          </a:p>
        </p:txBody>
      </p:sp>
      <p:graphicFrame>
        <p:nvGraphicFramePr>
          <p:cNvPr id="11" name="Content Placeholder 22">
            <a:extLst>
              <a:ext uri="{FF2B5EF4-FFF2-40B4-BE49-F238E27FC236}">
                <a16:creationId xmlns:a16="http://schemas.microsoft.com/office/drawing/2014/main" id="{ECF3B5BD-6135-7345-B62E-CEB77BD72D53}"/>
              </a:ext>
            </a:extLst>
          </p:cNvPr>
          <p:cNvGraphicFramePr>
            <a:graphicFrameLocks/>
          </p:cNvGraphicFramePr>
          <p:nvPr/>
        </p:nvGraphicFramePr>
        <p:xfrm>
          <a:off x="2051720" y="3137286"/>
          <a:ext cx="1728192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420824612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65768556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40612669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667825275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SE" b="0" dirty="0"/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b="0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E" b="0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E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87934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SE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SE" b="0" dirty="0"/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SE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b="0" dirty="0"/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7652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SE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2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SE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SE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b="0" dirty="0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575266"/>
                  </a:ext>
                </a:extLst>
              </a:tr>
            </a:tbl>
          </a:graphicData>
        </a:graphic>
      </p:graphicFrame>
      <p:grpSp>
        <p:nvGrpSpPr>
          <p:cNvPr id="37" name="Group 36">
            <a:extLst>
              <a:ext uri="{FF2B5EF4-FFF2-40B4-BE49-F238E27FC236}">
                <a16:creationId xmlns:a16="http://schemas.microsoft.com/office/drawing/2014/main" id="{3686F6E3-27C6-214F-B9B7-394A87D8C0A3}"/>
              </a:ext>
            </a:extLst>
          </p:cNvPr>
          <p:cNvGrpSpPr/>
          <p:nvPr/>
        </p:nvGrpSpPr>
        <p:grpSpPr>
          <a:xfrm>
            <a:off x="5928637" y="1002687"/>
            <a:ext cx="2813484" cy="2100012"/>
            <a:chOff x="4860032" y="1131765"/>
            <a:chExt cx="2813484" cy="210001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25933EA-9000-FA47-A689-384FA7BFB00E}"/>
                </a:ext>
              </a:extLst>
            </p:cNvPr>
            <p:cNvSpPr/>
            <p:nvPr/>
          </p:nvSpPr>
          <p:spPr>
            <a:xfrm>
              <a:off x="4860032" y="1635646"/>
              <a:ext cx="432048" cy="4320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dirty="0"/>
                <a:t>A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0FFAD89-DB24-B644-ABE9-EAD1D61690D6}"/>
                </a:ext>
              </a:extLst>
            </p:cNvPr>
            <p:cNvSpPr/>
            <p:nvPr/>
          </p:nvSpPr>
          <p:spPr>
            <a:xfrm>
              <a:off x="5796136" y="1131765"/>
              <a:ext cx="432048" cy="4320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dirty="0"/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4FABF9D-5A38-6E44-A2AE-4D1B55803C13}"/>
                </a:ext>
              </a:extLst>
            </p:cNvPr>
            <p:cNvSpPr/>
            <p:nvPr/>
          </p:nvSpPr>
          <p:spPr>
            <a:xfrm>
              <a:off x="5796136" y="2052808"/>
              <a:ext cx="432048" cy="4320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dirty="0"/>
                <a:t>D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F4C9112-B480-5C42-88FC-8BB14C776018}"/>
                </a:ext>
              </a:extLst>
            </p:cNvPr>
            <p:cNvSpPr/>
            <p:nvPr/>
          </p:nvSpPr>
          <p:spPr>
            <a:xfrm>
              <a:off x="6876256" y="1241639"/>
              <a:ext cx="432048" cy="4320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dirty="0"/>
                <a:t>C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2D370C7-97AB-1F45-A9DE-86F00A844BDD}"/>
                </a:ext>
              </a:extLst>
            </p:cNvPr>
            <p:cNvSpPr/>
            <p:nvPr/>
          </p:nvSpPr>
          <p:spPr>
            <a:xfrm>
              <a:off x="7241468" y="2066185"/>
              <a:ext cx="432048" cy="4320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dirty="0"/>
                <a:t>E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2CDFEB0-0BF3-E548-A609-A66767516646}"/>
                </a:ext>
              </a:extLst>
            </p:cNvPr>
            <p:cNvSpPr/>
            <p:nvPr/>
          </p:nvSpPr>
          <p:spPr>
            <a:xfrm>
              <a:off x="6876256" y="2799729"/>
              <a:ext cx="432048" cy="4320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dirty="0"/>
                <a:t>F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E544256-CAC1-8D4A-AB76-AE0E0E7D9125}"/>
                </a:ext>
              </a:extLst>
            </p:cNvPr>
            <p:cNvCxnSpPr>
              <a:stCxn id="6" idx="7"/>
              <a:endCxn id="13" idx="2"/>
            </p:cNvCxnSpPr>
            <p:nvPr/>
          </p:nvCxnSpPr>
          <p:spPr>
            <a:xfrm flipV="1">
              <a:off x="5228808" y="1347789"/>
              <a:ext cx="567328" cy="351129"/>
            </a:xfrm>
            <a:prstGeom prst="lin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ADE4F90-BAC8-EF46-A0B8-C70E76D340E1}"/>
                </a:ext>
              </a:extLst>
            </p:cNvPr>
            <p:cNvCxnSpPr>
              <a:stCxn id="6" idx="5"/>
              <a:endCxn id="14" idx="2"/>
            </p:cNvCxnSpPr>
            <p:nvPr/>
          </p:nvCxnSpPr>
          <p:spPr>
            <a:xfrm>
              <a:off x="5228808" y="2004422"/>
              <a:ext cx="567328" cy="264410"/>
            </a:xfrm>
            <a:prstGeom prst="lin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A7A1979-19E2-744A-9620-AB16F3ADEF74}"/>
                </a:ext>
              </a:extLst>
            </p:cNvPr>
            <p:cNvCxnSpPr>
              <a:stCxn id="13" idx="6"/>
              <a:endCxn id="15" idx="2"/>
            </p:cNvCxnSpPr>
            <p:nvPr/>
          </p:nvCxnSpPr>
          <p:spPr>
            <a:xfrm>
              <a:off x="6228184" y="1347789"/>
              <a:ext cx="648072" cy="109874"/>
            </a:xfrm>
            <a:prstGeom prst="lin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349EDF-4301-3046-A029-0C5EB5860728}"/>
                </a:ext>
              </a:extLst>
            </p:cNvPr>
            <p:cNvCxnSpPr>
              <a:stCxn id="15" idx="5"/>
              <a:endCxn id="16" idx="0"/>
            </p:cNvCxnSpPr>
            <p:nvPr/>
          </p:nvCxnSpPr>
          <p:spPr>
            <a:xfrm>
              <a:off x="7245032" y="1610415"/>
              <a:ext cx="212460" cy="455770"/>
            </a:xfrm>
            <a:prstGeom prst="lin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2354A0A-25BD-2C49-BA06-A20AF0556B61}"/>
                </a:ext>
              </a:extLst>
            </p:cNvPr>
            <p:cNvCxnSpPr>
              <a:stCxn id="14" idx="0"/>
              <a:endCxn id="13" idx="4"/>
            </p:cNvCxnSpPr>
            <p:nvPr/>
          </p:nvCxnSpPr>
          <p:spPr>
            <a:xfrm flipV="1">
              <a:off x="6012160" y="1563813"/>
              <a:ext cx="0" cy="488995"/>
            </a:xfrm>
            <a:prstGeom prst="lin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3F4AF5C-5EE5-0E43-BBB4-3115E0BC16A1}"/>
                </a:ext>
              </a:extLst>
            </p:cNvPr>
            <p:cNvCxnSpPr>
              <a:stCxn id="14" idx="7"/>
              <a:endCxn id="15" idx="3"/>
            </p:cNvCxnSpPr>
            <p:nvPr/>
          </p:nvCxnSpPr>
          <p:spPr>
            <a:xfrm flipV="1">
              <a:off x="6164912" y="1610415"/>
              <a:ext cx="774616" cy="505665"/>
            </a:xfrm>
            <a:prstGeom prst="lin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AEEFDCD-001D-5B4A-B29E-73C8FD8DDF41}"/>
                </a:ext>
              </a:extLst>
            </p:cNvPr>
            <p:cNvCxnSpPr>
              <a:stCxn id="16" idx="4"/>
              <a:endCxn id="17" idx="7"/>
            </p:cNvCxnSpPr>
            <p:nvPr/>
          </p:nvCxnSpPr>
          <p:spPr>
            <a:xfrm flipH="1">
              <a:off x="7245032" y="2498233"/>
              <a:ext cx="212460" cy="364768"/>
            </a:xfrm>
            <a:prstGeom prst="lin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1E7C8F3-EFA1-0940-8CB6-C5D9E4903DEB}"/>
                </a:ext>
              </a:extLst>
            </p:cNvPr>
            <p:cNvCxnSpPr>
              <a:cxnSpLocks/>
              <a:stCxn id="14" idx="6"/>
              <a:endCxn id="16" idx="2"/>
            </p:cNvCxnSpPr>
            <p:nvPr/>
          </p:nvCxnSpPr>
          <p:spPr>
            <a:xfrm>
              <a:off x="6228184" y="2268832"/>
              <a:ext cx="1013284" cy="13377"/>
            </a:xfrm>
            <a:prstGeom prst="lin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B2316A3-D4FF-4943-B578-795A7370B610}"/>
                </a:ext>
              </a:extLst>
            </p:cNvPr>
            <p:cNvCxnSpPr>
              <a:stCxn id="14" idx="5"/>
              <a:endCxn id="17" idx="1"/>
            </p:cNvCxnSpPr>
            <p:nvPr/>
          </p:nvCxnSpPr>
          <p:spPr>
            <a:xfrm>
              <a:off x="6164912" y="2421584"/>
              <a:ext cx="774616" cy="441417"/>
            </a:xfrm>
            <a:prstGeom prst="lin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94262583-FB3A-4E06-80C0-66A8F49EDFA3}"/>
              </a:ext>
            </a:extLst>
          </p:cNvPr>
          <p:cNvSpPr/>
          <p:nvPr/>
        </p:nvSpPr>
        <p:spPr>
          <a:xfrm>
            <a:off x="6377370" y="641906"/>
            <a:ext cx="2364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Graph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03250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6FF61F-D41E-339F-B054-56A8BDD231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2D6611D4-73DD-4497-AF4D-E5D3FB29B4E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D6F0DB-B40A-4A79-8A3A-10CB744EB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9187A-972A-721C-8F26-6A7268234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5F8C7F-F807-98A1-CC6A-F1F34FC8445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73136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7A3B9D-A022-43F3-A8D4-7DC0F743D2D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42338" y="4875213"/>
            <a:ext cx="601662" cy="166687"/>
          </a:xfrm>
        </p:spPr>
        <p:txBody>
          <a:bodyPr/>
          <a:lstStyle/>
          <a:p>
            <a:r>
              <a:rPr lang="en-US"/>
              <a:t> </a:t>
            </a:r>
            <a:fld id="{2D6611D4-73DD-4497-AF4D-E5D3FB29B4E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586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7C7650-2FFC-4C3E-8B39-05832E5E79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2D6611D4-73DD-4497-AF4D-E5D3FB29B4E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BC5C79-E944-47FB-B19D-BA79C0AAC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Logic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355F08-7984-4F8E-ACC9-7D1790B95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Statements are made from 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propositions</a:t>
            </a:r>
            <a:r>
              <a:rPr lang="en-US" dirty="0"/>
              <a:t>, 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True/False</a:t>
            </a:r>
            <a:r>
              <a:rPr lang="en-US" dirty="0"/>
              <a:t>, 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Boolean Logic</a:t>
            </a:r>
          </a:p>
          <a:p>
            <a:pPr lvl="1"/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Tautology</a:t>
            </a:r>
            <a:r>
              <a:rPr lang="en-US" dirty="0"/>
              <a:t> – always true</a:t>
            </a:r>
          </a:p>
          <a:p>
            <a:pPr lvl="1"/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Contradiction</a:t>
            </a:r>
            <a:r>
              <a:rPr lang="en-US" dirty="0"/>
              <a:t> - always false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Example</a:t>
            </a:r>
          </a:p>
          <a:p>
            <a:pPr lvl="1"/>
            <a:r>
              <a:rPr lang="en-US" dirty="0"/>
              <a:t>Cat is a number (False)</a:t>
            </a:r>
          </a:p>
          <a:p>
            <a:pPr lvl="1"/>
            <a:r>
              <a:rPr lang="en-US" dirty="0"/>
              <a:t>1-1=11 (False)</a:t>
            </a:r>
          </a:p>
          <a:p>
            <a:pPr lvl="1"/>
            <a:r>
              <a:rPr lang="en-US" dirty="0"/>
              <a:t>The capital of Greece is Athens (True)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4BCA59-28A3-4416-88AE-F987DD4E4C0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70D1573-B88F-4A55-BD9C-C30A95235B7A}"/>
                  </a:ext>
                </a:extLst>
              </p14:cNvPr>
              <p14:cNvContentPartPr/>
              <p14:nvPr/>
            </p14:nvContentPartPr>
            <p14:xfrm>
              <a:off x="6139625" y="2409600"/>
              <a:ext cx="378720" cy="624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70D1573-B88F-4A55-BD9C-C30A95235B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30625" y="2400600"/>
                <a:ext cx="396360" cy="64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26EB2FF-9CC1-429D-B9A7-2DA2DDF7EDBC}"/>
                  </a:ext>
                </a:extLst>
              </p14:cNvPr>
              <p14:cNvContentPartPr/>
              <p14:nvPr/>
            </p14:nvContentPartPr>
            <p14:xfrm>
              <a:off x="6104345" y="2406360"/>
              <a:ext cx="226080" cy="702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26EB2FF-9CC1-429D-B9A7-2DA2DDF7ED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5345" y="2397360"/>
                <a:ext cx="243720" cy="71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11E9C3F-0B71-4615-8188-2928FC17C2CB}"/>
                  </a:ext>
                </a:extLst>
              </p14:cNvPr>
              <p14:cNvContentPartPr/>
              <p14:nvPr/>
            </p14:nvContentPartPr>
            <p14:xfrm>
              <a:off x="6142865" y="2373960"/>
              <a:ext cx="551880" cy="763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11E9C3F-0B71-4615-8188-2928FC17C2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88865" y="2265960"/>
                <a:ext cx="659520" cy="9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118C0EB-5128-4F7B-B918-8F7AB4989361}"/>
                  </a:ext>
                </a:extLst>
              </p14:cNvPr>
              <p14:cNvContentPartPr/>
              <p14:nvPr/>
            </p14:nvContentPartPr>
            <p14:xfrm>
              <a:off x="5938385" y="3291240"/>
              <a:ext cx="806040" cy="910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118C0EB-5128-4F7B-B918-8F7AB498936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29385" y="3282240"/>
                <a:ext cx="823680" cy="9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BD47D7F-DD6F-4B62-9C26-DF5526D7A61C}"/>
                  </a:ext>
                </a:extLst>
              </p14:cNvPr>
              <p14:cNvContentPartPr/>
              <p14:nvPr/>
            </p14:nvContentPartPr>
            <p14:xfrm>
              <a:off x="5832905" y="3633240"/>
              <a:ext cx="744120" cy="222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BD47D7F-DD6F-4B62-9C26-DF5526D7A6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23905" y="3624240"/>
                <a:ext cx="761760" cy="24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7671C5E7-252D-48F8-AB60-97490D853CC1}"/>
              </a:ext>
            </a:extLst>
          </p:cNvPr>
          <p:cNvGrpSpPr/>
          <p:nvPr/>
        </p:nvGrpSpPr>
        <p:grpSpPr>
          <a:xfrm>
            <a:off x="6047465" y="4210320"/>
            <a:ext cx="117000" cy="366840"/>
            <a:chOff x="6047465" y="4210320"/>
            <a:chExt cx="117000" cy="36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8DC854C-40EA-4926-94D9-805689DA4E66}"/>
                    </a:ext>
                  </a:extLst>
                </p14:cNvPr>
                <p14:cNvContentPartPr/>
                <p14:nvPr/>
              </p14:nvContentPartPr>
              <p14:xfrm>
                <a:off x="6047465" y="4351800"/>
                <a:ext cx="117000" cy="225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8DC854C-40EA-4926-94D9-805689DA4E6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038465" y="4342814"/>
                  <a:ext cx="134640" cy="2429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22AD1B3-3519-48E1-9828-44243A76811C}"/>
                    </a:ext>
                  </a:extLst>
                </p14:cNvPr>
                <p14:cNvContentPartPr/>
                <p14:nvPr/>
              </p14:nvContentPartPr>
              <p14:xfrm>
                <a:off x="6100025" y="4210320"/>
                <a:ext cx="42120" cy="28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22AD1B3-3519-48E1-9828-44243A76811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091025" y="4201320"/>
                  <a:ext cx="5976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573F0FC-C304-4146-89EF-C295049DF3B0}"/>
              </a:ext>
            </a:extLst>
          </p:cNvPr>
          <p:cNvGrpSpPr/>
          <p:nvPr/>
        </p:nvGrpSpPr>
        <p:grpSpPr>
          <a:xfrm>
            <a:off x="6785825" y="3432000"/>
            <a:ext cx="746640" cy="884160"/>
            <a:chOff x="6785825" y="3432000"/>
            <a:chExt cx="746640" cy="88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5D67019-9368-4E07-85BE-EDB27239CD61}"/>
                    </a:ext>
                  </a:extLst>
                </p14:cNvPr>
                <p14:cNvContentPartPr/>
                <p14:nvPr/>
              </p14:nvContentPartPr>
              <p14:xfrm>
                <a:off x="6785825" y="3453960"/>
                <a:ext cx="158400" cy="599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5D67019-9368-4E07-85BE-EDB27239CD6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776825" y="3444955"/>
                  <a:ext cx="176040" cy="6166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DF4DE80-6DC8-4004-8AEF-9F60FD5372BD}"/>
                    </a:ext>
                  </a:extLst>
                </p14:cNvPr>
                <p14:cNvContentPartPr/>
                <p14:nvPr/>
              </p14:nvContentPartPr>
              <p14:xfrm>
                <a:off x="6786905" y="3453960"/>
                <a:ext cx="278640" cy="328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DF4DE80-6DC8-4004-8AEF-9F60FD5372B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777905" y="3444960"/>
                  <a:ext cx="29628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FCA424F-259C-4696-873D-D2081272FFD0}"/>
                    </a:ext>
                  </a:extLst>
                </p14:cNvPr>
                <p14:cNvContentPartPr/>
                <p14:nvPr/>
              </p14:nvContentPartPr>
              <p14:xfrm>
                <a:off x="7020185" y="3555120"/>
                <a:ext cx="270000" cy="563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FCA424F-259C-4696-873D-D2081272FFD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011185" y="3546120"/>
                  <a:ext cx="28764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5D4366A-D646-40DD-B71A-D27AF8646A65}"/>
                    </a:ext>
                  </a:extLst>
                </p14:cNvPr>
                <p14:cNvContentPartPr/>
                <p14:nvPr/>
              </p14:nvContentPartPr>
              <p14:xfrm>
                <a:off x="7227905" y="3874440"/>
                <a:ext cx="58680" cy="234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5D4366A-D646-40DD-B71A-D27AF8646A6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218905" y="3865440"/>
                  <a:ext cx="763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ADB7E11-BCEA-49D3-958D-5BC6261F4151}"/>
                    </a:ext>
                  </a:extLst>
                </p14:cNvPr>
                <p14:cNvContentPartPr/>
                <p14:nvPr/>
              </p14:nvContentPartPr>
              <p14:xfrm>
                <a:off x="7244105" y="3742320"/>
                <a:ext cx="32400" cy="15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ADB7E11-BCEA-49D3-958D-5BC6261F415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235105" y="3733320"/>
                  <a:ext cx="500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67DA3FF-23BA-4119-A8A3-15AD819A849C}"/>
                    </a:ext>
                  </a:extLst>
                </p14:cNvPr>
                <p14:cNvContentPartPr/>
                <p14:nvPr/>
              </p14:nvContentPartPr>
              <p14:xfrm>
                <a:off x="7341665" y="3479880"/>
                <a:ext cx="190800" cy="8362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67DA3FF-23BA-4119-A8A3-15AD819A849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332665" y="3470880"/>
                  <a:ext cx="208440" cy="85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2A7192A-D698-4661-ABC5-3EF052278B04}"/>
                    </a:ext>
                  </a:extLst>
                </p14:cNvPr>
                <p14:cNvContentPartPr/>
                <p14:nvPr/>
              </p14:nvContentPartPr>
              <p14:xfrm>
                <a:off x="7367585" y="3432000"/>
                <a:ext cx="112320" cy="754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2A7192A-D698-4661-ABC5-3EF052278B0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58614" y="3423000"/>
                  <a:ext cx="129904" cy="772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75963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D31EF3-1B22-471A-9D12-F2F7D100A1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2D6611D4-73DD-4497-AF4D-E5D3FB29B4E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79619D-5745-4580-B2B0-D934807A1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F4B3378-E35E-4C24-B628-A09BC6F34D5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699792" y="1644650"/>
          <a:ext cx="35293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780">
                  <a:extLst>
                    <a:ext uri="{9D8B030D-6E8A-4147-A177-3AD203B41FA5}">
                      <a16:colId xmlns:a16="http://schemas.microsoft.com/office/drawing/2014/main" val="1504084466"/>
                    </a:ext>
                  </a:extLst>
                </a:gridCol>
                <a:gridCol w="424180">
                  <a:extLst>
                    <a:ext uri="{9D8B030D-6E8A-4147-A177-3AD203B41FA5}">
                      <a16:colId xmlns:a16="http://schemas.microsoft.com/office/drawing/2014/main" val="3404228853"/>
                    </a:ext>
                  </a:extLst>
                </a:gridCol>
                <a:gridCol w="386080">
                  <a:extLst>
                    <a:ext uri="{9D8B030D-6E8A-4147-A177-3AD203B41FA5}">
                      <a16:colId xmlns:a16="http://schemas.microsoft.com/office/drawing/2014/main" val="1897130921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1126362078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98274004"/>
                    </a:ext>
                  </a:extLst>
                </a:gridCol>
                <a:gridCol w="489268">
                  <a:extLst>
                    <a:ext uri="{9D8B030D-6E8A-4147-A177-3AD203B41FA5}">
                      <a16:colId xmlns:a16="http://schemas.microsoft.com/office/drawing/2014/main" val="901611798"/>
                    </a:ext>
                  </a:extLst>
                </a:gridCol>
                <a:gridCol w="785834">
                  <a:extLst>
                    <a:ext uri="{9D8B030D-6E8A-4147-A177-3AD203B41FA5}">
                      <a16:colId xmlns:a16="http://schemas.microsoft.com/office/drawing/2014/main" val="2365250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=&gt;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sym typeface="Wingdings" panose="05000000000000000000" pitchFamily="2" charset="2"/>
                        </a:rPr>
                        <a:t>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¬ 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485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6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753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557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0423"/>
                  </a:ext>
                </a:extLst>
              </a:tr>
            </a:tbl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F5026F-7019-4396-808E-124EBA44EDC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94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4DEA5B-AAE5-4219-9A54-3781939C7D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2D6611D4-73DD-4497-AF4D-E5D3FB29B4E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F912F6-294A-4738-92DC-F50C88B4B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properties (just for your information)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F0AD7-2A7E-4C29-A8A2-88624EB43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92250"/>
            <a:ext cx="3610744" cy="3322638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Commutativity</a:t>
            </a:r>
          </a:p>
          <a:p>
            <a:pPr marL="457165" lvl="1" indent="0">
              <a:buNone/>
            </a:pPr>
            <a:r>
              <a:rPr lang="en-US" dirty="0"/>
              <a:t>P∧ Q= Q ∧ P, or</a:t>
            </a:r>
          </a:p>
          <a:p>
            <a:pPr marL="457165" lvl="1" indent="0">
              <a:buNone/>
            </a:pPr>
            <a:r>
              <a:rPr lang="en-US" dirty="0"/>
              <a:t>P ∨ Q = Q ∨ P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Associativity</a:t>
            </a:r>
          </a:p>
          <a:p>
            <a:pPr marL="457165" lvl="1" indent="0">
              <a:buNone/>
            </a:pPr>
            <a:r>
              <a:rPr lang="pt-BR" dirty="0"/>
              <a:t>(P ∧ Q) ∧ R= P ∧ (Q ∧ R),</a:t>
            </a:r>
          </a:p>
          <a:p>
            <a:pPr marL="457165" lvl="1" indent="0">
              <a:buNone/>
            </a:pPr>
            <a:r>
              <a:rPr lang="pt-BR" dirty="0"/>
              <a:t>(P ∨ Q) ∨ R= P ∨ (Q ∨ R)</a:t>
            </a:r>
            <a:endParaRPr lang="en-US" dirty="0"/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Identity</a:t>
            </a:r>
            <a:r>
              <a:rPr lang="en-US" dirty="0"/>
              <a:t> </a:t>
            </a:r>
          </a:p>
          <a:p>
            <a:pPr marL="457165" lvl="1" indent="0">
              <a:buNone/>
            </a:pPr>
            <a:r>
              <a:rPr lang="en-IN" dirty="0"/>
              <a:t>P ∧ True = P,</a:t>
            </a:r>
          </a:p>
          <a:p>
            <a:pPr marL="457165" lvl="1" indent="0">
              <a:buNone/>
            </a:pPr>
            <a:r>
              <a:rPr lang="en-IN" dirty="0"/>
              <a:t>P ∨ True= True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6BAEFF-8DAA-47F9-AF94-34AA54DC154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CDEFF3D-069F-452D-A637-B7D666FEB167}"/>
              </a:ext>
            </a:extLst>
          </p:cNvPr>
          <p:cNvSpPr txBox="1">
            <a:spLocks/>
          </p:cNvSpPr>
          <p:nvPr/>
        </p:nvSpPr>
        <p:spPr bwMode="auto">
          <a:xfrm>
            <a:off x="4067944" y="1473200"/>
            <a:ext cx="3970784" cy="332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74" indent="-342874" algn="l" defTabSz="457167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kern="120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1pPr>
            <a:lvl2pPr marL="742895" indent="-285730" algn="l" defTabSz="457167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2pPr>
            <a:lvl3pPr marL="1142914" indent="-228584" algn="l" defTabSz="457167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3pPr>
            <a:lvl4pPr marL="1600080" indent="-228584" algn="l" defTabSz="457167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4pPr>
            <a:lvl5pPr marL="2057247" indent="-228584" algn="l" defTabSz="457167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5pPr>
            <a:lvl6pPr marL="2514412" indent="-228584" algn="l" defTabSz="45716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45716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45716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45716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Distributive</a:t>
            </a:r>
          </a:p>
          <a:p>
            <a:pPr marL="457165" lvl="1" indent="0" eaLnBrk="1" hangingPunct="1">
              <a:buNone/>
            </a:pPr>
            <a:r>
              <a:rPr lang="en-US" dirty="0"/>
              <a:t>P∧ (Q ∨ R) = (P ∧ Q) ∨ (P ∧ R).</a:t>
            </a:r>
          </a:p>
          <a:p>
            <a:pPr marL="457165" lvl="1" indent="0" eaLnBrk="1" hangingPunct="1">
              <a:buNone/>
            </a:pPr>
            <a:r>
              <a:rPr lang="en-US" dirty="0"/>
              <a:t>P ∨ (Q ∧ R) = (P ∨ Q) ∧ (P ∨ R)</a:t>
            </a:r>
          </a:p>
          <a:p>
            <a:pPr eaLnBrk="1" hangingPunct="1"/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DE Morgan’s Law</a:t>
            </a:r>
          </a:p>
          <a:p>
            <a:pPr marL="457165" lvl="1" indent="0">
              <a:buNone/>
            </a:pPr>
            <a:r>
              <a:rPr lang="en-US" dirty="0"/>
              <a:t>¬ (P ∧ Q) = (¬P) ∨ (¬Q)</a:t>
            </a:r>
          </a:p>
          <a:p>
            <a:pPr marL="457165" lvl="1" indent="0">
              <a:buNone/>
            </a:pPr>
            <a:r>
              <a:rPr lang="en-US" dirty="0"/>
              <a:t>¬ (P ∨ Q) = (¬ P) ∧ (¬Q)</a:t>
            </a:r>
          </a:p>
          <a:p>
            <a:pPr eaLnBrk="1" hangingPunct="1"/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Double-negation elimination</a:t>
            </a:r>
          </a:p>
          <a:p>
            <a:pPr marL="457165" lvl="1" indent="0" eaLnBrk="1" hangingPunct="1">
              <a:buNone/>
            </a:pPr>
            <a:r>
              <a:rPr lang="en-US" dirty="0"/>
              <a:t>¬ (¬P) = P</a:t>
            </a:r>
          </a:p>
        </p:txBody>
      </p:sp>
    </p:spTree>
    <p:extLst>
      <p:ext uri="{BB962C8B-B14F-4D97-AF65-F5344CB8AC3E}">
        <p14:creationId xmlns:p14="http://schemas.microsoft.com/office/powerpoint/2010/main" val="3853143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504918-DD35-4547-AE25-BFBAB8D69C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2D6611D4-73DD-4497-AF4D-E5D3FB29B4E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A71A73-8D0C-4096-A19C-6F11FCBB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representation Techniques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47D6A-1F2F-4A37-96BC-D11AE1244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Semantic Network Representation </a:t>
            </a:r>
            <a:r>
              <a:rPr lang="en-US" dirty="0"/>
              <a:t>(graphical networks, </a:t>
            </a:r>
            <a:r>
              <a:rPr lang="en-US" dirty="0" err="1"/>
              <a:t>nodes:objects</a:t>
            </a:r>
            <a:r>
              <a:rPr lang="en-US" dirty="0"/>
              <a:t>, </a:t>
            </a:r>
            <a:r>
              <a:rPr lang="en-US" dirty="0" err="1"/>
              <a:t>arcs:relationship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IS-A relation (Inheritance)</a:t>
            </a:r>
          </a:p>
          <a:p>
            <a:pPr lvl="1"/>
            <a:r>
              <a:rPr lang="en-US" dirty="0"/>
              <a:t>Kind-of-relation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And rules!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71438B-18A2-400F-ABCA-CB2E6CC03E9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DCBBDE5-1375-3E46-B71B-8168A736EAD1}"/>
              </a:ext>
            </a:extLst>
          </p:cNvPr>
          <p:cNvGrpSpPr/>
          <p:nvPr/>
        </p:nvGrpSpPr>
        <p:grpSpPr>
          <a:xfrm>
            <a:off x="2267744" y="2631932"/>
            <a:ext cx="5483319" cy="2237152"/>
            <a:chOff x="1593273" y="2991294"/>
            <a:chExt cx="6782321" cy="242836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45BA140-1A5F-084F-9B22-731944905DC7}"/>
                </a:ext>
              </a:extLst>
            </p:cNvPr>
            <p:cNvSpPr/>
            <p:nvPr/>
          </p:nvSpPr>
          <p:spPr>
            <a:xfrm>
              <a:off x="5448362" y="3873205"/>
              <a:ext cx="1152128" cy="5758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1400" dirty="0"/>
                <a:t>Ichiro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E46F48A-0415-9142-A145-A5EEC4FB9656}"/>
                </a:ext>
              </a:extLst>
            </p:cNvPr>
            <p:cNvSpPr/>
            <p:nvPr/>
          </p:nvSpPr>
          <p:spPr>
            <a:xfrm>
              <a:off x="3788135" y="4714923"/>
              <a:ext cx="1296144" cy="5758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1400" dirty="0"/>
                <a:t>ginger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D89BD30-A1EE-EB4B-8561-962192423351}"/>
                </a:ext>
              </a:extLst>
            </p:cNvPr>
            <p:cNvSpPr/>
            <p:nvPr/>
          </p:nvSpPr>
          <p:spPr>
            <a:xfrm>
              <a:off x="6863426" y="4843773"/>
              <a:ext cx="1512168" cy="575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1400" dirty="0"/>
                <a:t>Marcus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7906637-61BC-D142-A9B5-10FC7635E32A}"/>
                </a:ext>
              </a:extLst>
            </p:cNvPr>
            <p:cNvSpPr/>
            <p:nvPr/>
          </p:nvSpPr>
          <p:spPr>
            <a:xfrm>
              <a:off x="4207434" y="2991294"/>
              <a:ext cx="1152128" cy="575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1400" dirty="0"/>
                <a:t>cat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237C632-BC69-E94D-ABC9-F60F4B3D3844}"/>
                </a:ext>
              </a:extLst>
            </p:cNvPr>
            <p:cNvSpPr/>
            <p:nvPr/>
          </p:nvSpPr>
          <p:spPr>
            <a:xfrm>
              <a:off x="6821968" y="3121176"/>
              <a:ext cx="1152128" cy="5758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1400" dirty="0"/>
                <a:t>smart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D126CF5-746F-E247-BA01-6EEECBA3BD72}"/>
                </a:ext>
              </a:extLst>
            </p:cNvPr>
            <p:cNvSpPr/>
            <p:nvPr/>
          </p:nvSpPr>
          <p:spPr>
            <a:xfrm>
              <a:off x="1988945" y="3194903"/>
              <a:ext cx="1512168" cy="5758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1400" dirty="0"/>
                <a:t>mammal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F3513FD-CC5B-BF4F-B455-9D3E23D53701}"/>
                </a:ext>
              </a:extLst>
            </p:cNvPr>
            <p:cNvSpPr/>
            <p:nvPr/>
          </p:nvSpPr>
          <p:spPr>
            <a:xfrm>
              <a:off x="1593273" y="4555827"/>
              <a:ext cx="1305289" cy="575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1400" dirty="0"/>
                <a:t>animal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D8FD42E-7855-854C-8440-2BBFCD0FB74D}"/>
                </a:ext>
              </a:extLst>
            </p:cNvPr>
            <p:cNvCxnSpPr>
              <a:stCxn id="6" idx="4"/>
              <a:endCxn id="8" idx="0"/>
            </p:cNvCxnSpPr>
            <p:nvPr/>
          </p:nvCxnSpPr>
          <p:spPr>
            <a:xfrm flipH="1">
              <a:off x="4436208" y="4449094"/>
              <a:ext cx="1588219" cy="26582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C4C8F87-F9AF-D14D-A8E4-25D6279115EA}"/>
                </a:ext>
              </a:extLst>
            </p:cNvPr>
            <p:cNvCxnSpPr>
              <a:stCxn id="6" idx="4"/>
              <a:endCxn id="9" idx="0"/>
            </p:cNvCxnSpPr>
            <p:nvPr/>
          </p:nvCxnSpPr>
          <p:spPr>
            <a:xfrm>
              <a:off x="6024426" y="4449094"/>
              <a:ext cx="1595084" cy="3946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7D7992C-BCBE-2148-99CA-0C869AFB14D4}"/>
                </a:ext>
              </a:extLst>
            </p:cNvPr>
            <p:cNvCxnSpPr>
              <a:cxnSpLocks/>
              <a:stCxn id="6" idx="7"/>
              <a:endCxn id="11" idx="4"/>
            </p:cNvCxnSpPr>
            <p:nvPr/>
          </p:nvCxnSpPr>
          <p:spPr>
            <a:xfrm flipV="1">
              <a:off x="6431765" y="3697065"/>
              <a:ext cx="966267" cy="2604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7893DDF-A3F8-8B41-8754-08CAE4316662}"/>
                </a:ext>
              </a:extLst>
            </p:cNvPr>
            <p:cNvCxnSpPr>
              <a:stCxn id="6" idx="1"/>
              <a:endCxn id="10" idx="5"/>
            </p:cNvCxnSpPr>
            <p:nvPr/>
          </p:nvCxnSpPr>
          <p:spPr>
            <a:xfrm flipH="1" flipV="1">
              <a:off x="5190837" y="3482847"/>
              <a:ext cx="426251" cy="4746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9460EFA-5C49-3E48-B111-5CC069C7E34E}"/>
                </a:ext>
              </a:extLst>
            </p:cNvPr>
            <p:cNvCxnSpPr>
              <a:stCxn id="10" idx="2"/>
              <a:endCxn id="12" idx="6"/>
            </p:cNvCxnSpPr>
            <p:nvPr/>
          </p:nvCxnSpPr>
          <p:spPr>
            <a:xfrm flipH="1">
              <a:off x="3501113" y="3279240"/>
              <a:ext cx="706321" cy="2036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C0AC100-8E88-EA4D-8401-0EB5CE6A920F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 flipH="1">
              <a:off x="2245917" y="3770792"/>
              <a:ext cx="499112" cy="7850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DED51D96-9DFA-8C42-8F29-BEC03586C364}"/>
              </a:ext>
            </a:extLst>
          </p:cNvPr>
          <p:cNvSpPr txBox="1"/>
          <p:nvPr/>
        </p:nvSpPr>
        <p:spPr>
          <a:xfrm>
            <a:off x="3786651" y="2704508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200" dirty="0"/>
              <a:t>is-a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01E37CF-7630-6E41-B7EA-DC93CA90EF33}"/>
              </a:ext>
            </a:extLst>
          </p:cNvPr>
          <p:cNvSpPr txBox="1"/>
          <p:nvPr/>
        </p:nvSpPr>
        <p:spPr>
          <a:xfrm>
            <a:off x="2494808" y="3515769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200" dirty="0"/>
              <a:t>is-a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8A3519-51C7-7C43-B053-1764F32A286A}"/>
              </a:ext>
            </a:extLst>
          </p:cNvPr>
          <p:cNvSpPr txBox="1"/>
          <p:nvPr/>
        </p:nvSpPr>
        <p:spPr>
          <a:xfrm>
            <a:off x="5348581" y="310661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200" dirty="0"/>
              <a:t>is-a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1A882AC-7708-8948-948D-51691DE95DFC}"/>
              </a:ext>
            </a:extLst>
          </p:cNvPr>
          <p:cNvSpPr txBox="1"/>
          <p:nvPr/>
        </p:nvSpPr>
        <p:spPr>
          <a:xfrm>
            <a:off x="6422572" y="3427576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200" dirty="0"/>
              <a:t>is-a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B15F693-99D5-4349-97FB-828C7F8AD9BA}"/>
              </a:ext>
            </a:extLst>
          </p:cNvPr>
          <p:cNvSpPr txBox="1"/>
          <p:nvPr/>
        </p:nvSpPr>
        <p:spPr>
          <a:xfrm>
            <a:off x="4554806" y="3855458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200" dirty="0"/>
              <a:t>is-colored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D6910F-8D59-5648-962B-6B8CC63A4341}"/>
              </a:ext>
            </a:extLst>
          </p:cNvPr>
          <p:cNvSpPr txBox="1"/>
          <p:nvPr/>
        </p:nvSpPr>
        <p:spPr>
          <a:xfrm>
            <a:off x="5715516" y="4161216"/>
            <a:ext cx="1010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200" dirty="0"/>
              <a:t>is-owned</a:t>
            </a:r>
            <a:r>
              <a:rPr lang="en-US" sz="1200" dirty="0"/>
              <a:t>-by</a:t>
            </a:r>
            <a:endParaRPr lang="en-SE" sz="12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6F98F60-A9A0-CD94-3B3C-8EC0D86CA63B}"/>
                  </a:ext>
                </a:extLst>
              </p14:cNvPr>
              <p14:cNvContentPartPr/>
              <p14:nvPr/>
            </p14:nvContentPartPr>
            <p14:xfrm>
              <a:off x="106560" y="72720"/>
              <a:ext cx="8092080" cy="5203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6F98F60-A9A0-CD94-3B3C-8EC0D86CA6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200" y="63360"/>
                <a:ext cx="8110800" cy="522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9229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903C04-3292-4191-9863-DB89F5136E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2D6611D4-73DD-4497-AF4D-E5D3FB29B4E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AEACEB-73FC-48AD-AFF7-76C70BE366F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nector 5">
            <a:extLst>
              <a:ext uri="{FF2B5EF4-FFF2-40B4-BE49-F238E27FC236}">
                <a16:creationId xmlns:a16="http://schemas.microsoft.com/office/drawing/2014/main" id="{9C8166F7-7042-3D40-BB76-870E5A6818E9}"/>
              </a:ext>
            </a:extLst>
          </p:cNvPr>
          <p:cNvSpPr/>
          <p:nvPr/>
        </p:nvSpPr>
        <p:spPr>
          <a:xfrm>
            <a:off x="2342306" y="1306871"/>
            <a:ext cx="481974" cy="459452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/>
              <a:t>S</a:t>
            </a:r>
          </a:p>
        </p:txBody>
      </p:sp>
      <p:sp>
        <p:nvSpPr>
          <p:cNvPr id="9" name="Connector 8">
            <a:extLst>
              <a:ext uri="{FF2B5EF4-FFF2-40B4-BE49-F238E27FC236}">
                <a16:creationId xmlns:a16="http://schemas.microsoft.com/office/drawing/2014/main" id="{4789DD22-A9D0-4F4A-85F2-275A127F9B93}"/>
              </a:ext>
            </a:extLst>
          </p:cNvPr>
          <p:cNvSpPr/>
          <p:nvPr/>
        </p:nvSpPr>
        <p:spPr>
          <a:xfrm>
            <a:off x="1521928" y="1936626"/>
            <a:ext cx="481974" cy="459452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/>
              <a:t>A</a:t>
            </a:r>
          </a:p>
        </p:txBody>
      </p:sp>
      <p:sp>
        <p:nvSpPr>
          <p:cNvPr id="10" name="Connector 9">
            <a:extLst>
              <a:ext uri="{FF2B5EF4-FFF2-40B4-BE49-F238E27FC236}">
                <a16:creationId xmlns:a16="http://schemas.microsoft.com/office/drawing/2014/main" id="{B6DDDEBA-E02B-C14D-A017-CA4ED2746627}"/>
              </a:ext>
            </a:extLst>
          </p:cNvPr>
          <p:cNvSpPr/>
          <p:nvPr/>
        </p:nvSpPr>
        <p:spPr>
          <a:xfrm>
            <a:off x="3151782" y="1936626"/>
            <a:ext cx="481974" cy="459452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/>
              <a:t>B</a:t>
            </a:r>
          </a:p>
        </p:txBody>
      </p:sp>
      <p:sp>
        <p:nvSpPr>
          <p:cNvPr id="11" name="Connector 10">
            <a:extLst>
              <a:ext uri="{FF2B5EF4-FFF2-40B4-BE49-F238E27FC236}">
                <a16:creationId xmlns:a16="http://schemas.microsoft.com/office/drawing/2014/main" id="{6C0366E4-5368-7840-958B-03412468989B}"/>
              </a:ext>
            </a:extLst>
          </p:cNvPr>
          <p:cNvSpPr/>
          <p:nvPr/>
        </p:nvSpPr>
        <p:spPr>
          <a:xfrm>
            <a:off x="1075989" y="2698467"/>
            <a:ext cx="481974" cy="459452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/>
              <a:t>C</a:t>
            </a:r>
          </a:p>
        </p:txBody>
      </p:sp>
      <p:sp>
        <p:nvSpPr>
          <p:cNvPr id="12" name="Connector 11">
            <a:extLst>
              <a:ext uri="{FF2B5EF4-FFF2-40B4-BE49-F238E27FC236}">
                <a16:creationId xmlns:a16="http://schemas.microsoft.com/office/drawing/2014/main" id="{69446F41-EE2C-CC48-82C1-93D02113429F}"/>
              </a:ext>
            </a:extLst>
          </p:cNvPr>
          <p:cNvSpPr/>
          <p:nvPr/>
        </p:nvSpPr>
        <p:spPr>
          <a:xfrm>
            <a:off x="1939339" y="2699508"/>
            <a:ext cx="481974" cy="459452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/>
              <a:t>D</a:t>
            </a:r>
          </a:p>
        </p:txBody>
      </p:sp>
      <p:sp>
        <p:nvSpPr>
          <p:cNvPr id="13" name="Connector 12">
            <a:extLst>
              <a:ext uri="{FF2B5EF4-FFF2-40B4-BE49-F238E27FC236}">
                <a16:creationId xmlns:a16="http://schemas.microsoft.com/office/drawing/2014/main" id="{A83041D1-7A86-4349-9FFF-E7C061F60C4C}"/>
              </a:ext>
            </a:extLst>
          </p:cNvPr>
          <p:cNvSpPr/>
          <p:nvPr/>
        </p:nvSpPr>
        <p:spPr>
          <a:xfrm>
            <a:off x="2732869" y="2697947"/>
            <a:ext cx="481974" cy="459452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  <a:endParaRPr lang="en-SE" dirty="0"/>
          </a:p>
        </p:txBody>
      </p:sp>
      <p:sp>
        <p:nvSpPr>
          <p:cNvPr id="14" name="Connector 13">
            <a:extLst>
              <a:ext uri="{FF2B5EF4-FFF2-40B4-BE49-F238E27FC236}">
                <a16:creationId xmlns:a16="http://schemas.microsoft.com/office/drawing/2014/main" id="{5409F79D-C78A-424B-B1D5-EE9B48FFFED2}"/>
              </a:ext>
            </a:extLst>
          </p:cNvPr>
          <p:cNvSpPr/>
          <p:nvPr/>
        </p:nvSpPr>
        <p:spPr>
          <a:xfrm>
            <a:off x="3596219" y="2698988"/>
            <a:ext cx="481974" cy="459452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/>
              <a:t>H</a:t>
            </a:r>
          </a:p>
        </p:txBody>
      </p:sp>
      <p:sp>
        <p:nvSpPr>
          <p:cNvPr id="15" name="Connector 14">
            <a:extLst>
              <a:ext uri="{FF2B5EF4-FFF2-40B4-BE49-F238E27FC236}">
                <a16:creationId xmlns:a16="http://schemas.microsoft.com/office/drawing/2014/main" id="{EFC295D8-4C90-A14B-8E54-4ED80890734B}"/>
              </a:ext>
            </a:extLst>
          </p:cNvPr>
          <p:cNvSpPr/>
          <p:nvPr/>
        </p:nvSpPr>
        <p:spPr>
          <a:xfrm>
            <a:off x="661010" y="3497379"/>
            <a:ext cx="481974" cy="459452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/>
              <a:t>E</a:t>
            </a:r>
          </a:p>
        </p:txBody>
      </p:sp>
      <p:sp>
        <p:nvSpPr>
          <p:cNvPr id="16" name="Connector 15">
            <a:extLst>
              <a:ext uri="{FF2B5EF4-FFF2-40B4-BE49-F238E27FC236}">
                <a16:creationId xmlns:a16="http://schemas.microsoft.com/office/drawing/2014/main" id="{BF19ED46-CAB2-D94D-BA97-4364C16D9B55}"/>
              </a:ext>
            </a:extLst>
          </p:cNvPr>
          <p:cNvSpPr/>
          <p:nvPr/>
        </p:nvSpPr>
        <p:spPr>
          <a:xfrm>
            <a:off x="1524360" y="3498420"/>
            <a:ext cx="481974" cy="459452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/>
              <a:t>F</a:t>
            </a:r>
          </a:p>
        </p:txBody>
      </p:sp>
      <p:sp>
        <p:nvSpPr>
          <p:cNvPr id="17" name="Connector 16">
            <a:extLst>
              <a:ext uri="{FF2B5EF4-FFF2-40B4-BE49-F238E27FC236}">
                <a16:creationId xmlns:a16="http://schemas.microsoft.com/office/drawing/2014/main" id="{C158A68F-CD8B-564E-B133-F187EC4A74FE}"/>
              </a:ext>
            </a:extLst>
          </p:cNvPr>
          <p:cNvSpPr/>
          <p:nvPr/>
        </p:nvSpPr>
        <p:spPr>
          <a:xfrm>
            <a:off x="2910795" y="3497379"/>
            <a:ext cx="481974" cy="459452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/>
              <a:t>I</a:t>
            </a:r>
          </a:p>
        </p:txBody>
      </p:sp>
      <p:sp>
        <p:nvSpPr>
          <p:cNvPr id="18" name="Connector 17">
            <a:extLst>
              <a:ext uri="{FF2B5EF4-FFF2-40B4-BE49-F238E27FC236}">
                <a16:creationId xmlns:a16="http://schemas.microsoft.com/office/drawing/2014/main" id="{4088D1DC-2342-D042-BB50-F4F9BFF91C1C}"/>
              </a:ext>
            </a:extLst>
          </p:cNvPr>
          <p:cNvSpPr/>
          <p:nvPr/>
        </p:nvSpPr>
        <p:spPr>
          <a:xfrm>
            <a:off x="331436" y="4135859"/>
            <a:ext cx="481974" cy="459452"/>
          </a:xfrm>
          <a:prstGeom prst="flowChartConnector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S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2865AE-1A3B-F743-A1F8-83E6DEBF660F}"/>
              </a:ext>
            </a:extLst>
          </p:cNvPr>
          <p:cNvCxnSpPr>
            <a:stCxn id="6" idx="3"/>
            <a:endCxn id="9" idx="7"/>
          </p:cNvCxnSpPr>
          <p:nvPr/>
        </p:nvCxnSpPr>
        <p:spPr>
          <a:xfrm flipH="1">
            <a:off x="1933319" y="1699038"/>
            <a:ext cx="479570" cy="3048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9E4593-7494-4141-B3EA-22A8F56035DA}"/>
              </a:ext>
            </a:extLst>
          </p:cNvPr>
          <p:cNvCxnSpPr>
            <a:stCxn id="6" idx="5"/>
            <a:endCxn id="10" idx="1"/>
          </p:cNvCxnSpPr>
          <p:nvPr/>
        </p:nvCxnSpPr>
        <p:spPr>
          <a:xfrm>
            <a:off x="2753697" y="1699038"/>
            <a:ext cx="468668" cy="3048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7813CF4-44FD-7D47-B59D-DF8A71C79189}"/>
              </a:ext>
            </a:extLst>
          </p:cNvPr>
          <p:cNvCxnSpPr>
            <a:stCxn id="9" idx="3"/>
            <a:endCxn id="11" idx="0"/>
          </p:cNvCxnSpPr>
          <p:nvPr/>
        </p:nvCxnSpPr>
        <p:spPr>
          <a:xfrm flipH="1">
            <a:off x="1316976" y="2328793"/>
            <a:ext cx="275535" cy="3696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239A7A8-3C15-B54F-886F-0DEC25067BF6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1933319" y="2328793"/>
            <a:ext cx="247007" cy="370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D628096-6218-7846-B9D4-5804EDCA3009}"/>
              </a:ext>
            </a:extLst>
          </p:cNvPr>
          <p:cNvCxnSpPr>
            <a:stCxn id="10" idx="3"/>
            <a:endCxn id="13" idx="0"/>
          </p:cNvCxnSpPr>
          <p:nvPr/>
        </p:nvCxnSpPr>
        <p:spPr>
          <a:xfrm flipH="1">
            <a:off x="2973856" y="2328793"/>
            <a:ext cx="248509" cy="3691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6EE47CA-DE82-A846-9907-DD7528EF0B51}"/>
              </a:ext>
            </a:extLst>
          </p:cNvPr>
          <p:cNvCxnSpPr>
            <a:stCxn id="10" idx="5"/>
            <a:endCxn id="14" idx="0"/>
          </p:cNvCxnSpPr>
          <p:nvPr/>
        </p:nvCxnSpPr>
        <p:spPr>
          <a:xfrm>
            <a:off x="3563173" y="2328793"/>
            <a:ext cx="274033" cy="3701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9E67D7A-8C2A-FD44-8056-8BE5CC544B82}"/>
              </a:ext>
            </a:extLst>
          </p:cNvPr>
          <p:cNvCxnSpPr>
            <a:stCxn id="11" idx="3"/>
            <a:endCxn id="15" idx="0"/>
          </p:cNvCxnSpPr>
          <p:nvPr/>
        </p:nvCxnSpPr>
        <p:spPr>
          <a:xfrm flipH="1">
            <a:off x="901997" y="3090634"/>
            <a:ext cx="244575" cy="4067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7EDE1E2-0593-3C45-BFBF-B917CF82CAFA}"/>
              </a:ext>
            </a:extLst>
          </p:cNvPr>
          <p:cNvCxnSpPr>
            <a:stCxn id="11" idx="5"/>
            <a:endCxn id="16" idx="0"/>
          </p:cNvCxnSpPr>
          <p:nvPr/>
        </p:nvCxnSpPr>
        <p:spPr>
          <a:xfrm>
            <a:off x="1487380" y="3090634"/>
            <a:ext cx="277967" cy="407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3B6E99D-575D-FD4F-AB35-021D46F63A8F}"/>
              </a:ext>
            </a:extLst>
          </p:cNvPr>
          <p:cNvCxnSpPr>
            <a:stCxn id="15" idx="3"/>
            <a:endCxn id="18" idx="0"/>
          </p:cNvCxnSpPr>
          <p:nvPr/>
        </p:nvCxnSpPr>
        <p:spPr>
          <a:xfrm flipH="1">
            <a:off x="572423" y="3889546"/>
            <a:ext cx="159170" cy="246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BD1E8C3-F7D4-E746-ACB4-75B6ECFB5B19}"/>
              </a:ext>
            </a:extLst>
          </p:cNvPr>
          <p:cNvCxnSpPr>
            <a:stCxn id="13" idx="4"/>
            <a:endCxn id="17" idx="0"/>
          </p:cNvCxnSpPr>
          <p:nvPr/>
        </p:nvCxnSpPr>
        <p:spPr>
          <a:xfrm>
            <a:off x="2973856" y="3157399"/>
            <a:ext cx="177926" cy="339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54" name="Group 2053">
            <a:extLst>
              <a:ext uri="{FF2B5EF4-FFF2-40B4-BE49-F238E27FC236}">
                <a16:creationId xmlns:a16="http://schemas.microsoft.com/office/drawing/2014/main" id="{0F0359CA-AE7E-1848-824E-398BA177E5D8}"/>
              </a:ext>
            </a:extLst>
          </p:cNvPr>
          <p:cNvGrpSpPr/>
          <p:nvPr/>
        </p:nvGrpSpPr>
        <p:grpSpPr>
          <a:xfrm>
            <a:off x="813410" y="1374156"/>
            <a:ext cx="2782809" cy="2991429"/>
            <a:chOff x="813410" y="1374156"/>
            <a:chExt cx="2782809" cy="2991429"/>
          </a:xfrm>
        </p:grpSpPr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69FB1681-57F8-BD49-9956-B46DC771EA6B}"/>
                </a:ext>
              </a:extLst>
            </p:cNvPr>
            <p:cNvCxnSpPr>
              <a:stCxn id="6" idx="1"/>
              <a:endCxn id="9" idx="0"/>
            </p:cNvCxnSpPr>
            <p:nvPr/>
          </p:nvCxnSpPr>
          <p:spPr>
            <a:xfrm rot="16200000" flipH="1" flipV="1">
              <a:off x="1806667" y="1330404"/>
              <a:ext cx="562470" cy="649974"/>
            </a:xfrm>
            <a:prstGeom prst="curvedConnector3">
              <a:avLst>
                <a:gd name="adj1" fmla="val -46769"/>
              </a:avLst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6CA5834-0EC3-6C46-B27A-63F645E73FC1}"/>
                </a:ext>
              </a:extLst>
            </p:cNvPr>
            <p:cNvCxnSpPr>
              <a:stCxn id="9" idx="6"/>
              <a:endCxn id="10" idx="2"/>
            </p:cNvCxnSpPr>
            <p:nvPr/>
          </p:nvCxnSpPr>
          <p:spPr>
            <a:xfrm>
              <a:off x="2003902" y="2166352"/>
              <a:ext cx="1147880" cy="0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DB17206-928A-0B49-8072-50E388EE3594}"/>
                </a:ext>
              </a:extLst>
            </p:cNvPr>
            <p:cNvCxnSpPr>
              <a:stCxn id="10" idx="2"/>
              <a:endCxn id="11" idx="7"/>
            </p:cNvCxnSpPr>
            <p:nvPr/>
          </p:nvCxnSpPr>
          <p:spPr>
            <a:xfrm flipH="1">
              <a:off x="1487380" y="2166352"/>
              <a:ext cx="1664402" cy="599400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87AE6C70-D892-6645-A93D-65B58EA95CE9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1557963" y="2928193"/>
              <a:ext cx="381376" cy="1041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9B31A07-6824-914C-8250-592B5BDE53E5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 flipV="1">
              <a:off x="2421313" y="2927673"/>
              <a:ext cx="311556" cy="1561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0C55226-E146-3F45-80FA-5B2EBE879243}"/>
                </a:ext>
              </a:extLst>
            </p:cNvPr>
            <p:cNvCxnSpPr>
              <a:cxnSpLocks/>
              <a:stCxn id="13" idx="6"/>
              <a:endCxn id="14" idx="2"/>
            </p:cNvCxnSpPr>
            <p:nvPr/>
          </p:nvCxnSpPr>
          <p:spPr>
            <a:xfrm>
              <a:off x="3214843" y="2927673"/>
              <a:ext cx="381376" cy="1041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6C804EC-C901-C140-9629-F2314F6B3ACD}"/>
                </a:ext>
              </a:extLst>
            </p:cNvPr>
            <p:cNvCxnSpPr>
              <a:stCxn id="14" idx="2"/>
              <a:endCxn id="15" idx="7"/>
            </p:cNvCxnSpPr>
            <p:nvPr/>
          </p:nvCxnSpPr>
          <p:spPr>
            <a:xfrm flipH="1">
              <a:off x="1072401" y="2928714"/>
              <a:ext cx="2523818" cy="635950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1550A89-AB5B-2A42-AAD3-176CF25F8963}"/>
                </a:ext>
              </a:extLst>
            </p:cNvPr>
            <p:cNvCxnSpPr>
              <a:stCxn id="15" idx="6"/>
              <a:endCxn id="16" idx="2"/>
            </p:cNvCxnSpPr>
            <p:nvPr/>
          </p:nvCxnSpPr>
          <p:spPr>
            <a:xfrm>
              <a:off x="1142984" y="3727105"/>
              <a:ext cx="381376" cy="1041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A03E959-3F50-2F4A-BC00-BEFAC0E8C901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 flipV="1">
              <a:off x="2006334" y="3727105"/>
              <a:ext cx="904461" cy="1041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9" name="Straight Arrow Connector 2048">
              <a:extLst>
                <a:ext uri="{FF2B5EF4-FFF2-40B4-BE49-F238E27FC236}">
                  <a16:creationId xmlns:a16="http://schemas.microsoft.com/office/drawing/2014/main" id="{35206BEB-C9B7-9D4D-955B-7EF560A616F0}"/>
                </a:ext>
              </a:extLst>
            </p:cNvPr>
            <p:cNvCxnSpPr>
              <a:cxnSpLocks/>
              <a:stCxn id="17" idx="2"/>
              <a:endCxn id="18" idx="6"/>
            </p:cNvCxnSpPr>
            <p:nvPr/>
          </p:nvCxnSpPr>
          <p:spPr>
            <a:xfrm flipH="1">
              <a:off x="813410" y="3727105"/>
              <a:ext cx="2097385" cy="638480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5" name="TextBox 2054">
            <a:extLst>
              <a:ext uri="{FF2B5EF4-FFF2-40B4-BE49-F238E27FC236}">
                <a16:creationId xmlns:a16="http://schemas.microsoft.com/office/drawing/2014/main" id="{F02AC7C1-7F14-5746-BCAE-2A601137939F}"/>
              </a:ext>
            </a:extLst>
          </p:cNvPr>
          <p:cNvSpPr txBox="1"/>
          <p:nvPr/>
        </p:nvSpPr>
        <p:spPr>
          <a:xfrm>
            <a:off x="149227" y="1139857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Breadth First</a:t>
            </a:r>
          </a:p>
        </p:txBody>
      </p:sp>
      <p:sp>
        <p:nvSpPr>
          <p:cNvPr id="72" name="Connector 71">
            <a:extLst>
              <a:ext uri="{FF2B5EF4-FFF2-40B4-BE49-F238E27FC236}">
                <a16:creationId xmlns:a16="http://schemas.microsoft.com/office/drawing/2014/main" id="{898038CD-A7A8-3341-9F85-CEC5401A5CD6}"/>
              </a:ext>
            </a:extLst>
          </p:cNvPr>
          <p:cNvSpPr/>
          <p:nvPr/>
        </p:nvSpPr>
        <p:spPr>
          <a:xfrm>
            <a:off x="6670662" y="1237951"/>
            <a:ext cx="481974" cy="459452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/>
              <a:t>S</a:t>
            </a:r>
          </a:p>
        </p:txBody>
      </p:sp>
      <p:sp>
        <p:nvSpPr>
          <p:cNvPr id="73" name="Connector 72">
            <a:extLst>
              <a:ext uri="{FF2B5EF4-FFF2-40B4-BE49-F238E27FC236}">
                <a16:creationId xmlns:a16="http://schemas.microsoft.com/office/drawing/2014/main" id="{CFDE1E7C-7150-6044-954C-EA1128AF3C27}"/>
              </a:ext>
            </a:extLst>
          </p:cNvPr>
          <p:cNvSpPr/>
          <p:nvPr/>
        </p:nvSpPr>
        <p:spPr>
          <a:xfrm>
            <a:off x="5850284" y="1867706"/>
            <a:ext cx="481974" cy="459452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/>
              <a:t>A</a:t>
            </a:r>
          </a:p>
        </p:txBody>
      </p:sp>
      <p:sp>
        <p:nvSpPr>
          <p:cNvPr id="74" name="Connector 73">
            <a:extLst>
              <a:ext uri="{FF2B5EF4-FFF2-40B4-BE49-F238E27FC236}">
                <a16:creationId xmlns:a16="http://schemas.microsoft.com/office/drawing/2014/main" id="{0F5451FC-754C-4D4D-8798-BD5A94D63496}"/>
              </a:ext>
            </a:extLst>
          </p:cNvPr>
          <p:cNvSpPr/>
          <p:nvPr/>
        </p:nvSpPr>
        <p:spPr>
          <a:xfrm>
            <a:off x="7480138" y="1867706"/>
            <a:ext cx="481974" cy="459452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/>
              <a:t>B</a:t>
            </a:r>
          </a:p>
        </p:txBody>
      </p:sp>
      <p:sp>
        <p:nvSpPr>
          <p:cNvPr id="75" name="Connector 74">
            <a:extLst>
              <a:ext uri="{FF2B5EF4-FFF2-40B4-BE49-F238E27FC236}">
                <a16:creationId xmlns:a16="http://schemas.microsoft.com/office/drawing/2014/main" id="{8EF7E5C2-2EEE-F14D-B966-5640977A3CFF}"/>
              </a:ext>
            </a:extLst>
          </p:cNvPr>
          <p:cNvSpPr/>
          <p:nvPr/>
        </p:nvSpPr>
        <p:spPr>
          <a:xfrm>
            <a:off x="5404345" y="2629547"/>
            <a:ext cx="481974" cy="459452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/>
              <a:t>C</a:t>
            </a:r>
          </a:p>
        </p:txBody>
      </p:sp>
      <p:sp>
        <p:nvSpPr>
          <p:cNvPr id="76" name="Connector 75">
            <a:extLst>
              <a:ext uri="{FF2B5EF4-FFF2-40B4-BE49-F238E27FC236}">
                <a16:creationId xmlns:a16="http://schemas.microsoft.com/office/drawing/2014/main" id="{D9963DA5-4AD1-0B41-9153-58D1A25F440C}"/>
              </a:ext>
            </a:extLst>
          </p:cNvPr>
          <p:cNvSpPr/>
          <p:nvPr/>
        </p:nvSpPr>
        <p:spPr>
          <a:xfrm>
            <a:off x="6267695" y="2630588"/>
            <a:ext cx="481974" cy="459452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/>
              <a:t>D</a:t>
            </a:r>
          </a:p>
        </p:txBody>
      </p:sp>
      <p:sp>
        <p:nvSpPr>
          <p:cNvPr id="77" name="Connector 76">
            <a:extLst>
              <a:ext uri="{FF2B5EF4-FFF2-40B4-BE49-F238E27FC236}">
                <a16:creationId xmlns:a16="http://schemas.microsoft.com/office/drawing/2014/main" id="{A9BCB087-EFB2-794A-B00F-AEF0B15079A8}"/>
              </a:ext>
            </a:extLst>
          </p:cNvPr>
          <p:cNvSpPr/>
          <p:nvPr/>
        </p:nvSpPr>
        <p:spPr>
          <a:xfrm>
            <a:off x="7061225" y="2629027"/>
            <a:ext cx="481974" cy="459452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  <a:endParaRPr lang="en-SE" dirty="0"/>
          </a:p>
        </p:txBody>
      </p:sp>
      <p:sp>
        <p:nvSpPr>
          <p:cNvPr id="78" name="Connector 77">
            <a:extLst>
              <a:ext uri="{FF2B5EF4-FFF2-40B4-BE49-F238E27FC236}">
                <a16:creationId xmlns:a16="http://schemas.microsoft.com/office/drawing/2014/main" id="{E5CB9992-8819-5F4B-9809-51AFDDCCF77A}"/>
              </a:ext>
            </a:extLst>
          </p:cNvPr>
          <p:cNvSpPr/>
          <p:nvPr/>
        </p:nvSpPr>
        <p:spPr>
          <a:xfrm>
            <a:off x="7924575" y="2630068"/>
            <a:ext cx="481974" cy="459452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/>
              <a:t>H</a:t>
            </a:r>
          </a:p>
        </p:txBody>
      </p:sp>
      <p:sp>
        <p:nvSpPr>
          <p:cNvPr id="79" name="Connector 78">
            <a:extLst>
              <a:ext uri="{FF2B5EF4-FFF2-40B4-BE49-F238E27FC236}">
                <a16:creationId xmlns:a16="http://schemas.microsoft.com/office/drawing/2014/main" id="{52102746-D0C8-924F-A023-F554AC5D9FD0}"/>
              </a:ext>
            </a:extLst>
          </p:cNvPr>
          <p:cNvSpPr/>
          <p:nvPr/>
        </p:nvSpPr>
        <p:spPr>
          <a:xfrm>
            <a:off x="4989366" y="3428459"/>
            <a:ext cx="481974" cy="459452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/>
              <a:t>E</a:t>
            </a:r>
          </a:p>
        </p:txBody>
      </p:sp>
      <p:sp>
        <p:nvSpPr>
          <p:cNvPr id="80" name="Connector 79">
            <a:extLst>
              <a:ext uri="{FF2B5EF4-FFF2-40B4-BE49-F238E27FC236}">
                <a16:creationId xmlns:a16="http://schemas.microsoft.com/office/drawing/2014/main" id="{43A3C4E9-AB2F-B940-B3D6-C2F6445348A1}"/>
              </a:ext>
            </a:extLst>
          </p:cNvPr>
          <p:cNvSpPr/>
          <p:nvPr/>
        </p:nvSpPr>
        <p:spPr>
          <a:xfrm>
            <a:off x="5852716" y="3429500"/>
            <a:ext cx="481974" cy="459452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/>
              <a:t>F</a:t>
            </a:r>
          </a:p>
        </p:txBody>
      </p:sp>
      <p:sp>
        <p:nvSpPr>
          <p:cNvPr id="81" name="Connector 80">
            <a:extLst>
              <a:ext uri="{FF2B5EF4-FFF2-40B4-BE49-F238E27FC236}">
                <a16:creationId xmlns:a16="http://schemas.microsoft.com/office/drawing/2014/main" id="{081A37CC-F271-3E44-8D27-6F87012C2BC6}"/>
              </a:ext>
            </a:extLst>
          </p:cNvPr>
          <p:cNvSpPr/>
          <p:nvPr/>
        </p:nvSpPr>
        <p:spPr>
          <a:xfrm>
            <a:off x="7239151" y="3428459"/>
            <a:ext cx="481974" cy="459452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/>
              <a:t>I</a:t>
            </a:r>
          </a:p>
        </p:txBody>
      </p:sp>
      <p:sp>
        <p:nvSpPr>
          <p:cNvPr id="82" name="Connector 81">
            <a:extLst>
              <a:ext uri="{FF2B5EF4-FFF2-40B4-BE49-F238E27FC236}">
                <a16:creationId xmlns:a16="http://schemas.microsoft.com/office/drawing/2014/main" id="{EF5560E8-DAD0-9846-8429-D7FBE468F885}"/>
              </a:ext>
            </a:extLst>
          </p:cNvPr>
          <p:cNvSpPr/>
          <p:nvPr/>
        </p:nvSpPr>
        <p:spPr>
          <a:xfrm>
            <a:off x="4659792" y="4066939"/>
            <a:ext cx="481974" cy="459452"/>
          </a:xfrm>
          <a:prstGeom prst="flowChartConnector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SE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C93E763-C93E-D94C-B4F7-10568D05AE60}"/>
              </a:ext>
            </a:extLst>
          </p:cNvPr>
          <p:cNvCxnSpPr>
            <a:stCxn id="72" idx="3"/>
            <a:endCxn id="73" idx="7"/>
          </p:cNvCxnSpPr>
          <p:nvPr/>
        </p:nvCxnSpPr>
        <p:spPr>
          <a:xfrm flipH="1">
            <a:off x="6261675" y="1630118"/>
            <a:ext cx="479570" cy="3048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D2E2F94-1291-424B-AB91-77336BFB7378}"/>
              </a:ext>
            </a:extLst>
          </p:cNvPr>
          <p:cNvCxnSpPr>
            <a:stCxn id="72" idx="5"/>
            <a:endCxn id="74" idx="1"/>
          </p:cNvCxnSpPr>
          <p:nvPr/>
        </p:nvCxnSpPr>
        <p:spPr>
          <a:xfrm>
            <a:off x="7082053" y="1630118"/>
            <a:ext cx="468668" cy="3048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FA3EA91-A195-0C4F-8FDA-542DA0948BDF}"/>
              </a:ext>
            </a:extLst>
          </p:cNvPr>
          <p:cNvCxnSpPr>
            <a:stCxn id="73" idx="3"/>
            <a:endCxn id="75" idx="0"/>
          </p:cNvCxnSpPr>
          <p:nvPr/>
        </p:nvCxnSpPr>
        <p:spPr>
          <a:xfrm flipH="1">
            <a:off x="5645332" y="2259873"/>
            <a:ext cx="275535" cy="3696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C2B7C60-1C61-F145-B733-138C36E31ABF}"/>
              </a:ext>
            </a:extLst>
          </p:cNvPr>
          <p:cNvCxnSpPr>
            <a:stCxn id="73" idx="5"/>
            <a:endCxn id="76" idx="0"/>
          </p:cNvCxnSpPr>
          <p:nvPr/>
        </p:nvCxnSpPr>
        <p:spPr>
          <a:xfrm>
            <a:off x="6261675" y="2259873"/>
            <a:ext cx="247007" cy="370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DEA6C8F-ED7F-474D-AFA3-E645D32C84C9}"/>
              </a:ext>
            </a:extLst>
          </p:cNvPr>
          <p:cNvCxnSpPr>
            <a:stCxn id="74" idx="3"/>
            <a:endCxn id="77" idx="0"/>
          </p:cNvCxnSpPr>
          <p:nvPr/>
        </p:nvCxnSpPr>
        <p:spPr>
          <a:xfrm flipH="1">
            <a:off x="7302212" y="2259873"/>
            <a:ext cx="248509" cy="3691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2B43A40-92C2-074B-80B1-23C90F0DDB1A}"/>
              </a:ext>
            </a:extLst>
          </p:cNvPr>
          <p:cNvCxnSpPr>
            <a:stCxn id="74" idx="5"/>
            <a:endCxn id="78" idx="0"/>
          </p:cNvCxnSpPr>
          <p:nvPr/>
        </p:nvCxnSpPr>
        <p:spPr>
          <a:xfrm>
            <a:off x="7891529" y="2259873"/>
            <a:ext cx="274033" cy="3701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53B6C09-138F-A64D-87B3-80919A91960C}"/>
              </a:ext>
            </a:extLst>
          </p:cNvPr>
          <p:cNvCxnSpPr>
            <a:stCxn id="75" idx="3"/>
            <a:endCxn id="79" idx="0"/>
          </p:cNvCxnSpPr>
          <p:nvPr/>
        </p:nvCxnSpPr>
        <p:spPr>
          <a:xfrm flipH="1">
            <a:off x="5230353" y="3021714"/>
            <a:ext cx="244575" cy="4067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7B39760-C43C-A94A-BDB2-7B3C3DC06750}"/>
              </a:ext>
            </a:extLst>
          </p:cNvPr>
          <p:cNvCxnSpPr>
            <a:stCxn id="75" idx="5"/>
            <a:endCxn id="80" idx="0"/>
          </p:cNvCxnSpPr>
          <p:nvPr/>
        </p:nvCxnSpPr>
        <p:spPr>
          <a:xfrm>
            <a:off x="5815736" y="3021714"/>
            <a:ext cx="277967" cy="407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615B229-064A-0E43-A894-982E7388C511}"/>
              </a:ext>
            </a:extLst>
          </p:cNvPr>
          <p:cNvCxnSpPr>
            <a:stCxn id="79" idx="3"/>
            <a:endCxn id="82" idx="0"/>
          </p:cNvCxnSpPr>
          <p:nvPr/>
        </p:nvCxnSpPr>
        <p:spPr>
          <a:xfrm flipH="1">
            <a:off x="4900779" y="3820626"/>
            <a:ext cx="159170" cy="246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EEF780E-D371-1345-BB12-976645D86067}"/>
              </a:ext>
            </a:extLst>
          </p:cNvPr>
          <p:cNvCxnSpPr>
            <a:stCxn id="77" idx="4"/>
            <a:endCxn id="81" idx="0"/>
          </p:cNvCxnSpPr>
          <p:nvPr/>
        </p:nvCxnSpPr>
        <p:spPr>
          <a:xfrm>
            <a:off x="7302212" y="3088479"/>
            <a:ext cx="177926" cy="339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7" name="Curved Connector 2056">
            <a:extLst>
              <a:ext uri="{FF2B5EF4-FFF2-40B4-BE49-F238E27FC236}">
                <a16:creationId xmlns:a16="http://schemas.microsoft.com/office/drawing/2014/main" id="{EE7EB479-2D05-E845-A401-21D7FAFA00A9}"/>
              </a:ext>
            </a:extLst>
          </p:cNvPr>
          <p:cNvCxnSpPr>
            <a:cxnSpLocks/>
            <a:stCxn id="72" idx="1"/>
            <a:endCxn id="73" idx="0"/>
          </p:cNvCxnSpPr>
          <p:nvPr/>
        </p:nvCxnSpPr>
        <p:spPr>
          <a:xfrm rot="16200000" flipH="1" flipV="1">
            <a:off x="6135023" y="1261484"/>
            <a:ext cx="562470" cy="649974"/>
          </a:xfrm>
          <a:prstGeom prst="curvedConnector3">
            <a:avLst>
              <a:gd name="adj1" fmla="val -52605"/>
            </a:avLst>
          </a:prstGeom>
          <a:ln>
            <a:solidFill>
              <a:srgbClr val="FFFC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urved Connector 94">
            <a:extLst>
              <a:ext uri="{FF2B5EF4-FFF2-40B4-BE49-F238E27FC236}">
                <a16:creationId xmlns:a16="http://schemas.microsoft.com/office/drawing/2014/main" id="{A296348F-A462-7146-9C9F-39BA663A85AA}"/>
              </a:ext>
            </a:extLst>
          </p:cNvPr>
          <p:cNvCxnSpPr>
            <a:cxnSpLocks/>
            <a:stCxn id="73" idx="1"/>
            <a:endCxn id="75" idx="1"/>
          </p:cNvCxnSpPr>
          <p:nvPr/>
        </p:nvCxnSpPr>
        <p:spPr>
          <a:xfrm rot="16200000" flipH="1" flipV="1">
            <a:off x="5316977" y="2092941"/>
            <a:ext cx="761841" cy="445939"/>
          </a:xfrm>
          <a:prstGeom prst="curvedConnector3">
            <a:avLst>
              <a:gd name="adj1" fmla="val -12987"/>
            </a:avLst>
          </a:prstGeom>
          <a:ln>
            <a:solidFill>
              <a:srgbClr val="FFFC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urved Connector 103">
            <a:extLst>
              <a:ext uri="{FF2B5EF4-FFF2-40B4-BE49-F238E27FC236}">
                <a16:creationId xmlns:a16="http://schemas.microsoft.com/office/drawing/2014/main" id="{6F418854-9124-9F4A-AB40-D34C955A1A87}"/>
              </a:ext>
            </a:extLst>
          </p:cNvPr>
          <p:cNvCxnSpPr>
            <a:cxnSpLocks/>
            <a:stCxn id="75" idx="2"/>
            <a:endCxn id="79" idx="1"/>
          </p:cNvCxnSpPr>
          <p:nvPr/>
        </p:nvCxnSpPr>
        <p:spPr>
          <a:xfrm rot="10800000" flipV="1">
            <a:off x="5059949" y="2859272"/>
            <a:ext cx="344396" cy="636471"/>
          </a:xfrm>
          <a:prstGeom prst="curvedConnector2">
            <a:avLst/>
          </a:prstGeom>
          <a:ln>
            <a:solidFill>
              <a:srgbClr val="FFFC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urved Connector 106">
            <a:extLst>
              <a:ext uri="{FF2B5EF4-FFF2-40B4-BE49-F238E27FC236}">
                <a16:creationId xmlns:a16="http://schemas.microsoft.com/office/drawing/2014/main" id="{3ACB298A-DE5A-6B46-80F6-6EF8DCA592F1}"/>
              </a:ext>
            </a:extLst>
          </p:cNvPr>
          <p:cNvCxnSpPr>
            <a:cxnSpLocks/>
            <a:stCxn id="79" idx="2"/>
            <a:endCxn id="82" idx="2"/>
          </p:cNvCxnSpPr>
          <p:nvPr/>
        </p:nvCxnSpPr>
        <p:spPr>
          <a:xfrm rot="10800000" flipV="1">
            <a:off x="4659792" y="3658185"/>
            <a:ext cx="329574" cy="638480"/>
          </a:xfrm>
          <a:prstGeom prst="curvedConnector3">
            <a:avLst>
              <a:gd name="adj1" fmla="val 169362"/>
            </a:avLst>
          </a:prstGeom>
          <a:ln>
            <a:solidFill>
              <a:srgbClr val="FFFC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B709758A-2D64-A643-88D8-E7D84A93AAAD}"/>
              </a:ext>
            </a:extLst>
          </p:cNvPr>
          <p:cNvSpPr txBox="1"/>
          <p:nvPr/>
        </p:nvSpPr>
        <p:spPr>
          <a:xfrm>
            <a:off x="7732027" y="1179965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Depth First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056FDE8-2514-83E8-B55D-F229F4133477}"/>
                  </a:ext>
                </a:extLst>
              </p14:cNvPr>
              <p14:cNvContentPartPr/>
              <p14:nvPr/>
            </p14:nvContentPartPr>
            <p14:xfrm>
              <a:off x="1182960" y="997560"/>
              <a:ext cx="2802600" cy="1521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056FDE8-2514-83E8-B55D-F229F413347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3600" y="988200"/>
                <a:ext cx="2821320" cy="153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6738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62E13C-5176-4495-8E9D-C4220629DB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2D6611D4-73DD-4497-AF4D-E5D3FB29B4E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DB1641-3E59-4629-BA1E-3E63E8933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Informed or Heuristic Search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BD7A9B-57FC-4B60-954D-D75093AA2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Domain knowledge, </a:t>
            </a:r>
            <a:r>
              <a:rPr lang="en-IN" dirty="0"/>
              <a:t>e.g., estimated distance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en-I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Not guaranteed </a:t>
            </a:r>
            <a:r>
              <a:rPr lang="en-IN" dirty="0"/>
              <a:t>for </a:t>
            </a:r>
            <a:r>
              <a:rPr lang="en-I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best solution </a:t>
            </a:r>
            <a:r>
              <a:rPr lang="en-IN" dirty="0"/>
              <a:t>but solution in </a:t>
            </a:r>
            <a:r>
              <a:rPr lang="en-I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reasonable time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A* </a:t>
            </a:r>
            <a:r>
              <a:rPr lang="en-US" dirty="0"/>
              <a:t>Search Algorithm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400" dirty="0"/>
              <a:t>minimizing the total estimated solution cost</a:t>
            </a:r>
            <a:endParaRPr lang="en-US" dirty="0"/>
          </a:p>
          <a:p>
            <a:pPr marL="457165" lvl="1" indent="0">
              <a:buNone/>
            </a:pPr>
            <a:r>
              <a:rPr lang="en-US" dirty="0"/>
              <a:t>				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47CCE3-8E34-4C6B-8944-A646A265B91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98112C-90D2-9A43-842A-C7331A12E68B}"/>
              </a:ext>
            </a:extLst>
          </p:cNvPr>
          <p:cNvSpPr/>
          <p:nvPr/>
        </p:nvSpPr>
        <p:spPr>
          <a:xfrm>
            <a:off x="1925320" y="3893364"/>
            <a:ext cx="1346798" cy="6938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E" sz="1000" dirty="0"/>
              <a:t>Estimated cost of the cheapest solution through node 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42B385-3F05-7C4E-A050-31751761D889}"/>
              </a:ext>
            </a:extLst>
          </p:cNvPr>
          <p:cNvSpPr/>
          <p:nvPr/>
        </p:nvSpPr>
        <p:spPr>
          <a:xfrm>
            <a:off x="3992283" y="3972578"/>
            <a:ext cx="1159434" cy="5438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E" sz="1000" dirty="0"/>
              <a:t>Cost to reach node 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723D09-1F7F-FF49-AC0F-600F756F6762}"/>
              </a:ext>
            </a:extLst>
          </p:cNvPr>
          <p:cNvSpPr/>
          <p:nvPr/>
        </p:nvSpPr>
        <p:spPr>
          <a:xfrm>
            <a:off x="5623860" y="3797742"/>
            <a:ext cx="1347694" cy="5438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Estimated c</a:t>
            </a:r>
            <a:r>
              <a:rPr lang="en-SE" sz="1000" dirty="0"/>
              <a:t>ost to get from node n to goal node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8F534D-692A-7A4D-85C0-EE86A751F9FF}"/>
              </a:ext>
            </a:extLst>
          </p:cNvPr>
          <p:cNvSpPr/>
          <p:nvPr/>
        </p:nvSpPr>
        <p:spPr>
          <a:xfrm>
            <a:off x="3541059" y="3263853"/>
            <a:ext cx="2061882" cy="42433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8E35"/>
                </a:solidFill>
              </a:rPr>
              <a:t>f(n) </a:t>
            </a:r>
            <a:r>
              <a:rPr lang="en-US" dirty="0"/>
              <a:t>= </a:t>
            </a:r>
            <a:r>
              <a:rPr lang="en-US" dirty="0">
                <a:solidFill>
                  <a:srgbClr val="DE5AFF"/>
                </a:solidFill>
              </a:rPr>
              <a:t>g(n)</a:t>
            </a:r>
            <a:r>
              <a:rPr lang="en-US" dirty="0"/>
              <a:t>+</a:t>
            </a:r>
            <a:r>
              <a:rPr lang="en-US" dirty="0">
                <a:solidFill>
                  <a:srgbClr val="FFFF00"/>
                </a:solidFill>
              </a:rPr>
              <a:t>h(n)</a:t>
            </a:r>
            <a:endParaRPr lang="en-SE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22C9ED-319B-9644-AC82-05FA17385D2A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598719" y="3636377"/>
            <a:ext cx="1285988" cy="2569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91B81B4-07B5-B14D-8130-2D79290FC425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4572000" y="3688183"/>
            <a:ext cx="0" cy="2843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193EA6-3369-1C4D-8DEB-A1C058B7B353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241365" y="3636377"/>
            <a:ext cx="1056342" cy="1613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5C35448-5848-B70B-C723-3357460E10FB}"/>
                  </a:ext>
                </a:extLst>
              </p14:cNvPr>
              <p14:cNvContentPartPr/>
              <p14:nvPr/>
            </p14:nvContentPartPr>
            <p14:xfrm>
              <a:off x="0" y="336240"/>
              <a:ext cx="8105040" cy="47872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5C35448-5848-B70B-C723-3357460E10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360" y="326880"/>
                <a:ext cx="8123760" cy="480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2057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D715AF-7201-448C-8FC4-3B7C66441A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2D6611D4-73DD-4497-AF4D-E5D3FB29B4E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23D7A8-7DD4-408B-8F5D-DA7FC48A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them – please discuss!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52731D3-EC27-264E-BA35-CB5DB41C66F7}"/>
              </a:ext>
            </a:extLst>
          </p:cNvPr>
          <p:cNvGraphicFramePr>
            <a:graphicFrameLocks noGrp="1"/>
          </p:cNvGraphicFramePr>
          <p:nvPr>
            <p:ph sz="quarter" idx="11"/>
          </p:nvPr>
        </p:nvGraphicFramePr>
        <p:xfrm>
          <a:off x="806251" y="1210310"/>
          <a:ext cx="7531498" cy="324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9057">
                  <a:extLst>
                    <a:ext uri="{9D8B030D-6E8A-4147-A177-3AD203B41FA5}">
                      <a16:colId xmlns:a16="http://schemas.microsoft.com/office/drawing/2014/main" val="2355576728"/>
                    </a:ext>
                  </a:extLst>
                </a:gridCol>
                <a:gridCol w="3742441">
                  <a:extLst>
                    <a:ext uri="{9D8B030D-6E8A-4147-A177-3AD203B41FA5}">
                      <a16:colId xmlns:a16="http://schemas.microsoft.com/office/drawing/2014/main" val="2292788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E" sz="1400" dirty="0">
                          <a:solidFill>
                            <a:schemeClr val="tx2"/>
                          </a:solidFill>
                        </a:rPr>
                        <a:t>BFS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sz="1400" dirty="0">
                          <a:solidFill>
                            <a:schemeClr val="tx2"/>
                          </a:solidFill>
                        </a:rPr>
                        <a:t>DFS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42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2"/>
                          </a:solidFill>
                        </a:rPr>
                        <a:t>Will provide a solution if any.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</a:rPr>
                        <a:t>No guarantee that will find a solution.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769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2"/>
                          </a:solidFill>
                        </a:rPr>
                        <a:t>If there are more than one solutions for a given problem, it will provide the optimal solution with the least number of steps.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</a:rPr>
                        <a:t>Might get trapped in an infinite loop.</a:t>
                      </a:r>
                      <a:endParaRPr lang="en-SE" sz="1400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286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</a:rPr>
                        <a:t>Requires lots of memory since each level of the tree must be saved into memory to expand the next level.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2"/>
                          </a:solidFill>
                        </a:rPr>
                        <a:t>Requires very less memory as it only needs to store a stack of the nodes on the path from root node to the current node.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413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</a:rPr>
                        <a:t>Needs lots of time if the solution is far away from the root node.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2"/>
                          </a:solidFill>
                        </a:rPr>
                        <a:t>Needs less time to reach the goal node, </a:t>
                      </a:r>
                      <a:r>
                        <a:rPr lang="en-GB" sz="1400" b="1" dirty="0">
                          <a:solidFill>
                            <a:schemeClr val="tx2"/>
                          </a:solidFill>
                        </a:rPr>
                        <a:t>if it traverses the right path</a:t>
                      </a:r>
                      <a:r>
                        <a:rPr lang="en-GB" sz="1400" dirty="0">
                          <a:solidFill>
                            <a:schemeClr val="tx2"/>
                          </a:solidFill>
                        </a:rPr>
                        <a:t>.</a:t>
                      </a:r>
                      <a:endParaRPr lang="en-SE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544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1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2"/>
                          </a:solidFill>
                        </a:rPr>
                        <a:t>Needs less time to reach the goal node, </a:t>
                      </a:r>
                      <a:r>
                        <a:rPr lang="en-GB" sz="1400" b="1" dirty="0">
                          <a:solidFill>
                            <a:schemeClr val="tx2"/>
                          </a:solidFill>
                        </a:rPr>
                        <a:t>if the goal is close</a:t>
                      </a:r>
                      <a:endParaRPr lang="en-SE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</a:rPr>
                        <a:t>Could miss the goal and then need a lot of time; then might end up in a long path</a:t>
                      </a:r>
                      <a:endParaRPr lang="en-SE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52222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7887C3D2-AACC-4D46-A80E-345EC068F234}"/>
              </a:ext>
            </a:extLst>
          </p:cNvPr>
          <p:cNvSpPr/>
          <p:nvPr/>
        </p:nvSpPr>
        <p:spPr>
          <a:xfrm>
            <a:off x="139806" y="4433840"/>
            <a:ext cx="44294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Bonus: when will DFS not find a solution?</a:t>
            </a:r>
          </a:p>
          <a:p>
            <a:r>
              <a:rPr lang="en-US" dirty="0"/>
              <a:t>What about A*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718243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155">
            <a:extLst>
              <a:ext uri="{FF2B5EF4-FFF2-40B4-BE49-F238E27FC236}">
                <a16:creationId xmlns:a16="http://schemas.microsoft.com/office/drawing/2014/main" id="{ADBEC0E9-4DBC-4A43-9D54-F5A7A71A60A6}"/>
              </a:ext>
            </a:extLst>
          </p:cNvPr>
          <p:cNvSpPr/>
          <p:nvPr/>
        </p:nvSpPr>
        <p:spPr>
          <a:xfrm>
            <a:off x="11112" y="1245482"/>
            <a:ext cx="8423727" cy="3270953"/>
          </a:xfrm>
          <a:prstGeom prst="rect">
            <a:avLst/>
          </a:prstGeom>
          <a:solidFill>
            <a:srgbClr val="01366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5B2177-B587-5B4C-95F0-74C2F78849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2D6611D4-73DD-4497-AF4D-E5D3FB29B4E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E038C8-C423-DF4F-A8AB-A8E1B7B56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Minimax – AlphaBeta pruning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DEBE9C-940C-C04B-961C-1C01C8F103C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229987-B42E-F440-B60B-F1DB6AE61348}"/>
              </a:ext>
            </a:extLst>
          </p:cNvPr>
          <p:cNvSpPr txBox="1"/>
          <p:nvPr/>
        </p:nvSpPr>
        <p:spPr>
          <a:xfrm>
            <a:off x="120842" y="3641515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400" dirty="0"/>
              <a:t>Max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295938-68AD-A745-A686-E0C637153DF8}"/>
              </a:ext>
            </a:extLst>
          </p:cNvPr>
          <p:cNvSpPr txBox="1"/>
          <p:nvPr/>
        </p:nvSpPr>
        <p:spPr>
          <a:xfrm>
            <a:off x="140914" y="2603148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400" dirty="0"/>
              <a:t>Min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4BD79F-CECC-3048-A9E3-FEAD79410DE0}"/>
              </a:ext>
            </a:extLst>
          </p:cNvPr>
          <p:cNvSpPr txBox="1"/>
          <p:nvPr/>
        </p:nvSpPr>
        <p:spPr>
          <a:xfrm>
            <a:off x="125818" y="1582895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400" dirty="0"/>
              <a:t>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D308DA4-4227-5D46-A411-6E9544CB3185}"/>
                  </a:ext>
                </a:extLst>
              </p:cNvPr>
              <p:cNvSpPr txBox="1"/>
              <p:nvPr/>
            </p:nvSpPr>
            <p:spPr>
              <a:xfrm>
                <a:off x="7938667" y="810077"/>
                <a:ext cx="8809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E" sz="110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SE" sz="110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=−∞</m:t>
                    </m:r>
                  </m:oMath>
                </a14:m>
                <a:r>
                  <a:rPr lang="en-SE" sz="1100" dirty="0">
                    <a:solidFill>
                      <a:schemeClr val="tx1">
                        <a:lumMod val="75000"/>
                      </a:schemeClr>
                    </a:solidFill>
                  </a:rPr>
                  <a:t> : max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D308DA4-4227-5D46-A411-6E9544CB3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8667" y="810077"/>
                <a:ext cx="880947" cy="169277"/>
              </a:xfrm>
              <a:prstGeom prst="rect">
                <a:avLst/>
              </a:prstGeom>
              <a:blipFill>
                <a:blip r:embed="rId3"/>
                <a:stretch>
                  <a:fillRect l="-4138" t="-32143" r="-8276" b="-46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B3FD709-103E-3D4E-8853-98BC3A6687B0}"/>
                  </a:ext>
                </a:extLst>
              </p:cNvPr>
              <p:cNvSpPr txBox="1"/>
              <p:nvPr/>
            </p:nvSpPr>
            <p:spPr>
              <a:xfrm>
                <a:off x="7938667" y="1027780"/>
                <a:ext cx="84247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E" sz="110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SE" sz="110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SE" sz="1100" dirty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SE" sz="110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SE" sz="1100" dirty="0">
                    <a:solidFill>
                      <a:schemeClr val="tx1">
                        <a:lumMod val="75000"/>
                      </a:schemeClr>
                    </a:solidFill>
                  </a:rPr>
                  <a:t> : min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B3FD709-103E-3D4E-8853-98BC3A668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8667" y="1027780"/>
                <a:ext cx="842475" cy="169277"/>
              </a:xfrm>
              <a:prstGeom prst="rect">
                <a:avLst/>
              </a:prstGeom>
              <a:blipFill>
                <a:blip r:embed="rId4"/>
                <a:stretch>
                  <a:fillRect l="-7971" t="-33333" r="-8696" b="-5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nector 5">
            <a:extLst>
              <a:ext uri="{FF2B5EF4-FFF2-40B4-BE49-F238E27FC236}">
                <a16:creationId xmlns:a16="http://schemas.microsoft.com/office/drawing/2014/main" id="{A7882986-37BC-8945-9C1C-8A08DCEE7E18}"/>
              </a:ext>
            </a:extLst>
          </p:cNvPr>
          <p:cNvSpPr/>
          <p:nvPr/>
        </p:nvSpPr>
        <p:spPr>
          <a:xfrm>
            <a:off x="6393404" y="1347789"/>
            <a:ext cx="417568" cy="379900"/>
          </a:xfrm>
          <a:prstGeom prst="flowChartConnecto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100" dirty="0"/>
              <a:t>A</a:t>
            </a:r>
          </a:p>
        </p:txBody>
      </p:sp>
      <p:sp>
        <p:nvSpPr>
          <p:cNvPr id="7" name="Connector 6">
            <a:extLst>
              <a:ext uri="{FF2B5EF4-FFF2-40B4-BE49-F238E27FC236}">
                <a16:creationId xmlns:a16="http://schemas.microsoft.com/office/drawing/2014/main" id="{2393C69D-D11F-C746-B682-491486AA6067}"/>
              </a:ext>
            </a:extLst>
          </p:cNvPr>
          <p:cNvSpPr/>
          <p:nvPr/>
        </p:nvSpPr>
        <p:spPr>
          <a:xfrm>
            <a:off x="5417245" y="2225110"/>
            <a:ext cx="417568" cy="37990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100" dirty="0"/>
              <a:t>B</a:t>
            </a:r>
          </a:p>
        </p:txBody>
      </p:sp>
      <p:sp>
        <p:nvSpPr>
          <p:cNvPr id="8" name="Connector 7">
            <a:extLst>
              <a:ext uri="{FF2B5EF4-FFF2-40B4-BE49-F238E27FC236}">
                <a16:creationId xmlns:a16="http://schemas.microsoft.com/office/drawing/2014/main" id="{C8AB170E-3F32-7B49-940B-392E6E790E6F}"/>
              </a:ext>
            </a:extLst>
          </p:cNvPr>
          <p:cNvSpPr/>
          <p:nvPr/>
        </p:nvSpPr>
        <p:spPr>
          <a:xfrm>
            <a:off x="4938832" y="3300649"/>
            <a:ext cx="417568" cy="379900"/>
          </a:xfrm>
          <a:prstGeom prst="flowChartConnecto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100" dirty="0"/>
              <a:t>D</a:t>
            </a:r>
          </a:p>
        </p:txBody>
      </p:sp>
      <p:sp>
        <p:nvSpPr>
          <p:cNvPr id="9" name="Connector 8">
            <a:extLst>
              <a:ext uri="{FF2B5EF4-FFF2-40B4-BE49-F238E27FC236}">
                <a16:creationId xmlns:a16="http://schemas.microsoft.com/office/drawing/2014/main" id="{23F75F2D-284E-A747-B95E-E386438222F5}"/>
              </a:ext>
            </a:extLst>
          </p:cNvPr>
          <p:cNvSpPr/>
          <p:nvPr/>
        </p:nvSpPr>
        <p:spPr>
          <a:xfrm>
            <a:off x="5848000" y="3297446"/>
            <a:ext cx="417568" cy="379900"/>
          </a:xfrm>
          <a:prstGeom prst="flowChartConnecto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100" dirty="0"/>
              <a:t>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1C747E-1BBB-1D4F-8738-1DB2C024B4E2}"/>
              </a:ext>
            </a:extLst>
          </p:cNvPr>
          <p:cNvCxnSpPr>
            <a:cxnSpLocks/>
            <a:stCxn id="6" idx="4"/>
            <a:endCxn id="7" idx="7"/>
          </p:cNvCxnSpPr>
          <p:nvPr/>
        </p:nvCxnSpPr>
        <p:spPr>
          <a:xfrm flipH="1">
            <a:off x="5773662" y="1727689"/>
            <a:ext cx="828526" cy="553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DF505C-9A79-7347-9441-2EB153AA9E99}"/>
              </a:ext>
            </a:extLst>
          </p:cNvPr>
          <p:cNvCxnSpPr>
            <a:cxnSpLocks/>
            <a:stCxn id="6" idx="4"/>
            <a:endCxn id="22" idx="0"/>
          </p:cNvCxnSpPr>
          <p:nvPr/>
        </p:nvCxnSpPr>
        <p:spPr>
          <a:xfrm>
            <a:off x="6602188" y="1727689"/>
            <a:ext cx="912115" cy="5285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9004302-8FD9-B541-A929-4BC4488C345A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flipH="1">
            <a:off x="5147616" y="2605010"/>
            <a:ext cx="478413" cy="695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336D1E-A63A-0649-B5A3-51C28E51ACF7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5626029" y="2605010"/>
            <a:ext cx="430755" cy="6924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0BE4898-1494-FC45-A084-D0531FB16754}"/>
              </a:ext>
            </a:extLst>
          </p:cNvPr>
          <p:cNvCxnSpPr>
            <a:cxnSpLocks/>
            <a:stCxn id="8" idx="4"/>
            <a:endCxn id="56" idx="0"/>
          </p:cNvCxnSpPr>
          <p:nvPr/>
        </p:nvCxnSpPr>
        <p:spPr>
          <a:xfrm flipH="1">
            <a:off x="4911741" y="3680550"/>
            <a:ext cx="235875" cy="4682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C7EEAC9-DE1D-904F-9DBE-EE8B1AA8E803}"/>
              </a:ext>
            </a:extLst>
          </p:cNvPr>
          <p:cNvCxnSpPr>
            <a:cxnSpLocks/>
            <a:stCxn id="8" idx="4"/>
            <a:endCxn id="57" idx="0"/>
          </p:cNvCxnSpPr>
          <p:nvPr/>
        </p:nvCxnSpPr>
        <p:spPr>
          <a:xfrm>
            <a:off x="5147616" y="3680550"/>
            <a:ext cx="198039" cy="4673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96B059-05C9-1348-8ECC-F60D3BDED732}"/>
              </a:ext>
            </a:extLst>
          </p:cNvPr>
          <p:cNvCxnSpPr>
            <a:cxnSpLocks/>
            <a:stCxn id="9" idx="4"/>
            <a:endCxn id="58" idx="0"/>
          </p:cNvCxnSpPr>
          <p:nvPr/>
        </p:nvCxnSpPr>
        <p:spPr>
          <a:xfrm flipH="1">
            <a:off x="5821229" y="3677346"/>
            <a:ext cx="235555" cy="4655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53F9AA2-EBFF-A74E-AE4C-EEBE1B65CBFF}"/>
              </a:ext>
            </a:extLst>
          </p:cNvPr>
          <p:cNvCxnSpPr>
            <a:cxnSpLocks/>
            <a:stCxn id="9" idx="4"/>
            <a:endCxn id="59" idx="0"/>
          </p:cNvCxnSpPr>
          <p:nvPr/>
        </p:nvCxnSpPr>
        <p:spPr>
          <a:xfrm>
            <a:off x="6056784" y="3677346"/>
            <a:ext cx="198360" cy="4646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onnector 21">
            <a:extLst>
              <a:ext uri="{FF2B5EF4-FFF2-40B4-BE49-F238E27FC236}">
                <a16:creationId xmlns:a16="http://schemas.microsoft.com/office/drawing/2014/main" id="{1545012B-7113-CF47-9D6A-DF1296B333C5}"/>
              </a:ext>
            </a:extLst>
          </p:cNvPr>
          <p:cNvSpPr/>
          <p:nvPr/>
        </p:nvSpPr>
        <p:spPr>
          <a:xfrm>
            <a:off x="7305519" y="2256207"/>
            <a:ext cx="417568" cy="37990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100" dirty="0"/>
              <a:t>C</a:t>
            </a:r>
          </a:p>
        </p:txBody>
      </p:sp>
      <p:sp>
        <p:nvSpPr>
          <p:cNvPr id="23" name="Connector 22">
            <a:extLst>
              <a:ext uri="{FF2B5EF4-FFF2-40B4-BE49-F238E27FC236}">
                <a16:creationId xmlns:a16="http://schemas.microsoft.com/office/drawing/2014/main" id="{FF1F3E72-DAEF-D642-BF2B-55B718B3C7EC}"/>
              </a:ext>
            </a:extLst>
          </p:cNvPr>
          <p:cNvSpPr/>
          <p:nvPr/>
        </p:nvSpPr>
        <p:spPr>
          <a:xfrm>
            <a:off x="6878703" y="3317698"/>
            <a:ext cx="417568" cy="379900"/>
          </a:xfrm>
          <a:prstGeom prst="flowChartConnecto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100" dirty="0"/>
              <a:t>F</a:t>
            </a:r>
          </a:p>
        </p:txBody>
      </p:sp>
      <p:sp>
        <p:nvSpPr>
          <p:cNvPr id="24" name="Connector 23">
            <a:extLst>
              <a:ext uri="{FF2B5EF4-FFF2-40B4-BE49-F238E27FC236}">
                <a16:creationId xmlns:a16="http://schemas.microsoft.com/office/drawing/2014/main" id="{20CA3332-8B71-C944-BF3B-8FB1A025B26C}"/>
              </a:ext>
            </a:extLst>
          </p:cNvPr>
          <p:cNvSpPr/>
          <p:nvPr/>
        </p:nvSpPr>
        <p:spPr>
          <a:xfrm>
            <a:off x="7738946" y="3317698"/>
            <a:ext cx="417568" cy="379900"/>
          </a:xfrm>
          <a:prstGeom prst="flowChartConnecto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100" dirty="0"/>
              <a:t>G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14A2048-0388-4C46-AB11-229A57BCB85C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flipH="1">
            <a:off x="7087487" y="2636107"/>
            <a:ext cx="426816" cy="681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BC31497-970E-3242-B0CC-07D67FCF517D}"/>
              </a:ext>
            </a:extLst>
          </p:cNvPr>
          <p:cNvCxnSpPr>
            <a:cxnSpLocks/>
            <a:stCxn id="22" idx="4"/>
            <a:endCxn id="24" idx="0"/>
          </p:cNvCxnSpPr>
          <p:nvPr/>
        </p:nvCxnSpPr>
        <p:spPr>
          <a:xfrm>
            <a:off x="7514303" y="2636107"/>
            <a:ext cx="433427" cy="681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9667CE2-1A07-EF4A-85BE-9FCB8ADCD3FB}"/>
              </a:ext>
            </a:extLst>
          </p:cNvPr>
          <p:cNvCxnSpPr>
            <a:cxnSpLocks/>
            <a:stCxn id="23" idx="4"/>
            <a:endCxn id="60" idx="0"/>
          </p:cNvCxnSpPr>
          <p:nvPr/>
        </p:nvCxnSpPr>
        <p:spPr>
          <a:xfrm flipH="1">
            <a:off x="6862357" y="3697598"/>
            <a:ext cx="225130" cy="461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687050C-4B63-ED4A-8CF2-8FC7FA381F36}"/>
              </a:ext>
            </a:extLst>
          </p:cNvPr>
          <p:cNvCxnSpPr>
            <a:cxnSpLocks/>
            <a:stCxn id="23" idx="4"/>
            <a:endCxn id="61" idx="0"/>
          </p:cNvCxnSpPr>
          <p:nvPr/>
        </p:nvCxnSpPr>
        <p:spPr>
          <a:xfrm>
            <a:off x="7087487" y="3697598"/>
            <a:ext cx="208784" cy="4601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6D3728D-B8C2-2946-8A3C-2CB2ABC52342}"/>
              </a:ext>
            </a:extLst>
          </p:cNvPr>
          <p:cNvCxnSpPr>
            <a:cxnSpLocks/>
            <a:stCxn id="24" idx="4"/>
            <a:endCxn id="62" idx="0"/>
          </p:cNvCxnSpPr>
          <p:nvPr/>
        </p:nvCxnSpPr>
        <p:spPr>
          <a:xfrm flipH="1">
            <a:off x="7721594" y="3697598"/>
            <a:ext cx="226136" cy="4453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7F53131-9802-B24D-9BDF-C9AA4E90CDB5}"/>
              </a:ext>
            </a:extLst>
          </p:cNvPr>
          <p:cNvCxnSpPr>
            <a:cxnSpLocks/>
            <a:stCxn id="24" idx="4"/>
            <a:endCxn id="63" idx="0"/>
          </p:cNvCxnSpPr>
          <p:nvPr/>
        </p:nvCxnSpPr>
        <p:spPr>
          <a:xfrm>
            <a:off x="7947730" y="3697598"/>
            <a:ext cx="207778" cy="4444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EA02182-6B21-9147-802E-EEFFDEA34A16}"/>
              </a:ext>
            </a:extLst>
          </p:cNvPr>
          <p:cNvSpPr txBox="1"/>
          <p:nvPr/>
        </p:nvSpPr>
        <p:spPr>
          <a:xfrm>
            <a:off x="4644683" y="3393129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900" dirty="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FEF5F3-2D0F-CA4C-9BD3-A627E265A76B}"/>
              </a:ext>
            </a:extLst>
          </p:cNvPr>
          <p:cNvSpPr txBox="1"/>
          <p:nvPr/>
        </p:nvSpPr>
        <p:spPr>
          <a:xfrm>
            <a:off x="5151797" y="2298758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900" dirty="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640B5E9-8A9D-3443-990C-9CCDC9967D9D}"/>
              </a:ext>
            </a:extLst>
          </p:cNvPr>
          <p:cNvSpPr txBox="1"/>
          <p:nvPr/>
        </p:nvSpPr>
        <p:spPr>
          <a:xfrm>
            <a:off x="6158785" y="142794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900" dirty="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08EA05B-0C91-BB4B-B6D3-F5F61BDABEBF}"/>
              </a:ext>
            </a:extLst>
          </p:cNvPr>
          <p:cNvSpPr txBox="1"/>
          <p:nvPr/>
        </p:nvSpPr>
        <p:spPr>
          <a:xfrm>
            <a:off x="4761481" y="4148797"/>
            <a:ext cx="300520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E" sz="1000" dirty="0"/>
              <a:t>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B6E79B2-F0A3-404D-BDF3-3A6CE680DDD6}"/>
              </a:ext>
            </a:extLst>
          </p:cNvPr>
          <p:cNvSpPr txBox="1"/>
          <p:nvPr/>
        </p:nvSpPr>
        <p:spPr>
          <a:xfrm>
            <a:off x="5195395" y="4147936"/>
            <a:ext cx="300520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E" sz="1000" dirty="0"/>
              <a:t>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4AF5871-4B0D-5D41-81D3-CF7106411835}"/>
              </a:ext>
            </a:extLst>
          </p:cNvPr>
          <p:cNvSpPr txBox="1"/>
          <p:nvPr/>
        </p:nvSpPr>
        <p:spPr>
          <a:xfrm>
            <a:off x="5670969" y="4142901"/>
            <a:ext cx="300520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E" sz="1000" dirty="0"/>
              <a:t>6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B96FEC6-AC4D-174B-B6C1-B123E44C9833}"/>
              </a:ext>
            </a:extLst>
          </p:cNvPr>
          <p:cNvSpPr txBox="1"/>
          <p:nvPr/>
        </p:nvSpPr>
        <p:spPr>
          <a:xfrm>
            <a:off x="6104884" y="4142040"/>
            <a:ext cx="300520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E" sz="1000" dirty="0"/>
              <a:t>9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85DE6A-F95D-064F-9ACD-8BC4D9571B2F}"/>
              </a:ext>
            </a:extLst>
          </p:cNvPr>
          <p:cNvSpPr txBox="1"/>
          <p:nvPr/>
        </p:nvSpPr>
        <p:spPr>
          <a:xfrm>
            <a:off x="6712097" y="4158610"/>
            <a:ext cx="300520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E" sz="1000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41AD468-71BB-114B-8AE2-1C4784F78DA0}"/>
              </a:ext>
            </a:extLst>
          </p:cNvPr>
          <p:cNvSpPr txBox="1"/>
          <p:nvPr/>
        </p:nvSpPr>
        <p:spPr>
          <a:xfrm>
            <a:off x="7146011" y="4157749"/>
            <a:ext cx="300520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E" sz="1000" dirty="0"/>
              <a:t>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446F145-5BD5-9946-A0B8-11BEFC6D3726}"/>
              </a:ext>
            </a:extLst>
          </p:cNvPr>
          <p:cNvSpPr txBox="1"/>
          <p:nvPr/>
        </p:nvSpPr>
        <p:spPr>
          <a:xfrm>
            <a:off x="7571334" y="4142901"/>
            <a:ext cx="300520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E" sz="1000" dirty="0"/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C7F55E6-5263-0F41-B2D5-726EFA244044}"/>
              </a:ext>
            </a:extLst>
          </p:cNvPr>
          <p:cNvSpPr txBox="1"/>
          <p:nvPr/>
        </p:nvSpPr>
        <p:spPr>
          <a:xfrm>
            <a:off x="8005248" y="4142041"/>
            <a:ext cx="300520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E" sz="1000" dirty="0"/>
              <a:t>-4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90282D3-5932-744B-A1AC-A1396C6ED300}"/>
              </a:ext>
            </a:extLst>
          </p:cNvPr>
          <p:cNvSpPr txBox="1"/>
          <p:nvPr/>
        </p:nvSpPr>
        <p:spPr>
          <a:xfrm>
            <a:off x="5601019" y="3397535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900" dirty="0">
                <a:solidFill>
                  <a:srgbClr val="FFFF00"/>
                </a:solidFill>
              </a:rPr>
              <a:t>6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144A40C-6817-7F42-8DA2-DC1FD0FA9CA2}"/>
              </a:ext>
            </a:extLst>
          </p:cNvPr>
          <p:cNvSpPr txBox="1"/>
          <p:nvPr/>
        </p:nvSpPr>
        <p:spPr>
          <a:xfrm>
            <a:off x="6602721" y="3393129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900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0CE181D-2DB5-5D42-8250-99877705A1E0}"/>
              </a:ext>
            </a:extLst>
          </p:cNvPr>
          <p:cNvSpPr txBox="1"/>
          <p:nvPr/>
        </p:nvSpPr>
        <p:spPr>
          <a:xfrm>
            <a:off x="7032828" y="2305805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900" dirty="0">
                <a:solidFill>
                  <a:srgbClr val="FFFF00"/>
                </a:solidFill>
              </a:rPr>
              <a:t>2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F1A10C7-B166-984C-A9F3-DE2177F8296F}"/>
              </a:ext>
            </a:extLst>
          </p:cNvPr>
          <p:cNvGrpSpPr/>
          <p:nvPr/>
        </p:nvGrpSpPr>
        <p:grpSpPr>
          <a:xfrm>
            <a:off x="6121749" y="4142040"/>
            <a:ext cx="283654" cy="260383"/>
            <a:chOff x="3867615" y="4027651"/>
            <a:chExt cx="327405" cy="314907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CE19FA9-8BF1-9840-8889-CAC0CDE0307A}"/>
                </a:ext>
              </a:extLst>
            </p:cNvPr>
            <p:cNvCxnSpPr>
              <a:cxnSpLocks/>
            </p:cNvCxnSpPr>
            <p:nvPr/>
          </p:nvCxnSpPr>
          <p:spPr>
            <a:xfrm>
              <a:off x="3867615" y="4034781"/>
              <a:ext cx="306919" cy="307777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B3AAC81-B7D2-9A45-9D00-F42482E60AA6}"/>
                </a:ext>
              </a:extLst>
            </p:cNvPr>
            <p:cNvCxnSpPr/>
            <p:nvPr/>
          </p:nvCxnSpPr>
          <p:spPr>
            <a:xfrm flipH="1">
              <a:off x="3867615" y="4027651"/>
              <a:ext cx="327405" cy="307777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568470F-61CA-D04B-9570-B0AF05199230}"/>
              </a:ext>
            </a:extLst>
          </p:cNvPr>
          <p:cNvGrpSpPr/>
          <p:nvPr/>
        </p:nvGrpSpPr>
        <p:grpSpPr>
          <a:xfrm>
            <a:off x="7588200" y="4151853"/>
            <a:ext cx="283654" cy="260383"/>
            <a:chOff x="3867615" y="4027651"/>
            <a:chExt cx="327405" cy="314907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6F8282A-6034-014C-9BFE-DF0D763418D8}"/>
                </a:ext>
              </a:extLst>
            </p:cNvPr>
            <p:cNvCxnSpPr>
              <a:cxnSpLocks/>
            </p:cNvCxnSpPr>
            <p:nvPr/>
          </p:nvCxnSpPr>
          <p:spPr>
            <a:xfrm>
              <a:off x="3867615" y="4034781"/>
              <a:ext cx="306919" cy="307777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137B975-0325-5347-86E2-B905D723391E}"/>
                </a:ext>
              </a:extLst>
            </p:cNvPr>
            <p:cNvCxnSpPr/>
            <p:nvPr/>
          </p:nvCxnSpPr>
          <p:spPr>
            <a:xfrm flipH="1">
              <a:off x="3867615" y="4027651"/>
              <a:ext cx="327405" cy="307777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49F2C8D-E15F-3146-BC86-1625F9C89BD1}"/>
              </a:ext>
            </a:extLst>
          </p:cNvPr>
          <p:cNvGrpSpPr/>
          <p:nvPr/>
        </p:nvGrpSpPr>
        <p:grpSpPr>
          <a:xfrm>
            <a:off x="8009856" y="4142040"/>
            <a:ext cx="283654" cy="260383"/>
            <a:chOff x="3867615" y="4027651"/>
            <a:chExt cx="327405" cy="314907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F50CEFA-F877-4C4B-94B8-420CA0D20655}"/>
                </a:ext>
              </a:extLst>
            </p:cNvPr>
            <p:cNvCxnSpPr>
              <a:cxnSpLocks/>
            </p:cNvCxnSpPr>
            <p:nvPr/>
          </p:nvCxnSpPr>
          <p:spPr>
            <a:xfrm>
              <a:off x="3867615" y="4034781"/>
              <a:ext cx="306919" cy="307777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9BD0AEA-E61F-8646-8DE3-A67E58F5F796}"/>
                </a:ext>
              </a:extLst>
            </p:cNvPr>
            <p:cNvCxnSpPr/>
            <p:nvPr/>
          </p:nvCxnSpPr>
          <p:spPr>
            <a:xfrm flipH="1">
              <a:off x="3867615" y="4027651"/>
              <a:ext cx="327405" cy="307777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73A2AD9-231A-5044-9F59-79642EA2ADE5}"/>
              </a:ext>
            </a:extLst>
          </p:cNvPr>
          <p:cNvGrpSpPr/>
          <p:nvPr/>
        </p:nvGrpSpPr>
        <p:grpSpPr>
          <a:xfrm>
            <a:off x="7805903" y="3377456"/>
            <a:ext cx="283654" cy="260383"/>
            <a:chOff x="3867615" y="4027651"/>
            <a:chExt cx="327405" cy="314907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787EB0E-D363-D047-98D7-6CA09DB7597F}"/>
                </a:ext>
              </a:extLst>
            </p:cNvPr>
            <p:cNvCxnSpPr>
              <a:cxnSpLocks/>
            </p:cNvCxnSpPr>
            <p:nvPr/>
          </p:nvCxnSpPr>
          <p:spPr>
            <a:xfrm>
              <a:off x="3867615" y="4034781"/>
              <a:ext cx="306919" cy="307777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32C89EC-5287-E842-954D-733873392BD0}"/>
                </a:ext>
              </a:extLst>
            </p:cNvPr>
            <p:cNvCxnSpPr/>
            <p:nvPr/>
          </p:nvCxnSpPr>
          <p:spPr>
            <a:xfrm flipH="1">
              <a:off x="3867615" y="4027651"/>
              <a:ext cx="327405" cy="307777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DA55D59E-C24B-9548-AFFB-365E97C54D64}"/>
              </a:ext>
            </a:extLst>
          </p:cNvPr>
          <p:cNvGrpSpPr/>
          <p:nvPr/>
        </p:nvGrpSpPr>
        <p:grpSpPr>
          <a:xfrm>
            <a:off x="6095104" y="3849561"/>
            <a:ext cx="117964" cy="99731"/>
            <a:chOff x="3836860" y="3673926"/>
            <a:chExt cx="136159" cy="120615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1AB9789-C07D-EA42-B5D1-B138549F85F5}"/>
                </a:ext>
              </a:extLst>
            </p:cNvPr>
            <p:cNvCxnSpPr/>
            <p:nvPr/>
          </p:nvCxnSpPr>
          <p:spPr>
            <a:xfrm flipH="1">
              <a:off x="3836860" y="3673926"/>
              <a:ext cx="119896" cy="9447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F27CFFC-0EC6-0043-8D1D-56EF0CC1ECB5}"/>
                </a:ext>
              </a:extLst>
            </p:cNvPr>
            <p:cNvCxnSpPr/>
            <p:nvPr/>
          </p:nvCxnSpPr>
          <p:spPr>
            <a:xfrm flipH="1">
              <a:off x="3853123" y="3700071"/>
              <a:ext cx="119896" cy="9447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2C352283-69FC-E44E-A9CD-B8C1DF6ED678}"/>
              </a:ext>
            </a:extLst>
          </p:cNvPr>
          <p:cNvGrpSpPr/>
          <p:nvPr/>
        </p:nvGrpSpPr>
        <p:grpSpPr>
          <a:xfrm>
            <a:off x="7662171" y="2902038"/>
            <a:ext cx="117964" cy="99731"/>
            <a:chOff x="3836860" y="3673926"/>
            <a:chExt cx="136159" cy="120615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4955EF9-58FD-6240-AEC1-0AFCA5006179}"/>
                </a:ext>
              </a:extLst>
            </p:cNvPr>
            <p:cNvCxnSpPr/>
            <p:nvPr/>
          </p:nvCxnSpPr>
          <p:spPr>
            <a:xfrm flipH="1">
              <a:off x="3836860" y="3673926"/>
              <a:ext cx="119896" cy="9447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B6CA7A5-5992-9345-9A7E-8582923997A6}"/>
                </a:ext>
              </a:extLst>
            </p:cNvPr>
            <p:cNvCxnSpPr/>
            <p:nvPr/>
          </p:nvCxnSpPr>
          <p:spPr>
            <a:xfrm flipH="1">
              <a:off x="3853123" y="3700071"/>
              <a:ext cx="119896" cy="9447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02" name="Connector 101">
            <a:extLst>
              <a:ext uri="{FF2B5EF4-FFF2-40B4-BE49-F238E27FC236}">
                <a16:creationId xmlns:a16="http://schemas.microsoft.com/office/drawing/2014/main" id="{7E9F795C-5216-B840-AD58-24CFCC0D02D9}"/>
              </a:ext>
            </a:extLst>
          </p:cNvPr>
          <p:cNvSpPr/>
          <p:nvPr/>
        </p:nvSpPr>
        <p:spPr>
          <a:xfrm>
            <a:off x="2424424" y="1347789"/>
            <a:ext cx="417568" cy="379900"/>
          </a:xfrm>
          <a:prstGeom prst="flowChartConnecto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100" dirty="0"/>
              <a:t>A</a:t>
            </a:r>
          </a:p>
        </p:txBody>
      </p:sp>
      <p:sp>
        <p:nvSpPr>
          <p:cNvPr id="103" name="Connector 102">
            <a:extLst>
              <a:ext uri="{FF2B5EF4-FFF2-40B4-BE49-F238E27FC236}">
                <a16:creationId xmlns:a16="http://schemas.microsoft.com/office/drawing/2014/main" id="{29766136-E22D-F948-BF06-4C3FC5300AA7}"/>
              </a:ext>
            </a:extLst>
          </p:cNvPr>
          <p:cNvSpPr/>
          <p:nvPr/>
        </p:nvSpPr>
        <p:spPr>
          <a:xfrm>
            <a:off x="1448265" y="2225110"/>
            <a:ext cx="417568" cy="37990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100" dirty="0"/>
              <a:t>B</a:t>
            </a:r>
          </a:p>
        </p:txBody>
      </p:sp>
      <p:sp>
        <p:nvSpPr>
          <p:cNvPr id="104" name="Connector 103">
            <a:extLst>
              <a:ext uri="{FF2B5EF4-FFF2-40B4-BE49-F238E27FC236}">
                <a16:creationId xmlns:a16="http://schemas.microsoft.com/office/drawing/2014/main" id="{3E25D17A-8A0E-E34C-84F8-5039F7E1172E}"/>
              </a:ext>
            </a:extLst>
          </p:cNvPr>
          <p:cNvSpPr/>
          <p:nvPr/>
        </p:nvSpPr>
        <p:spPr>
          <a:xfrm>
            <a:off x="969852" y="3300649"/>
            <a:ext cx="417568" cy="379900"/>
          </a:xfrm>
          <a:prstGeom prst="flowChartConnecto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100" dirty="0"/>
              <a:t>D</a:t>
            </a:r>
          </a:p>
        </p:txBody>
      </p:sp>
      <p:sp>
        <p:nvSpPr>
          <p:cNvPr id="105" name="Connector 104">
            <a:extLst>
              <a:ext uri="{FF2B5EF4-FFF2-40B4-BE49-F238E27FC236}">
                <a16:creationId xmlns:a16="http://schemas.microsoft.com/office/drawing/2014/main" id="{576F560F-E4BA-8C4F-80BF-D0E8C2A2C1A4}"/>
              </a:ext>
            </a:extLst>
          </p:cNvPr>
          <p:cNvSpPr/>
          <p:nvPr/>
        </p:nvSpPr>
        <p:spPr>
          <a:xfrm>
            <a:off x="1879020" y="3297446"/>
            <a:ext cx="417568" cy="379900"/>
          </a:xfrm>
          <a:prstGeom prst="flowChartConnecto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100" dirty="0"/>
              <a:t>E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96AA403-F3A1-104A-8867-9349CB077DC5}"/>
              </a:ext>
            </a:extLst>
          </p:cNvPr>
          <p:cNvCxnSpPr>
            <a:cxnSpLocks/>
            <a:stCxn id="102" idx="4"/>
            <a:endCxn id="103" idx="7"/>
          </p:cNvCxnSpPr>
          <p:nvPr/>
        </p:nvCxnSpPr>
        <p:spPr>
          <a:xfrm flipH="1">
            <a:off x="1804682" y="1727689"/>
            <a:ext cx="828526" cy="553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9D8A069C-5F18-B647-BEA3-840BE9238B14}"/>
              </a:ext>
            </a:extLst>
          </p:cNvPr>
          <p:cNvCxnSpPr>
            <a:cxnSpLocks/>
            <a:stCxn id="102" idx="4"/>
            <a:endCxn id="114" idx="0"/>
          </p:cNvCxnSpPr>
          <p:nvPr/>
        </p:nvCxnSpPr>
        <p:spPr>
          <a:xfrm>
            <a:off x="2633208" y="1727689"/>
            <a:ext cx="912115" cy="5285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68EC07B-6728-2942-9854-1812A8D59EE3}"/>
              </a:ext>
            </a:extLst>
          </p:cNvPr>
          <p:cNvCxnSpPr>
            <a:cxnSpLocks/>
            <a:stCxn id="103" idx="4"/>
            <a:endCxn id="104" idx="0"/>
          </p:cNvCxnSpPr>
          <p:nvPr/>
        </p:nvCxnSpPr>
        <p:spPr>
          <a:xfrm flipH="1">
            <a:off x="1178636" y="2605010"/>
            <a:ext cx="478413" cy="695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94BCF88-C826-5D41-AFAE-52ECDE93629C}"/>
              </a:ext>
            </a:extLst>
          </p:cNvPr>
          <p:cNvCxnSpPr>
            <a:cxnSpLocks/>
            <a:stCxn id="103" idx="4"/>
            <a:endCxn id="105" idx="0"/>
          </p:cNvCxnSpPr>
          <p:nvPr/>
        </p:nvCxnSpPr>
        <p:spPr>
          <a:xfrm>
            <a:off x="1657049" y="2605010"/>
            <a:ext cx="430755" cy="6924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0DA16FE-430C-0D45-A335-362EE7A008E4}"/>
              </a:ext>
            </a:extLst>
          </p:cNvPr>
          <p:cNvCxnSpPr>
            <a:cxnSpLocks/>
            <a:stCxn id="104" idx="4"/>
            <a:endCxn id="126" idx="0"/>
          </p:cNvCxnSpPr>
          <p:nvPr/>
        </p:nvCxnSpPr>
        <p:spPr>
          <a:xfrm flipH="1">
            <a:off x="942761" y="3680550"/>
            <a:ext cx="235875" cy="4682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F136981-7CDA-BA42-AD7E-4B9CA02BD6E3}"/>
              </a:ext>
            </a:extLst>
          </p:cNvPr>
          <p:cNvCxnSpPr>
            <a:cxnSpLocks/>
            <a:stCxn id="104" idx="4"/>
            <a:endCxn id="127" idx="0"/>
          </p:cNvCxnSpPr>
          <p:nvPr/>
        </p:nvCxnSpPr>
        <p:spPr>
          <a:xfrm>
            <a:off x="1178636" y="3680550"/>
            <a:ext cx="198039" cy="4673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DD77D15-6037-104E-BAA2-C0D099F4A4D2}"/>
              </a:ext>
            </a:extLst>
          </p:cNvPr>
          <p:cNvCxnSpPr>
            <a:cxnSpLocks/>
            <a:stCxn id="105" idx="4"/>
            <a:endCxn id="128" idx="0"/>
          </p:cNvCxnSpPr>
          <p:nvPr/>
        </p:nvCxnSpPr>
        <p:spPr>
          <a:xfrm flipH="1">
            <a:off x="1852249" y="3677346"/>
            <a:ext cx="235555" cy="4655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9F282F1-584A-C146-860B-2263AFE440C9}"/>
              </a:ext>
            </a:extLst>
          </p:cNvPr>
          <p:cNvCxnSpPr>
            <a:cxnSpLocks/>
            <a:stCxn id="105" idx="4"/>
            <a:endCxn id="129" idx="0"/>
          </p:cNvCxnSpPr>
          <p:nvPr/>
        </p:nvCxnSpPr>
        <p:spPr>
          <a:xfrm>
            <a:off x="2087804" y="3677346"/>
            <a:ext cx="198360" cy="4646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Connector 113">
            <a:extLst>
              <a:ext uri="{FF2B5EF4-FFF2-40B4-BE49-F238E27FC236}">
                <a16:creationId xmlns:a16="http://schemas.microsoft.com/office/drawing/2014/main" id="{6AEF5F30-57F4-284A-8CB1-A068D09DC578}"/>
              </a:ext>
            </a:extLst>
          </p:cNvPr>
          <p:cNvSpPr/>
          <p:nvPr/>
        </p:nvSpPr>
        <p:spPr>
          <a:xfrm>
            <a:off x="3336539" y="2256207"/>
            <a:ext cx="417568" cy="37990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100" dirty="0"/>
              <a:t>C</a:t>
            </a:r>
          </a:p>
        </p:txBody>
      </p:sp>
      <p:sp>
        <p:nvSpPr>
          <p:cNvPr id="115" name="Connector 114">
            <a:extLst>
              <a:ext uri="{FF2B5EF4-FFF2-40B4-BE49-F238E27FC236}">
                <a16:creationId xmlns:a16="http://schemas.microsoft.com/office/drawing/2014/main" id="{871AF7D7-3B04-3C41-854D-5E8C3C517372}"/>
              </a:ext>
            </a:extLst>
          </p:cNvPr>
          <p:cNvSpPr/>
          <p:nvPr/>
        </p:nvSpPr>
        <p:spPr>
          <a:xfrm>
            <a:off x="2909723" y="3317698"/>
            <a:ext cx="417568" cy="379900"/>
          </a:xfrm>
          <a:prstGeom prst="flowChartConnecto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100" dirty="0"/>
              <a:t>F</a:t>
            </a:r>
          </a:p>
        </p:txBody>
      </p:sp>
      <p:sp>
        <p:nvSpPr>
          <p:cNvPr id="116" name="Connector 115">
            <a:extLst>
              <a:ext uri="{FF2B5EF4-FFF2-40B4-BE49-F238E27FC236}">
                <a16:creationId xmlns:a16="http://schemas.microsoft.com/office/drawing/2014/main" id="{57D922D8-94E9-2446-AD7F-756A58DDB771}"/>
              </a:ext>
            </a:extLst>
          </p:cNvPr>
          <p:cNvSpPr/>
          <p:nvPr/>
        </p:nvSpPr>
        <p:spPr>
          <a:xfrm>
            <a:off x="3769966" y="3317698"/>
            <a:ext cx="417568" cy="379900"/>
          </a:xfrm>
          <a:prstGeom prst="flowChartConnecto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100" dirty="0"/>
              <a:t>G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9609027-3A14-BC4B-8054-38B5684DB1B1}"/>
              </a:ext>
            </a:extLst>
          </p:cNvPr>
          <p:cNvCxnSpPr>
            <a:cxnSpLocks/>
            <a:stCxn id="114" idx="4"/>
            <a:endCxn id="115" idx="0"/>
          </p:cNvCxnSpPr>
          <p:nvPr/>
        </p:nvCxnSpPr>
        <p:spPr>
          <a:xfrm flipH="1">
            <a:off x="3118507" y="2636107"/>
            <a:ext cx="426816" cy="681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A4F0ED5-06DA-8340-ADC0-D9CBCB360E47}"/>
              </a:ext>
            </a:extLst>
          </p:cNvPr>
          <p:cNvCxnSpPr>
            <a:cxnSpLocks/>
            <a:stCxn id="114" idx="4"/>
            <a:endCxn id="116" idx="0"/>
          </p:cNvCxnSpPr>
          <p:nvPr/>
        </p:nvCxnSpPr>
        <p:spPr>
          <a:xfrm>
            <a:off x="3545323" y="2636107"/>
            <a:ext cx="433427" cy="681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7F6BB7E-245B-5848-B6A3-CCE9F2226949}"/>
              </a:ext>
            </a:extLst>
          </p:cNvPr>
          <p:cNvCxnSpPr>
            <a:cxnSpLocks/>
            <a:stCxn id="115" idx="4"/>
            <a:endCxn id="130" idx="0"/>
          </p:cNvCxnSpPr>
          <p:nvPr/>
        </p:nvCxnSpPr>
        <p:spPr>
          <a:xfrm flipH="1">
            <a:off x="2893377" y="3697598"/>
            <a:ext cx="225130" cy="461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0741258-1277-094D-B966-5B13518ECCCE}"/>
              </a:ext>
            </a:extLst>
          </p:cNvPr>
          <p:cNvCxnSpPr>
            <a:cxnSpLocks/>
            <a:stCxn id="115" idx="4"/>
            <a:endCxn id="131" idx="0"/>
          </p:cNvCxnSpPr>
          <p:nvPr/>
        </p:nvCxnSpPr>
        <p:spPr>
          <a:xfrm>
            <a:off x="3118507" y="3697598"/>
            <a:ext cx="208784" cy="4601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E783809-6ADE-BA41-8300-03201A72E443}"/>
              </a:ext>
            </a:extLst>
          </p:cNvPr>
          <p:cNvCxnSpPr>
            <a:cxnSpLocks/>
            <a:stCxn id="116" idx="4"/>
            <a:endCxn id="132" idx="0"/>
          </p:cNvCxnSpPr>
          <p:nvPr/>
        </p:nvCxnSpPr>
        <p:spPr>
          <a:xfrm flipH="1">
            <a:off x="3752614" y="3697598"/>
            <a:ext cx="226136" cy="4453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0668416-AA02-A74F-913C-30FC814283CC}"/>
              </a:ext>
            </a:extLst>
          </p:cNvPr>
          <p:cNvCxnSpPr>
            <a:cxnSpLocks/>
            <a:stCxn id="116" idx="4"/>
            <a:endCxn id="133" idx="0"/>
          </p:cNvCxnSpPr>
          <p:nvPr/>
        </p:nvCxnSpPr>
        <p:spPr>
          <a:xfrm>
            <a:off x="3978750" y="3697598"/>
            <a:ext cx="207778" cy="4444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001DEE00-48CA-2A49-A83F-AEF4FC222157}"/>
              </a:ext>
            </a:extLst>
          </p:cNvPr>
          <p:cNvSpPr txBox="1"/>
          <p:nvPr/>
        </p:nvSpPr>
        <p:spPr>
          <a:xfrm>
            <a:off x="675703" y="3393129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900" dirty="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93799F0-81F0-384A-A86B-1A325515B14C}"/>
              </a:ext>
            </a:extLst>
          </p:cNvPr>
          <p:cNvSpPr txBox="1"/>
          <p:nvPr/>
        </p:nvSpPr>
        <p:spPr>
          <a:xfrm>
            <a:off x="1182817" y="2298758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900" dirty="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00894EC-0A58-6646-80E8-7815F3DFC558}"/>
              </a:ext>
            </a:extLst>
          </p:cNvPr>
          <p:cNvSpPr txBox="1"/>
          <p:nvPr/>
        </p:nvSpPr>
        <p:spPr>
          <a:xfrm>
            <a:off x="2189805" y="142794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900" dirty="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918CBB6-A67B-7840-8C97-D6F154470156}"/>
              </a:ext>
            </a:extLst>
          </p:cNvPr>
          <p:cNvSpPr txBox="1"/>
          <p:nvPr/>
        </p:nvSpPr>
        <p:spPr>
          <a:xfrm>
            <a:off x="792501" y="4148797"/>
            <a:ext cx="300520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E" sz="1000" dirty="0"/>
              <a:t>3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C70F1F7-6BA5-9442-981B-252D3874FF5D}"/>
              </a:ext>
            </a:extLst>
          </p:cNvPr>
          <p:cNvSpPr txBox="1"/>
          <p:nvPr/>
        </p:nvSpPr>
        <p:spPr>
          <a:xfrm>
            <a:off x="1226415" y="4147936"/>
            <a:ext cx="300520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E" sz="1000" dirty="0"/>
              <a:t>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17F610E-9D2A-9B4A-AE44-D7F06CFAC990}"/>
              </a:ext>
            </a:extLst>
          </p:cNvPr>
          <p:cNvSpPr txBox="1"/>
          <p:nvPr/>
        </p:nvSpPr>
        <p:spPr>
          <a:xfrm>
            <a:off x="1701989" y="4142901"/>
            <a:ext cx="300520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E" sz="1000" dirty="0"/>
              <a:t>6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47CFC9A-F550-B74C-8D96-09D87E764D31}"/>
              </a:ext>
            </a:extLst>
          </p:cNvPr>
          <p:cNvSpPr txBox="1"/>
          <p:nvPr/>
        </p:nvSpPr>
        <p:spPr>
          <a:xfrm>
            <a:off x="2135904" y="4142040"/>
            <a:ext cx="300520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E" sz="1000" dirty="0"/>
              <a:t>9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2380E4C-ABC6-3046-9583-1C2D6243A636}"/>
              </a:ext>
            </a:extLst>
          </p:cNvPr>
          <p:cNvSpPr txBox="1"/>
          <p:nvPr/>
        </p:nvSpPr>
        <p:spPr>
          <a:xfrm>
            <a:off x="2743117" y="4158610"/>
            <a:ext cx="300520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E" sz="1000" dirty="0"/>
              <a:t>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9F81E31-E484-B040-AD15-A381F61071AE}"/>
              </a:ext>
            </a:extLst>
          </p:cNvPr>
          <p:cNvSpPr txBox="1"/>
          <p:nvPr/>
        </p:nvSpPr>
        <p:spPr>
          <a:xfrm>
            <a:off x="3177031" y="4157749"/>
            <a:ext cx="300520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E" sz="1000" dirty="0"/>
              <a:t>2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BADAC9C-F6A2-1146-B9C5-366E51D559C0}"/>
              </a:ext>
            </a:extLst>
          </p:cNvPr>
          <p:cNvSpPr txBox="1"/>
          <p:nvPr/>
        </p:nvSpPr>
        <p:spPr>
          <a:xfrm>
            <a:off x="3602354" y="4142901"/>
            <a:ext cx="300520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E" sz="1000" dirty="0"/>
              <a:t>0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299E239-8314-3D4F-9038-1F2C45EEC42B}"/>
              </a:ext>
            </a:extLst>
          </p:cNvPr>
          <p:cNvSpPr txBox="1"/>
          <p:nvPr/>
        </p:nvSpPr>
        <p:spPr>
          <a:xfrm>
            <a:off x="4036268" y="4142041"/>
            <a:ext cx="300520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E" sz="1000" dirty="0"/>
              <a:t>-4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1114E1E-0700-D143-BB12-3351D189B00F}"/>
              </a:ext>
            </a:extLst>
          </p:cNvPr>
          <p:cNvSpPr txBox="1"/>
          <p:nvPr/>
        </p:nvSpPr>
        <p:spPr>
          <a:xfrm>
            <a:off x="1632039" y="3397535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900" dirty="0">
                <a:solidFill>
                  <a:srgbClr val="FFFF00"/>
                </a:solidFill>
              </a:rPr>
              <a:t>9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4DB92C7-E953-1142-93E7-24EA575A151F}"/>
              </a:ext>
            </a:extLst>
          </p:cNvPr>
          <p:cNvSpPr txBox="1"/>
          <p:nvPr/>
        </p:nvSpPr>
        <p:spPr>
          <a:xfrm>
            <a:off x="2633741" y="3393129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900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7637660-6507-894A-8532-41068C3D569E}"/>
              </a:ext>
            </a:extLst>
          </p:cNvPr>
          <p:cNvSpPr txBox="1"/>
          <p:nvPr/>
        </p:nvSpPr>
        <p:spPr>
          <a:xfrm>
            <a:off x="3063848" y="2305805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900" dirty="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4EED5AD5-00EC-DA40-9758-24FB8F2D58F5}"/>
              </a:ext>
            </a:extLst>
          </p:cNvPr>
          <p:cNvSpPr txBox="1"/>
          <p:nvPr/>
        </p:nvSpPr>
        <p:spPr>
          <a:xfrm>
            <a:off x="3513250" y="3397535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900" dirty="0">
                <a:solidFill>
                  <a:srgbClr val="FFFF00"/>
                </a:solidFill>
              </a:rPr>
              <a:t>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B059785-60AE-88A2-13D9-9C5C4997B811}"/>
                  </a:ext>
                </a:extLst>
              </p14:cNvPr>
              <p14:cNvContentPartPr/>
              <p14:nvPr/>
            </p14:nvContentPartPr>
            <p14:xfrm>
              <a:off x="545760" y="2195280"/>
              <a:ext cx="3966480" cy="2420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B059785-60AE-88A2-13D9-9C5C4997B81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6400" y="2185920"/>
                <a:ext cx="3985200" cy="243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6803180"/>
      </p:ext>
    </p:extLst>
  </p:cSld>
  <p:clrMapOvr>
    <a:masterClrMapping/>
  </p:clrMapOvr>
</p:sld>
</file>

<file path=ppt/theme/theme1.xml><?xml version="1.0" encoding="utf-8"?>
<a:theme xmlns:a="http://schemas.openxmlformats.org/drawingml/2006/main" name="12-4086 LTU powerpointmall">
  <a:themeElements>
    <a:clrScheme name="Custom 3">
      <a:dk1>
        <a:srgbClr val="FFFFFF"/>
      </a:dk1>
      <a:lt1>
        <a:sysClr val="window" lastClr="FFFFFF"/>
      </a:lt1>
      <a:dk2>
        <a:srgbClr val="1F497D"/>
      </a:dk2>
      <a:lt2>
        <a:srgbClr val="EEECE1"/>
      </a:lt2>
      <a:accent1>
        <a:srgbClr val="96ACCD"/>
      </a:accent1>
      <a:accent2>
        <a:srgbClr val="4F81BD"/>
      </a:accent2>
      <a:accent3>
        <a:srgbClr val="BA001C"/>
      </a:accent3>
      <a:accent4>
        <a:srgbClr val="FFFFFF"/>
      </a:accent4>
      <a:accent5>
        <a:srgbClr val="3576D0"/>
      </a:accent5>
      <a:accent6>
        <a:srgbClr val="99CCFF"/>
      </a:accent6>
      <a:hlink>
        <a:srgbClr val="FF7D90"/>
      </a:hlink>
      <a:folHlink>
        <a:srgbClr val="FF7D9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5E51C718FEAA4CACC975967F1AA041" ma:contentTypeVersion="13" ma:contentTypeDescription="Create a new document." ma:contentTypeScope="" ma:versionID="8a0fa0010da387666210082d1660a3d0">
  <xsd:schema xmlns:xsd="http://www.w3.org/2001/XMLSchema" xmlns:xs="http://www.w3.org/2001/XMLSchema" xmlns:p="http://schemas.microsoft.com/office/2006/metadata/properties" xmlns:ns3="07d613bd-cd8f-4ad7-bb4b-b6fa6e7a0183" xmlns:ns4="010e57b9-1b95-43ac-8735-de50b47c2871" targetNamespace="http://schemas.microsoft.com/office/2006/metadata/properties" ma:root="true" ma:fieldsID="a6e603a196db1b0d1b5359683a2f1495" ns3:_="" ns4:_="">
    <xsd:import namespace="07d613bd-cd8f-4ad7-bb4b-b6fa6e7a0183"/>
    <xsd:import namespace="010e57b9-1b95-43ac-8735-de50b47c287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OCR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d613bd-cd8f-4ad7-bb4b-b6fa6e7a018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0e57b9-1b95-43ac-8735-de50b47c28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89B725-FA75-4F24-9FD6-41C77721908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13A3E4-E732-44B6-A83C-50D416FB7A0F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07d613bd-cd8f-4ad7-bb4b-b6fa6e7a0183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010e57b9-1b95-43ac-8735-de50b47c2871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0002DAB-45D0-4FED-BF7E-D5ACDAA324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d613bd-cd8f-4ad7-bb4b-b6fa6e7a0183"/>
    <ds:schemaRef ds:uri="010e57b9-1b95-43ac-8735-de50b47c28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889</Words>
  <Application>Microsoft Office PowerPoint</Application>
  <PresentationFormat>On-screen Show (16:9)</PresentationFormat>
  <Paragraphs>247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Wingdings</vt:lpstr>
      <vt:lpstr>12-4086 LTU powerpointmall</vt:lpstr>
      <vt:lpstr> AIPR Reasoning and Retrieval Logic</vt:lpstr>
      <vt:lpstr>Propositional Logic</vt:lpstr>
      <vt:lpstr>Truth Table</vt:lpstr>
      <vt:lpstr>Operators properties (just for your information)</vt:lpstr>
      <vt:lpstr>Knowledge representation Techniques</vt:lpstr>
      <vt:lpstr>PowerPoint Presentation</vt:lpstr>
      <vt:lpstr>Informed or Heuristic Search</vt:lpstr>
      <vt:lpstr>Compare them – please discuss!</vt:lpstr>
      <vt:lpstr>Minimax – AlphaBeta pruning</vt:lpstr>
      <vt:lpstr>CSP Example</vt:lpstr>
      <vt:lpstr>PowerPoint Presentation</vt:lpstr>
      <vt:lpstr>PowerPoint Presentation</vt:lpstr>
    </vt:vector>
  </TitlesOfParts>
  <Company>Luleå tekniska universitet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Linnea Lindberg</dc:creator>
  <cp:lastModifiedBy>Marcus Liwicki</cp:lastModifiedBy>
  <cp:revision>579</cp:revision>
  <cp:lastPrinted>2012-01-19T08:37:06Z</cp:lastPrinted>
  <dcterms:created xsi:type="dcterms:W3CDTF">2018-04-26T10:58:47Z</dcterms:created>
  <dcterms:modified xsi:type="dcterms:W3CDTF">2022-09-06T08:07:52Z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0x010100F75E51C718FEAA4CACC975967F1AA041</vt:lpwstr>
  </property>
</Properties>
</file>