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34"/>
  </p:notesMasterIdLst>
  <p:sldIdLst>
    <p:sldId id="333" r:id="rId5"/>
    <p:sldId id="338" r:id="rId6"/>
    <p:sldId id="264" r:id="rId7"/>
    <p:sldId id="263" r:id="rId8"/>
    <p:sldId id="301" r:id="rId9"/>
    <p:sldId id="276" r:id="rId10"/>
    <p:sldId id="286" r:id="rId11"/>
    <p:sldId id="287" r:id="rId12"/>
    <p:sldId id="295" r:id="rId13"/>
    <p:sldId id="296" r:id="rId14"/>
    <p:sldId id="297" r:id="rId15"/>
    <p:sldId id="323" r:id="rId16"/>
    <p:sldId id="278" r:id="rId17"/>
    <p:sldId id="304" r:id="rId18"/>
    <p:sldId id="317" r:id="rId19"/>
    <p:sldId id="303" r:id="rId20"/>
    <p:sldId id="318" r:id="rId21"/>
    <p:sldId id="311" r:id="rId22"/>
    <p:sldId id="319" r:id="rId23"/>
    <p:sldId id="315" r:id="rId24"/>
    <p:sldId id="320" r:id="rId25"/>
    <p:sldId id="313" r:id="rId26"/>
    <p:sldId id="321" r:id="rId27"/>
    <p:sldId id="322" r:id="rId28"/>
    <p:sldId id="265" r:id="rId29"/>
    <p:sldId id="269" r:id="rId30"/>
    <p:sldId id="324" r:id="rId31"/>
    <p:sldId id="325" r:id="rId32"/>
    <p:sldId id="334" r:id="rId33"/>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6A89"/>
    <a:srgbClr val="88A5BD"/>
    <a:srgbClr val="A8B7E0"/>
    <a:srgbClr val="B7EFF4"/>
    <a:srgbClr val="FFE2D3"/>
    <a:srgbClr val="8CD5F6"/>
    <a:srgbClr val="ECECEC"/>
    <a:srgbClr val="FF7932"/>
    <a:srgbClr val="3AD7D7"/>
    <a:srgbClr val="A5B7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2C2B7D-D33B-42D6-AA3D-A98C87337586}" v="106" dt="2023-09-26T17:56:40.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80"/>
  </p:normalViewPr>
  <p:slideViewPr>
    <p:cSldViewPr snapToGrid="0">
      <p:cViewPr varScale="1">
        <p:scale>
          <a:sx n="107" d="100"/>
          <a:sy n="107" d="100"/>
        </p:scale>
        <p:origin x="108" y="486"/>
      </p:cViewPr>
      <p:guideLst/>
    </p:cSldViewPr>
  </p:slideViewPr>
  <p:notesTextViewPr>
    <p:cViewPr>
      <p:scale>
        <a:sx n="1" d="1"/>
        <a:sy n="1" d="1"/>
      </p:scale>
      <p:origin x="0" y="0"/>
    </p:cViewPr>
  </p:notesTextViewPr>
  <p:notesViewPr>
    <p:cSldViewPr snapToGrid="0" showGuides="1">
      <p:cViewPr>
        <p:scale>
          <a:sx n="90" d="100"/>
          <a:sy n="90" d="100"/>
        </p:scale>
        <p:origin x="2208" y="-2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yörgy Kovács" userId="82c8f0cf-c8bb-42e5-8470-14741fdba240" providerId="ADAL" clId="{592C2B7D-D33B-42D6-AA3D-A98C87337586}"/>
    <pc:docChg chg="undo custSel modSld">
      <pc:chgData name="György Kovács" userId="82c8f0cf-c8bb-42e5-8470-14741fdba240" providerId="ADAL" clId="{592C2B7D-D33B-42D6-AA3D-A98C87337586}" dt="2023-09-26T17:56:56.910" v="187" actId="20577"/>
      <pc:docMkLst>
        <pc:docMk/>
      </pc:docMkLst>
      <pc:sldChg chg="modSp mod">
        <pc:chgData name="György Kovács" userId="82c8f0cf-c8bb-42e5-8470-14741fdba240" providerId="ADAL" clId="{592C2B7D-D33B-42D6-AA3D-A98C87337586}" dt="2023-09-26T17:28:51.928" v="146" actId="20577"/>
        <pc:sldMkLst>
          <pc:docMk/>
          <pc:sldMk cId="690275199" sldId="263"/>
        </pc:sldMkLst>
        <pc:graphicFrameChg chg="modGraphic">
          <ac:chgData name="György Kovács" userId="82c8f0cf-c8bb-42e5-8470-14741fdba240" providerId="ADAL" clId="{592C2B7D-D33B-42D6-AA3D-A98C87337586}" dt="2023-09-26T17:28:51.928" v="146" actId="20577"/>
          <ac:graphicFrameMkLst>
            <pc:docMk/>
            <pc:sldMk cId="690275199" sldId="263"/>
            <ac:graphicFrameMk id="4" creationId="{C10D8842-11C1-7178-A582-2EC70EF620F4}"/>
          </ac:graphicFrameMkLst>
        </pc:graphicFrameChg>
      </pc:sldChg>
      <pc:sldChg chg="addSp modSp modAnim">
        <pc:chgData name="György Kovács" userId="82c8f0cf-c8bb-42e5-8470-14741fdba240" providerId="ADAL" clId="{592C2B7D-D33B-42D6-AA3D-A98C87337586}" dt="2023-09-26T17:13:08.419" v="134" actId="1038"/>
        <pc:sldMkLst>
          <pc:docMk/>
          <pc:sldMk cId="211680839" sldId="264"/>
        </pc:sldMkLst>
        <pc:spChg chg="mod">
          <ac:chgData name="György Kovács" userId="82c8f0cf-c8bb-42e5-8470-14741fdba240" providerId="ADAL" clId="{592C2B7D-D33B-42D6-AA3D-A98C87337586}" dt="2023-09-26T17:07:52.551" v="89" actId="164"/>
          <ac:spMkLst>
            <pc:docMk/>
            <pc:sldMk cId="211680839" sldId="264"/>
            <ac:spMk id="16" creationId="{18695BA5-B58C-14D7-86EF-17EF8A16163D}"/>
          </ac:spMkLst>
        </pc:spChg>
        <pc:spChg chg="mod">
          <ac:chgData name="György Kovács" userId="82c8f0cf-c8bb-42e5-8470-14741fdba240" providerId="ADAL" clId="{592C2B7D-D33B-42D6-AA3D-A98C87337586}" dt="2023-09-26T17:07:52.551" v="89" actId="164"/>
          <ac:spMkLst>
            <pc:docMk/>
            <pc:sldMk cId="211680839" sldId="264"/>
            <ac:spMk id="17" creationId="{79E79EAC-DA50-38A3-D442-887C5462E959}"/>
          </ac:spMkLst>
        </pc:spChg>
        <pc:spChg chg="mod">
          <ac:chgData name="György Kovács" userId="82c8f0cf-c8bb-42e5-8470-14741fdba240" providerId="ADAL" clId="{592C2B7D-D33B-42D6-AA3D-A98C87337586}" dt="2023-09-26T17:07:47.924" v="88" actId="164"/>
          <ac:spMkLst>
            <pc:docMk/>
            <pc:sldMk cId="211680839" sldId="264"/>
            <ac:spMk id="18" creationId="{A85E8104-32FF-0922-3BDC-B5CA1DB37047}"/>
          </ac:spMkLst>
        </pc:spChg>
        <pc:spChg chg="mod">
          <ac:chgData name="György Kovács" userId="82c8f0cf-c8bb-42e5-8470-14741fdba240" providerId="ADAL" clId="{592C2B7D-D33B-42D6-AA3D-A98C87337586}" dt="2023-09-26T17:07:47.924" v="88" actId="164"/>
          <ac:spMkLst>
            <pc:docMk/>
            <pc:sldMk cId="211680839" sldId="264"/>
            <ac:spMk id="19" creationId="{D5DCEF45-0552-6663-8A6E-33A730A795DF}"/>
          </ac:spMkLst>
        </pc:spChg>
        <pc:spChg chg="mod">
          <ac:chgData name="György Kovács" userId="82c8f0cf-c8bb-42e5-8470-14741fdba240" providerId="ADAL" clId="{592C2B7D-D33B-42D6-AA3D-A98C87337586}" dt="2023-09-26T17:06:47.003" v="75" actId="164"/>
          <ac:spMkLst>
            <pc:docMk/>
            <pc:sldMk cId="211680839" sldId="264"/>
            <ac:spMk id="20" creationId="{CC550279-521B-1E57-68EC-C018F4196F8F}"/>
          </ac:spMkLst>
        </pc:spChg>
        <pc:spChg chg="mod">
          <ac:chgData name="György Kovács" userId="82c8f0cf-c8bb-42e5-8470-14741fdba240" providerId="ADAL" clId="{592C2B7D-D33B-42D6-AA3D-A98C87337586}" dt="2023-09-26T17:06:47.003" v="75" actId="164"/>
          <ac:spMkLst>
            <pc:docMk/>
            <pc:sldMk cId="211680839" sldId="264"/>
            <ac:spMk id="21" creationId="{E3A6FC71-A1A6-3B02-3A5B-5C7087792B4E}"/>
          </ac:spMkLst>
        </pc:spChg>
        <pc:spChg chg="mod">
          <ac:chgData name="György Kovács" userId="82c8f0cf-c8bb-42e5-8470-14741fdba240" providerId="ADAL" clId="{592C2B7D-D33B-42D6-AA3D-A98C87337586}" dt="2023-09-26T17:13:08.419" v="134" actId="1038"/>
          <ac:spMkLst>
            <pc:docMk/>
            <pc:sldMk cId="211680839" sldId="264"/>
            <ac:spMk id="53" creationId="{D35D6A34-BE22-A763-B44D-C679C4DA9570}"/>
          </ac:spMkLst>
        </pc:spChg>
        <pc:spChg chg="mod">
          <ac:chgData name="György Kovács" userId="82c8f0cf-c8bb-42e5-8470-14741fdba240" providerId="ADAL" clId="{592C2B7D-D33B-42D6-AA3D-A98C87337586}" dt="2023-09-26T17:08:00.083" v="90" actId="164"/>
          <ac:spMkLst>
            <pc:docMk/>
            <pc:sldMk cId="211680839" sldId="264"/>
            <ac:spMk id="58" creationId="{A6CA53D9-2453-9C32-B817-AC8389FCA136}"/>
          </ac:spMkLst>
        </pc:spChg>
        <pc:spChg chg="mod">
          <ac:chgData name="György Kovács" userId="82c8f0cf-c8bb-42e5-8470-14741fdba240" providerId="ADAL" clId="{592C2B7D-D33B-42D6-AA3D-A98C87337586}" dt="2023-09-26T17:08:00.083" v="90" actId="164"/>
          <ac:spMkLst>
            <pc:docMk/>
            <pc:sldMk cId="211680839" sldId="264"/>
            <ac:spMk id="59" creationId="{B257C9C5-5469-69F3-BB74-7708CD5115E8}"/>
          </ac:spMkLst>
        </pc:spChg>
        <pc:spChg chg="mod">
          <ac:chgData name="György Kovács" userId="82c8f0cf-c8bb-42e5-8470-14741fdba240" providerId="ADAL" clId="{592C2B7D-D33B-42D6-AA3D-A98C87337586}" dt="2023-09-26T17:08:05.694" v="91" actId="164"/>
          <ac:spMkLst>
            <pc:docMk/>
            <pc:sldMk cId="211680839" sldId="264"/>
            <ac:spMk id="60" creationId="{55351D5A-2198-331C-3FB1-B3001BBFEA9D}"/>
          </ac:spMkLst>
        </pc:spChg>
        <pc:spChg chg="mod">
          <ac:chgData name="György Kovács" userId="82c8f0cf-c8bb-42e5-8470-14741fdba240" providerId="ADAL" clId="{592C2B7D-D33B-42D6-AA3D-A98C87337586}" dt="2023-09-26T17:08:05.694" v="91" actId="164"/>
          <ac:spMkLst>
            <pc:docMk/>
            <pc:sldMk cId="211680839" sldId="264"/>
            <ac:spMk id="61" creationId="{06C7FF38-C5E6-80CB-BF44-E4D02B055B67}"/>
          </ac:spMkLst>
        </pc:spChg>
        <pc:spChg chg="mod">
          <ac:chgData name="György Kovács" userId="82c8f0cf-c8bb-42e5-8470-14741fdba240" providerId="ADAL" clId="{592C2B7D-D33B-42D6-AA3D-A98C87337586}" dt="2023-09-26T17:08:18.474" v="93" actId="164"/>
          <ac:spMkLst>
            <pc:docMk/>
            <pc:sldMk cId="211680839" sldId="264"/>
            <ac:spMk id="66" creationId="{DE93FD8C-DC26-935A-9A42-6FF500B3D22F}"/>
          </ac:spMkLst>
        </pc:spChg>
        <pc:spChg chg="mod">
          <ac:chgData name="György Kovács" userId="82c8f0cf-c8bb-42e5-8470-14741fdba240" providerId="ADAL" clId="{592C2B7D-D33B-42D6-AA3D-A98C87337586}" dt="2023-09-26T17:08:18.474" v="93" actId="164"/>
          <ac:spMkLst>
            <pc:docMk/>
            <pc:sldMk cId="211680839" sldId="264"/>
            <ac:spMk id="67" creationId="{E2A46BA9-99B8-970B-671F-3CB771542DA8}"/>
          </ac:spMkLst>
        </pc:spChg>
        <pc:spChg chg="mod">
          <ac:chgData name="György Kovács" userId="82c8f0cf-c8bb-42e5-8470-14741fdba240" providerId="ADAL" clId="{592C2B7D-D33B-42D6-AA3D-A98C87337586}" dt="2023-09-26T17:08:12.624" v="92" actId="164"/>
          <ac:spMkLst>
            <pc:docMk/>
            <pc:sldMk cId="211680839" sldId="264"/>
            <ac:spMk id="68" creationId="{E0BF30BD-5DCD-B0C6-CF2B-4CFE32B5189B}"/>
          </ac:spMkLst>
        </pc:spChg>
        <pc:spChg chg="mod">
          <ac:chgData name="György Kovács" userId="82c8f0cf-c8bb-42e5-8470-14741fdba240" providerId="ADAL" clId="{592C2B7D-D33B-42D6-AA3D-A98C87337586}" dt="2023-09-26T17:08:12.624" v="92" actId="164"/>
          <ac:spMkLst>
            <pc:docMk/>
            <pc:sldMk cId="211680839" sldId="264"/>
            <ac:spMk id="69" creationId="{EC5F805C-D68F-571F-5E45-8CE9389CC162}"/>
          </ac:spMkLst>
        </pc:spChg>
        <pc:spChg chg="mod">
          <ac:chgData name="György Kovács" userId="82c8f0cf-c8bb-42e5-8470-14741fdba240" providerId="ADAL" clId="{592C2B7D-D33B-42D6-AA3D-A98C87337586}" dt="2023-09-26T17:08:24.280" v="94" actId="164"/>
          <ac:spMkLst>
            <pc:docMk/>
            <pc:sldMk cId="211680839" sldId="264"/>
            <ac:spMk id="72" creationId="{83465415-8C44-01F4-E846-A510A3FC9A4E}"/>
          </ac:spMkLst>
        </pc:spChg>
        <pc:spChg chg="mod">
          <ac:chgData name="György Kovács" userId="82c8f0cf-c8bb-42e5-8470-14741fdba240" providerId="ADAL" clId="{592C2B7D-D33B-42D6-AA3D-A98C87337586}" dt="2023-09-26T17:08:24.280" v="94" actId="164"/>
          <ac:spMkLst>
            <pc:docMk/>
            <pc:sldMk cId="211680839" sldId="264"/>
            <ac:spMk id="73" creationId="{E479CC79-4811-9C6C-01A0-EFD9C2E8D12A}"/>
          </ac:spMkLst>
        </pc:spChg>
        <pc:grpChg chg="add mod">
          <ac:chgData name="György Kovács" userId="82c8f0cf-c8bb-42e5-8470-14741fdba240" providerId="ADAL" clId="{592C2B7D-D33B-42D6-AA3D-A98C87337586}" dt="2023-09-26T17:06:47.003" v="75" actId="164"/>
          <ac:grpSpMkLst>
            <pc:docMk/>
            <pc:sldMk cId="211680839" sldId="264"/>
            <ac:grpSpMk id="4" creationId="{59A516DA-E9F8-0609-5A3C-C59D9607442A}"/>
          </ac:grpSpMkLst>
        </pc:grpChg>
        <pc:grpChg chg="add mod">
          <ac:chgData name="György Kovács" userId="82c8f0cf-c8bb-42e5-8470-14741fdba240" providerId="ADAL" clId="{592C2B7D-D33B-42D6-AA3D-A98C87337586}" dt="2023-09-26T17:07:47.924" v="88" actId="164"/>
          <ac:grpSpMkLst>
            <pc:docMk/>
            <pc:sldMk cId="211680839" sldId="264"/>
            <ac:grpSpMk id="5" creationId="{4A586597-B2E4-ECC4-F0C0-1916B24A29F4}"/>
          </ac:grpSpMkLst>
        </pc:grpChg>
        <pc:grpChg chg="add mod">
          <ac:chgData name="György Kovács" userId="82c8f0cf-c8bb-42e5-8470-14741fdba240" providerId="ADAL" clId="{592C2B7D-D33B-42D6-AA3D-A98C87337586}" dt="2023-09-26T17:07:52.551" v="89" actId="164"/>
          <ac:grpSpMkLst>
            <pc:docMk/>
            <pc:sldMk cId="211680839" sldId="264"/>
            <ac:grpSpMk id="6" creationId="{8A9EB7CD-6A90-C6A5-559F-054689CA4AE0}"/>
          </ac:grpSpMkLst>
        </pc:grpChg>
        <pc:grpChg chg="add mod">
          <ac:chgData name="György Kovács" userId="82c8f0cf-c8bb-42e5-8470-14741fdba240" providerId="ADAL" clId="{592C2B7D-D33B-42D6-AA3D-A98C87337586}" dt="2023-09-26T17:08:00.083" v="90" actId="164"/>
          <ac:grpSpMkLst>
            <pc:docMk/>
            <pc:sldMk cId="211680839" sldId="264"/>
            <ac:grpSpMk id="22" creationId="{A46394D8-51AF-699D-400B-AE5984A9AF1B}"/>
          </ac:grpSpMkLst>
        </pc:grpChg>
        <pc:grpChg chg="add mod">
          <ac:chgData name="György Kovács" userId="82c8f0cf-c8bb-42e5-8470-14741fdba240" providerId="ADAL" clId="{592C2B7D-D33B-42D6-AA3D-A98C87337586}" dt="2023-09-26T17:08:05.694" v="91" actId="164"/>
          <ac:grpSpMkLst>
            <pc:docMk/>
            <pc:sldMk cId="211680839" sldId="264"/>
            <ac:grpSpMk id="23" creationId="{DCC26739-6480-08DD-5278-ADAEE7A25612}"/>
          </ac:grpSpMkLst>
        </pc:grpChg>
        <pc:grpChg chg="add mod">
          <ac:chgData name="György Kovács" userId="82c8f0cf-c8bb-42e5-8470-14741fdba240" providerId="ADAL" clId="{592C2B7D-D33B-42D6-AA3D-A98C87337586}" dt="2023-09-26T17:08:12.624" v="92" actId="164"/>
          <ac:grpSpMkLst>
            <pc:docMk/>
            <pc:sldMk cId="211680839" sldId="264"/>
            <ac:grpSpMk id="27" creationId="{65E394EE-DA76-B112-7EA7-5C0EE1A84DAF}"/>
          </ac:grpSpMkLst>
        </pc:grpChg>
        <pc:grpChg chg="add mod">
          <ac:chgData name="György Kovács" userId="82c8f0cf-c8bb-42e5-8470-14741fdba240" providerId="ADAL" clId="{592C2B7D-D33B-42D6-AA3D-A98C87337586}" dt="2023-09-26T17:08:18.474" v="93" actId="164"/>
          <ac:grpSpMkLst>
            <pc:docMk/>
            <pc:sldMk cId="211680839" sldId="264"/>
            <ac:grpSpMk id="30" creationId="{BEB5D8AA-373C-5D33-D97E-28B367C9C301}"/>
          </ac:grpSpMkLst>
        </pc:grpChg>
        <pc:grpChg chg="add mod">
          <ac:chgData name="György Kovács" userId="82c8f0cf-c8bb-42e5-8470-14741fdba240" providerId="ADAL" clId="{592C2B7D-D33B-42D6-AA3D-A98C87337586}" dt="2023-09-26T17:08:24.280" v="94" actId="164"/>
          <ac:grpSpMkLst>
            <pc:docMk/>
            <pc:sldMk cId="211680839" sldId="264"/>
            <ac:grpSpMk id="31" creationId="{0D455BBF-E444-5926-99DB-9D3A3A13AA9B}"/>
          </ac:grpSpMkLst>
        </pc:grpChg>
      </pc:sldChg>
      <pc:sldChg chg="modSp mod modClrScheme chgLayout">
        <pc:chgData name="György Kovács" userId="82c8f0cf-c8bb-42e5-8470-14741fdba240" providerId="ADAL" clId="{592C2B7D-D33B-42D6-AA3D-A98C87337586}" dt="2023-09-26T17:56:47.273" v="182" actId="20577"/>
        <pc:sldMkLst>
          <pc:docMk/>
          <pc:sldMk cId="388633222" sldId="265"/>
        </pc:sldMkLst>
        <pc:spChg chg="mod">
          <ac:chgData name="György Kovács" userId="82c8f0cf-c8bb-42e5-8470-14741fdba240" providerId="ADAL" clId="{592C2B7D-D33B-42D6-AA3D-A98C87337586}" dt="2023-09-26T17:01:14.107" v="48" actId="1582"/>
          <ac:spMkLst>
            <pc:docMk/>
            <pc:sldMk cId="388633222" sldId="265"/>
            <ac:spMk id="3" creationId="{7089C66C-115F-489E-8831-E4874595BE37}"/>
          </ac:spMkLst>
        </pc:spChg>
        <pc:spChg chg="mod">
          <ac:chgData name="György Kovács" userId="82c8f0cf-c8bb-42e5-8470-14741fdba240" providerId="ADAL" clId="{592C2B7D-D33B-42D6-AA3D-A98C87337586}" dt="2023-09-26T17:01:14.107" v="48" actId="1582"/>
          <ac:spMkLst>
            <pc:docMk/>
            <pc:sldMk cId="388633222" sldId="265"/>
            <ac:spMk id="4" creationId="{76099725-1ED9-D110-F141-67C5EC591C40}"/>
          </ac:spMkLst>
        </pc:spChg>
        <pc:spChg chg="mod">
          <ac:chgData name="György Kovács" userId="82c8f0cf-c8bb-42e5-8470-14741fdba240" providerId="ADAL" clId="{592C2B7D-D33B-42D6-AA3D-A98C87337586}" dt="2023-09-26T17:01:14.107" v="48" actId="1582"/>
          <ac:spMkLst>
            <pc:docMk/>
            <pc:sldMk cId="388633222" sldId="265"/>
            <ac:spMk id="5" creationId="{16CEF928-2697-C8EA-08D6-FB18C11A28AF}"/>
          </ac:spMkLst>
        </pc:spChg>
        <pc:spChg chg="mod">
          <ac:chgData name="György Kovács" userId="82c8f0cf-c8bb-42e5-8470-14741fdba240" providerId="ADAL" clId="{592C2B7D-D33B-42D6-AA3D-A98C87337586}" dt="2023-09-26T17:00:35.527" v="46" actId="207"/>
          <ac:spMkLst>
            <pc:docMk/>
            <pc:sldMk cId="388633222" sldId="265"/>
            <ac:spMk id="7" creationId="{9F167F9B-68F4-446C-B29D-F76B47C3A2A6}"/>
          </ac:spMkLst>
        </pc:spChg>
        <pc:spChg chg="mod">
          <ac:chgData name="György Kovács" userId="82c8f0cf-c8bb-42e5-8470-14741fdba240" providerId="ADAL" clId="{592C2B7D-D33B-42D6-AA3D-A98C87337586}" dt="2023-09-26T17:00:35.527" v="46" actId="207"/>
          <ac:spMkLst>
            <pc:docMk/>
            <pc:sldMk cId="388633222" sldId="265"/>
            <ac:spMk id="8" creationId="{0771C84D-F472-370C-1A76-E90DA3071010}"/>
          </ac:spMkLst>
        </pc:spChg>
        <pc:spChg chg="mod">
          <ac:chgData name="György Kovács" userId="82c8f0cf-c8bb-42e5-8470-14741fdba240" providerId="ADAL" clId="{592C2B7D-D33B-42D6-AA3D-A98C87337586}" dt="2023-09-26T17:00:35.527" v="46" actId="207"/>
          <ac:spMkLst>
            <pc:docMk/>
            <pc:sldMk cId="388633222" sldId="265"/>
            <ac:spMk id="9" creationId="{6370FFC0-51F4-CC22-5E33-B12E8457084E}"/>
          </ac:spMkLst>
        </pc:spChg>
        <pc:spChg chg="mod">
          <ac:chgData name="György Kovács" userId="82c8f0cf-c8bb-42e5-8470-14741fdba240" providerId="ADAL" clId="{592C2B7D-D33B-42D6-AA3D-A98C87337586}" dt="2023-09-26T17:01:14.107" v="48" actId="1582"/>
          <ac:spMkLst>
            <pc:docMk/>
            <pc:sldMk cId="388633222" sldId="265"/>
            <ac:spMk id="14" creationId="{5514E57E-4B9D-9498-9AD0-004E72C9C709}"/>
          </ac:spMkLst>
        </pc:spChg>
        <pc:spChg chg="mod">
          <ac:chgData name="György Kovács" userId="82c8f0cf-c8bb-42e5-8470-14741fdba240" providerId="ADAL" clId="{592C2B7D-D33B-42D6-AA3D-A98C87337586}" dt="2023-09-26T17:01:14.107" v="48" actId="1582"/>
          <ac:spMkLst>
            <pc:docMk/>
            <pc:sldMk cId="388633222" sldId="265"/>
            <ac:spMk id="15" creationId="{F036CFF7-D15D-CD8E-E2B8-1760742FC0DD}"/>
          </ac:spMkLst>
        </pc:spChg>
        <pc:spChg chg="mod">
          <ac:chgData name="György Kovács" userId="82c8f0cf-c8bb-42e5-8470-14741fdba240" providerId="ADAL" clId="{592C2B7D-D33B-42D6-AA3D-A98C87337586}" dt="2023-09-26T17:00:35.527" v="46" actId="207"/>
          <ac:spMkLst>
            <pc:docMk/>
            <pc:sldMk cId="388633222" sldId="265"/>
            <ac:spMk id="17" creationId="{74D4E605-B2C0-5973-5191-86C05A680864}"/>
          </ac:spMkLst>
        </pc:spChg>
        <pc:spChg chg="mod">
          <ac:chgData name="György Kovács" userId="82c8f0cf-c8bb-42e5-8470-14741fdba240" providerId="ADAL" clId="{592C2B7D-D33B-42D6-AA3D-A98C87337586}" dt="2023-09-26T17:00:35.527" v="46" actId="207"/>
          <ac:spMkLst>
            <pc:docMk/>
            <pc:sldMk cId="388633222" sldId="265"/>
            <ac:spMk id="18" creationId="{1C116A3A-7871-0B13-7F3F-1B3AE696CFC9}"/>
          </ac:spMkLst>
        </pc:spChg>
        <pc:spChg chg="mod">
          <ac:chgData name="György Kovács" userId="82c8f0cf-c8bb-42e5-8470-14741fdba240" providerId="ADAL" clId="{592C2B7D-D33B-42D6-AA3D-A98C87337586}" dt="2023-09-26T17:01:14.107" v="48" actId="1582"/>
          <ac:spMkLst>
            <pc:docMk/>
            <pc:sldMk cId="388633222" sldId="265"/>
            <ac:spMk id="21" creationId="{BDF49988-5DE3-BEA3-19C6-6702675490E0}"/>
          </ac:spMkLst>
        </pc:spChg>
        <pc:spChg chg="mod">
          <ac:chgData name="György Kovács" userId="82c8f0cf-c8bb-42e5-8470-14741fdba240" providerId="ADAL" clId="{592C2B7D-D33B-42D6-AA3D-A98C87337586}" dt="2023-09-26T17:01:14.107" v="48" actId="1582"/>
          <ac:spMkLst>
            <pc:docMk/>
            <pc:sldMk cId="388633222" sldId="265"/>
            <ac:spMk id="22" creationId="{5420A805-6D25-C863-7E31-1F7B9032C8A0}"/>
          </ac:spMkLst>
        </pc:spChg>
        <pc:spChg chg="mod">
          <ac:chgData name="György Kovács" userId="82c8f0cf-c8bb-42e5-8470-14741fdba240" providerId="ADAL" clId="{592C2B7D-D33B-42D6-AA3D-A98C87337586}" dt="2023-09-26T17:01:14.107" v="48" actId="1582"/>
          <ac:spMkLst>
            <pc:docMk/>
            <pc:sldMk cId="388633222" sldId="265"/>
            <ac:spMk id="23" creationId="{B9BE8EEC-B870-53A7-E838-E742AE031DD2}"/>
          </ac:spMkLst>
        </pc:spChg>
        <pc:spChg chg="mod">
          <ac:chgData name="György Kovács" userId="82c8f0cf-c8bb-42e5-8470-14741fdba240" providerId="ADAL" clId="{592C2B7D-D33B-42D6-AA3D-A98C87337586}" dt="2023-09-26T17:01:14.107" v="48" actId="1582"/>
          <ac:spMkLst>
            <pc:docMk/>
            <pc:sldMk cId="388633222" sldId="265"/>
            <ac:spMk id="25" creationId="{016EA1C1-904A-94DC-749A-679A7558DEAA}"/>
          </ac:spMkLst>
        </pc:spChg>
        <pc:spChg chg="mod">
          <ac:chgData name="György Kovács" userId="82c8f0cf-c8bb-42e5-8470-14741fdba240" providerId="ADAL" clId="{592C2B7D-D33B-42D6-AA3D-A98C87337586}" dt="2023-09-26T17:00:35.527" v="46" actId="207"/>
          <ac:spMkLst>
            <pc:docMk/>
            <pc:sldMk cId="388633222" sldId="265"/>
            <ac:spMk id="26" creationId="{ABB2A748-BE4E-B87A-DCBA-1AD148B32433}"/>
          </ac:spMkLst>
        </pc:spChg>
        <pc:spChg chg="mod">
          <ac:chgData name="György Kovács" userId="82c8f0cf-c8bb-42e5-8470-14741fdba240" providerId="ADAL" clId="{592C2B7D-D33B-42D6-AA3D-A98C87337586}" dt="2023-09-26T17:00:35.527" v="46" actId="207"/>
          <ac:spMkLst>
            <pc:docMk/>
            <pc:sldMk cId="388633222" sldId="265"/>
            <ac:spMk id="27" creationId="{EF688B41-5ED7-4AF8-FD56-3D6FD70A6617}"/>
          </ac:spMkLst>
        </pc:spChg>
        <pc:spChg chg="mod">
          <ac:chgData name="György Kovács" userId="82c8f0cf-c8bb-42e5-8470-14741fdba240" providerId="ADAL" clId="{592C2B7D-D33B-42D6-AA3D-A98C87337586}" dt="2023-09-26T17:00:35.527" v="46" actId="207"/>
          <ac:spMkLst>
            <pc:docMk/>
            <pc:sldMk cId="388633222" sldId="265"/>
            <ac:spMk id="28" creationId="{199C0997-CFAB-A8C9-66EB-BBCAB9BF12B2}"/>
          </ac:spMkLst>
        </pc:spChg>
        <pc:spChg chg="mod">
          <ac:chgData name="György Kovács" userId="82c8f0cf-c8bb-42e5-8470-14741fdba240" providerId="ADAL" clId="{592C2B7D-D33B-42D6-AA3D-A98C87337586}" dt="2023-09-26T17:00:35.527" v="46" actId="207"/>
          <ac:spMkLst>
            <pc:docMk/>
            <pc:sldMk cId="388633222" sldId="265"/>
            <ac:spMk id="29" creationId="{2A629AC7-9C4B-3936-2EF1-F4FF5290D666}"/>
          </ac:spMkLst>
        </pc:spChg>
        <pc:spChg chg="mod">
          <ac:chgData name="György Kovács" userId="82c8f0cf-c8bb-42e5-8470-14741fdba240" providerId="ADAL" clId="{592C2B7D-D33B-42D6-AA3D-A98C87337586}" dt="2023-09-26T17:01:14.107" v="48" actId="1582"/>
          <ac:spMkLst>
            <pc:docMk/>
            <pc:sldMk cId="388633222" sldId="265"/>
            <ac:spMk id="34" creationId="{75E64212-E20F-9316-00F2-F9736BBB8B36}"/>
          </ac:spMkLst>
        </pc:spChg>
        <pc:spChg chg="mod">
          <ac:chgData name="György Kovács" userId="82c8f0cf-c8bb-42e5-8470-14741fdba240" providerId="ADAL" clId="{592C2B7D-D33B-42D6-AA3D-A98C87337586}" dt="2023-09-26T17:01:14.107" v="48" actId="1582"/>
          <ac:spMkLst>
            <pc:docMk/>
            <pc:sldMk cId="388633222" sldId="265"/>
            <ac:spMk id="35" creationId="{D34F5251-8F0F-94F8-0116-8EB6676CC9F0}"/>
          </ac:spMkLst>
        </pc:spChg>
        <pc:spChg chg="mod">
          <ac:chgData name="György Kovács" userId="82c8f0cf-c8bb-42e5-8470-14741fdba240" providerId="ADAL" clId="{592C2B7D-D33B-42D6-AA3D-A98C87337586}" dt="2023-09-26T17:00:35.527" v="46" actId="207"/>
          <ac:spMkLst>
            <pc:docMk/>
            <pc:sldMk cId="388633222" sldId="265"/>
            <ac:spMk id="37" creationId="{DB9124B3-0FA6-95DC-06A4-869714321042}"/>
          </ac:spMkLst>
        </pc:spChg>
        <pc:spChg chg="mod">
          <ac:chgData name="György Kovács" userId="82c8f0cf-c8bb-42e5-8470-14741fdba240" providerId="ADAL" clId="{592C2B7D-D33B-42D6-AA3D-A98C87337586}" dt="2023-09-26T17:00:35.527" v="46" actId="207"/>
          <ac:spMkLst>
            <pc:docMk/>
            <pc:sldMk cId="388633222" sldId="265"/>
            <ac:spMk id="38" creationId="{093DAE72-3F6D-0DDF-FBEB-943AF975AA3A}"/>
          </ac:spMkLst>
        </pc:spChg>
        <pc:spChg chg="mod">
          <ac:chgData name="György Kovács" userId="82c8f0cf-c8bb-42e5-8470-14741fdba240" providerId="ADAL" clId="{592C2B7D-D33B-42D6-AA3D-A98C87337586}" dt="2023-09-26T17:01:14.107" v="48" actId="1582"/>
          <ac:spMkLst>
            <pc:docMk/>
            <pc:sldMk cId="388633222" sldId="265"/>
            <ac:spMk id="45" creationId="{109B09D8-4E2C-7887-DE69-7C2CD1569731}"/>
          </ac:spMkLst>
        </pc:spChg>
        <pc:spChg chg="mod">
          <ac:chgData name="György Kovács" userId="82c8f0cf-c8bb-42e5-8470-14741fdba240" providerId="ADAL" clId="{592C2B7D-D33B-42D6-AA3D-A98C87337586}" dt="2023-09-26T17:01:14.107" v="48" actId="1582"/>
          <ac:spMkLst>
            <pc:docMk/>
            <pc:sldMk cId="388633222" sldId="265"/>
            <ac:spMk id="46" creationId="{CC58A89B-3AE1-14E5-CA83-42C6021D08FF}"/>
          </ac:spMkLst>
        </pc:spChg>
        <pc:spChg chg="mod">
          <ac:chgData name="György Kovács" userId="82c8f0cf-c8bb-42e5-8470-14741fdba240" providerId="ADAL" clId="{592C2B7D-D33B-42D6-AA3D-A98C87337586}" dt="2023-09-26T17:01:14.107" v="48" actId="1582"/>
          <ac:spMkLst>
            <pc:docMk/>
            <pc:sldMk cId="388633222" sldId="265"/>
            <ac:spMk id="47" creationId="{29C19736-DCE8-7784-8F54-7101F3EEB15F}"/>
          </ac:spMkLst>
        </pc:spChg>
        <pc:spChg chg="mod">
          <ac:chgData name="György Kovács" userId="82c8f0cf-c8bb-42e5-8470-14741fdba240" providerId="ADAL" clId="{592C2B7D-D33B-42D6-AA3D-A98C87337586}" dt="2023-09-26T17:00:35.527" v="46" actId="207"/>
          <ac:spMkLst>
            <pc:docMk/>
            <pc:sldMk cId="388633222" sldId="265"/>
            <ac:spMk id="49" creationId="{7D1D9A32-FC44-C691-793D-5EF635E83931}"/>
          </ac:spMkLst>
        </pc:spChg>
        <pc:spChg chg="mod">
          <ac:chgData name="György Kovács" userId="82c8f0cf-c8bb-42e5-8470-14741fdba240" providerId="ADAL" clId="{592C2B7D-D33B-42D6-AA3D-A98C87337586}" dt="2023-09-26T17:00:35.527" v="46" actId="207"/>
          <ac:spMkLst>
            <pc:docMk/>
            <pc:sldMk cId="388633222" sldId="265"/>
            <ac:spMk id="50" creationId="{514C6A79-EE68-1397-BE32-2BB3C8AF7CC8}"/>
          </ac:spMkLst>
        </pc:spChg>
        <pc:spChg chg="mod">
          <ac:chgData name="György Kovács" userId="82c8f0cf-c8bb-42e5-8470-14741fdba240" providerId="ADAL" clId="{592C2B7D-D33B-42D6-AA3D-A98C87337586}" dt="2023-09-26T17:00:35.527" v="46" actId="207"/>
          <ac:spMkLst>
            <pc:docMk/>
            <pc:sldMk cId="388633222" sldId="265"/>
            <ac:spMk id="51" creationId="{3761E7DB-197A-E5A9-8333-59E74E81956B}"/>
          </ac:spMkLst>
        </pc:spChg>
        <pc:spChg chg="mod">
          <ac:chgData name="György Kovács" userId="82c8f0cf-c8bb-42e5-8470-14741fdba240" providerId="ADAL" clId="{592C2B7D-D33B-42D6-AA3D-A98C87337586}" dt="2023-09-26T17:01:14.107" v="48" actId="1582"/>
          <ac:spMkLst>
            <pc:docMk/>
            <pc:sldMk cId="388633222" sldId="265"/>
            <ac:spMk id="56" creationId="{56D4DEE0-6016-0126-3A64-1690E29E165A}"/>
          </ac:spMkLst>
        </pc:spChg>
        <pc:spChg chg="mod">
          <ac:chgData name="György Kovács" userId="82c8f0cf-c8bb-42e5-8470-14741fdba240" providerId="ADAL" clId="{592C2B7D-D33B-42D6-AA3D-A98C87337586}" dt="2023-09-26T17:01:14.107" v="48" actId="1582"/>
          <ac:spMkLst>
            <pc:docMk/>
            <pc:sldMk cId="388633222" sldId="265"/>
            <ac:spMk id="57" creationId="{AE2D79DC-F28E-BAC0-909C-09694FECA399}"/>
          </ac:spMkLst>
        </pc:spChg>
        <pc:spChg chg="mod">
          <ac:chgData name="György Kovács" userId="82c8f0cf-c8bb-42e5-8470-14741fdba240" providerId="ADAL" clId="{592C2B7D-D33B-42D6-AA3D-A98C87337586}" dt="2023-09-26T17:01:14.107" v="48" actId="1582"/>
          <ac:spMkLst>
            <pc:docMk/>
            <pc:sldMk cId="388633222" sldId="265"/>
            <ac:spMk id="58" creationId="{F814C896-D822-EE12-E0D4-1C02605B8340}"/>
          </ac:spMkLst>
        </pc:spChg>
        <pc:spChg chg="mod">
          <ac:chgData name="György Kovács" userId="82c8f0cf-c8bb-42e5-8470-14741fdba240" providerId="ADAL" clId="{592C2B7D-D33B-42D6-AA3D-A98C87337586}" dt="2023-09-26T17:00:35.527" v="46" actId="207"/>
          <ac:spMkLst>
            <pc:docMk/>
            <pc:sldMk cId="388633222" sldId="265"/>
            <ac:spMk id="60" creationId="{3352C09E-B429-0117-8A8A-87D8C79D368D}"/>
          </ac:spMkLst>
        </pc:spChg>
        <pc:spChg chg="mod">
          <ac:chgData name="György Kovács" userId="82c8f0cf-c8bb-42e5-8470-14741fdba240" providerId="ADAL" clId="{592C2B7D-D33B-42D6-AA3D-A98C87337586}" dt="2023-09-26T17:00:35.527" v="46" actId="207"/>
          <ac:spMkLst>
            <pc:docMk/>
            <pc:sldMk cId="388633222" sldId="265"/>
            <ac:spMk id="61" creationId="{1F6DC493-21C3-3759-086D-B490C5E34244}"/>
          </ac:spMkLst>
        </pc:spChg>
        <pc:spChg chg="mod">
          <ac:chgData name="György Kovács" userId="82c8f0cf-c8bb-42e5-8470-14741fdba240" providerId="ADAL" clId="{592C2B7D-D33B-42D6-AA3D-A98C87337586}" dt="2023-09-26T17:00:35.527" v="46" actId="207"/>
          <ac:spMkLst>
            <pc:docMk/>
            <pc:sldMk cId="388633222" sldId="265"/>
            <ac:spMk id="62" creationId="{C3686022-E0CB-E40A-3C15-8259FA9D106F}"/>
          </ac:spMkLst>
        </pc:spChg>
        <pc:spChg chg="mod">
          <ac:chgData name="György Kovács" userId="82c8f0cf-c8bb-42e5-8470-14741fdba240" providerId="ADAL" clId="{592C2B7D-D33B-42D6-AA3D-A98C87337586}" dt="2023-09-26T17:01:14.107" v="48" actId="1582"/>
          <ac:spMkLst>
            <pc:docMk/>
            <pc:sldMk cId="388633222" sldId="265"/>
            <ac:spMk id="63" creationId="{2D439BA5-5D75-1890-E948-1510A5BA1600}"/>
          </ac:spMkLst>
        </pc:spChg>
        <pc:spChg chg="mod">
          <ac:chgData name="György Kovács" userId="82c8f0cf-c8bb-42e5-8470-14741fdba240" providerId="ADAL" clId="{592C2B7D-D33B-42D6-AA3D-A98C87337586}" dt="2023-09-26T17:00:35.527" v="46" actId="207"/>
          <ac:spMkLst>
            <pc:docMk/>
            <pc:sldMk cId="388633222" sldId="265"/>
            <ac:spMk id="64" creationId="{0F00F708-0FB0-7F4B-8745-6110976A0AC4}"/>
          </ac:spMkLst>
        </pc:spChg>
        <pc:spChg chg="mod">
          <ac:chgData name="György Kovács" userId="82c8f0cf-c8bb-42e5-8470-14741fdba240" providerId="ADAL" clId="{592C2B7D-D33B-42D6-AA3D-A98C87337586}" dt="2023-09-26T17:01:14.107" v="48" actId="1582"/>
          <ac:spMkLst>
            <pc:docMk/>
            <pc:sldMk cId="388633222" sldId="265"/>
            <ac:spMk id="67" creationId="{ECC02609-0556-1C10-9781-EE8E1C3FE19C}"/>
          </ac:spMkLst>
        </pc:spChg>
        <pc:spChg chg="mod">
          <ac:chgData name="György Kovács" userId="82c8f0cf-c8bb-42e5-8470-14741fdba240" providerId="ADAL" clId="{592C2B7D-D33B-42D6-AA3D-A98C87337586}" dt="2023-09-26T17:01:14.107" v="48" actId="1582"/>
          <ac:spMkLst>
            <pc:docMk/>
            <pc:sldMk cId="388633222" sldId="265"/>
            <ac:spMk id="68" creationId="{C6F1B4BF-6F85-DF61-9765-F9C9531F6788}"/>
          </ac:spMkLst>
        </pc:spChg>
        <pc:spChg chg="mod">
          <ac:chgData name="György Kovács" userId="82c8f0cf-c8bb-42e5-8470-14741fdba240" providerId="ADAL" clId="{592C2B7D-D33B-42D6-AA3D-A98C87337586}" dt="2023-09-26T17:00:35.527" v="46" actId="207"/>
          <ac:spMkLst>
            <pc:docMk/>
            <pc:sldMk cId="388633222" sldId="265"/>
            <ac:spMk id="70" creationId="{C4F2FD75-7BFD-67C3-D2F9-6EF96BBE990F}"/>
          </ac:spMkLst>
        </pc:spChg>
        <pc:spChg chg="mod">
          <ac:chgData name="György Kovács" userId="82c8f0cf-c8bb-42e5-8470-14741fdba240" providerId="ADAL" clId="{592C2B7D-D33B-42D6-AA3D-A98C87337586}" dt="2023-09-26T17:00:35.527" v="46" actId="207"/>
          <ac:spMkLst>
            <pc:docMk/>
            <pc:sldMk cId="388633222" sldId="265"/>
            <ac:spMk id="71" creationId="{6A5385A1-AA26-8442-8BFA-24FB8448D856}"/>
          </ac:spMkLst>
        </pc:spChg>
        <pc:spChg chg="mod">
          <ac:chgData name="György Kovács" userId="82c8f0cf-c8bb-42e5-8470-14741fdba240" providerId="ADAL" clId="{592C2B7D-D33B-42D6-AA3D-A98C87337586}" dt="2023-09-26T17:56:27.951" v="175" actId="1076"/>
          <ac:spMkLst>
            <pc:docMk/>
            <pc:sldMk cId="388633222" sldId="265"/>
            <ac:spMk id="72" creationId="{EEDE7E19-9523-7EEB-9627-630B05B6EAC4}"/>
          </ac:spMkLst>
        </pc:spChg>
        <pc:spChg chg="mod">
          <ac:chgData name="György Kovács" userId="82c8f0cf-c8bb-42e5-8470-14741fdba240" providerId="ADAL" clId="{592C2B7D-D33B-42D6-AA3D-A98C87337586}" dt="2023-09-26T17:56:27.951" v="175" actId="1076"/>
          <ac:spMkLst>
            <pc:docMk/>
            <pc:sldMk cId="388633222" sldId="265"/>
            <ac:spMk id="73" creationId="{A2E36393-82B7-41B7-5765-2ECCB78151BF}"/>
          </ac:spMkLst>
        </pc:spChg>
        <pc:spChg chg="mod">
          <ac:chgData name="György Kovács" userId="82c8f0cf-c8bb-42e5-8470-14741fdba240" providerId="ADAL" clId="{592C2B7D-D33B-42D6-AA3D-A98C87337586}" dt="2023-09-26T17:56:40.522" v="176" actId="1076"/>
          <ac:spMkLst>
            <pc:docMk/>
            <pc:sldMk cId="388633222" sldId="265"/>
            <ac:spMk id="74" creationId="{628BFA88-C4D4-A59E-E460-1212FBAF75A0}"/>
          </ac:spMkLst>
        </pc:spChg>
        <pc:spChg chg="mod">
          <ac:chgData name="György Kovács" userId="82c8f0cf-c8bb-42e5-8470-14741fdba240" providerId="ADAL" clId="{592C2B7D-D33B-42D6-AA3D-A98C87337586}" dt="2023-09-26T17:56:40.522" v="176" actId="1076"/>
          <ac:spMkLst>
            <pc:docMk/>
            <pc:sldMk cId="388633222" sldId="265"/>
            <ac:spMk id="75" creationId="{2ECFFC38-5E4A-6129-6F45-A3266C725155}"/>
          </ac:spMkLst>
        </pc:spChg>
        <pc:spChg chg="mod">
          <ac:chgData name="György Kovács" userId="82c8f0cf-c8bb-42e5-8470-14741fdba240" providerId="ADAL" clId="{592C2B7D-D33B-42D6-AA3D-A98C87337586}" dt="2023-09-26T17:01:14.107" v="48" actId="1582"/>
          <ac:spMkLst>
            <pc:docMk/>
            <pc:sldMk cId="388633222" sldId="265"/>
            <ac:spMk id="78" creationId="{ECCC781F-776F-72A7-267A-8A9A57CD94C6}"/>
          </ac:spMkLst>
        </pc:spChg>
        <pc:spChg chg="mod">
          <ac:chgData name="György Kovács" userId="82c8f0cf-c8bb-42e5-8470-14741fdba240" providerId="ADAL" clId="{592C2B7D-D33B-42D6-AA3D-A98C87337586}" dt="2023-09-26T17:01:14.107" v="48" actId="1582"/>
          <ac:spMkLst>
            <pc:docMk/>
            <pc:sldMk cId="388633222" sldId="265"/>
            <ac:spMk id="79" creationId="{824FB7E9-4B5C-20C7-0519-197627B9C7A7}"/>
          </ac:spMkLst>
        </pc:spChg>
        <pc:spChg chg="mod">
          <ac:chgData name="György Kovács" userId="82c8f0cf-c8bb-42e5-8470-14741fdba240" providerId="ADAL" clId="{592C2B7D-D33B-42D6-AA3D-A98C87337586}" dt="2023-09-26T17:00:35.527" v="46" actId="207"/>
          <ac:spMkLst>
            <pc:docMk/>
            <pc:sldMk cId="388633222" sldId="265"/>
            <ac:spMk id="81" creationId="{8BA6651E-C514-AB6E-9CA3-77D987E519CD}"/>
          </ac:spMkLst>
        </pc:spChg>
        <pc:spChg chg="mod">
          <ac:chgData name="György Kovács" userId="82c8f0cf-c8bb-42e5-8470-14741fdba240" providerId="ADAL" clId="{592C2B7D-D33B-42D6-AA3D-A98C87337586}" dt="2023-09-26T17:00:35.527" v="46" actId="207"/>
          <ac:spMkLst>
            <pc:docMk/>
            <pc:sldMk cId="388633222" sldId="265"/>
            <ac:spMk id="82" creationId="{C1F940DB-25F3-7EB0-61E4-7F2E3B88568E}"/>
          </ac:spMkLst>
        </pc:spChg>
        <pc:spChg chg="mod">
          <ac:chgData name="György Kovács" userId="82c8f0cf-c8bb-42e5-8470-14741fdba240" providerId="ADAL" clId="{592C2B7D-D33B-42D6-AA3D-A98C87337586}" dt="2023-09-26T17:01:14.107" v="48" actId="1582"/>
          <ac:spMkLst>
            <pc:docMk/>
            <pc:sldMk cId="388633222" sldId="265"/>
            <ac:spMk id="87" creationId="{07620B76-D590-3116-1592-5E74F6CAB842}"/>
          </ac:spMkLst>
        </pc:spChg>
        <pc:spChg chg="mod">
          <ac:chgData name="György Kovács" userId="82c8f0cf-c8bb-42e5-8470-14741fdba240" providerId="ADAL" clId="{592C2B7D-D33B-42D6-AA3D-A98C87337586}" dt="2023-09-26T17:01:14.107" v="48" actId="1582"/>
          <ac:spMkLst>
            <pc:docMk/>
            <pc:sldMk cId="388633222" sldId="265"/>
            <ac:spMk id="88" creationId="{65378422-B67A-9EAD-263C-CD2AF17F44D0}"/>
          </ac:spMkLst>
        </pc:spChg>
        <pc:spChg chg="mod">
          <ac:chgData name="György Kovács" userId="82c8f0cf-c8bb-42e5-8470-14741fdba240" providerId="ADAL" clId="{592C2B7D-D33B-42D6-AA3D-A98C87337586}" dt="2023-09-26T17:01:14.107" v="48" actId="1582"/>
          <ac:spMkLst>
            <pc:docMk/>
            <pc:sldMk cId="388633222" sldId="265"/>
            <ac:spMk id="89" creationId="{175C3924-C19C-6E10-4FDF-C9E540F5AA2F}"/>
          </ac:spMkLst>
        </pc:spChg>
        <pc:spChg chg="mod">
          <ac:chgData name="György Kovács" userId="82c8f0cf-c8bb-42e5-8470-14741fdba240" providerId="ADAL" clId="{592C2B7D-D33B-42D6-AA3D-A98C87337586}" dt="2023-09-26T17:00:35.527" v="46" actId="207"/>
          <ac:spMkLst>
            <pc:docMk/>
            <pc:sldMk cId="388633222" sldId="265"/>
            <ac:spMk id="91" creationId="{1F20432D-1B03-8C92-712C-750C476429C1}"/>
          </ac:spMkLst>
        </pc:spChg>
        <pc:spChg chg="mod">
          <ac:chgData name="György Kovács" userId="82c8f0cf-c8bb-42e5-8470-14741fdba240" providerId="ADAL" clId="{592C2B7D-D33B-42D6-AA3D-A98C87337586}" dt="2023-09-26T17:00:35.527" v="46" actId="207"/>
          <ac:spMkLst>
            <pc:docMk/>
            <pc:sldMk cId="388633222" sldId="265"/>
            <ac:spMk id="92" creationId="{E44A1B63-839D-2D45-D97F-ADEB14CFA266}"/>
          </ac:spMkLst>
        </pc:spChg>
        <pc:spChg chg="mod">
          <ac:chgData name="György Kovács" userId="82c8f0cf-c8bb-42e5-8470-14741fdba240" providerId="ADAL" clId="{592C2B7D-D33B-42D6-AA3D-A98C87337586}" dt="2023-09-26T17:00:35.527" v="46" actId="207"/>
          <ac:spMkLst>
            <pc:docMk/>
            <pc:sldMk cId="388633222" sldId="265"/>
            <ac:spMk id="93" creationId="{DA9DA091-0FC9-6B7B-6CBC-C4F65877D3C2}"/>
          </ac:spMkLst>
        </pc:spChg>
        <pc:spChg chg="mod">
          <ac:chgData name="György Kovács" userId="82c8f0cf-c8bb-42e5-8470-14741fdba240" providerId="ADAL" clId="{592C2B7D-D33B-42D6-AA3D-A98C87337586}" dt="2023-09-26T17:01:14.107" v="48" actId="1582"/>
          <ac:spMkLst>
            <pc:docMk/>
            <pc:sldMk cId="388633222" sldId="265"/>
            <ac:spMk id="98" creationId="{F08E2FF4-E1C5-E45D-C1BA-0673C20EF601}"/>
          </ac:spMkLst>
        </pc:spChg>
        <pc:spChg chg="mod">
          <ac:chgData name="György Kovács" userId="82c8f0cf-c8bb-42e5-8470-14741fdba240" providerId="ADAL" clId="{592C2B7D-D33B-42D6-AA3D-A98C87337586}" dt="2023-09-26T17:01:14.107" v="48" actId="1582"/>
          <ac:spMkLst>
            <pc:docMk/>
            <pc:sldMk cId="388633222" sldId="265"/>
            <ac:spMk id="99" creationId="{8E50B16B-28D3-FA5E-AB32-8362871FBD66}"/>
          </ac:spMkLst>
        </pc:spChg>
        <pc:spChg chg="mod">
          <ac:chgData name="György Kovács" userId="82c8f0cf-c8bb-42e5-8470-14741fdba240" providerId="ADAL" clId="{592C2B7D-D33B-42D6-AA3D-A98C87337586}" dt="2023-09-26T17:00:35.527" v="46" actId="207"/>
          <ac:spMkLst>
            <pc:docMk/>
            <pc:sldMk cId="388633222" sldId="265"/>
            <ac:spMk id="101" creationId="{A85818B7-F17A-F8A4-413A-79A4BD7804C6}"/>
          </ac:spMkLst>
        </pc:spChg>
        <pc:spChg chg="mod">
          <ac:chgData name="György Kovács" userId="82c8f0cf-c8bb-42e5-8470-14741fdba240" providerId="ADAL" clId="{592C2B7D-D33B-42D6-AA3D-A98C87337586}" dt="2023-09-26T17:00:35.527" v="46" actId="207"/>
          <ac:spMkLst>
            <pc:docMk/>
            <pc:sldMk cId="388633222" sldId="265"/>
            <ac:spMk id="102" creationId="{6F4EAFA7-8209-9B07-A00E-70443094EA9F}"/>
          </ac:spMkLst>
        </pc:spChg>
        <pc:spChg chg="mod">
          <ac:chgData name="György Kovács" userId="82c8f0cf-c8bb-42e5-8470-14741fdba240" providerId="ADAL" clId="{592C2B7D-D33B-42D6-AA3D-A98C87337586}" dt="2023-09-26T17:01:14.107" v="48" actId="1582"/>
          <ac:spMkLst>
            <pc:docMk/>
            <pc:sldMk cId="388633222" sldId="265"/>
            <ac:spMk id="105" creationId="{1CF1C4B7-C274-28B2-BA6C-76EE2340032E}"/>
          </ac:spMkLst>
        </pc:spChg>
        <pc:spChg chg="mod">
          <ac:chgData name="György Kovács" userId="82c8f0cf-c8bb-42e5-8470-14741fdba240" providerId="ADAL" clId="{592C2B7D-D33B-42D6-AA3D-A98C87337586}" dt="2023-09-26T17:01:14.107" v="48" actId="1582"/>
          <ac:spMkLst>
            <pc:docMk/>
            <pc:sldMk cId="388633222" sldId="265"/>
            <ac:spMk id="106" creationId="{850A975C-0E99-8FAC-3CC3-462E999660AF}"/>
          </ac:spMkLst>
        </pc:spChg>
        <pc:spChg chg="mod">
          <ac:chgData name="György Kovács" userId="82c8f0cf-c8bb-42e5-8470-14741fdba240" providerId="ADAL" clId="{592C2B7D-D33B-42D6-AA3D-A98C87337586}" dt="2023-09-26T17:00:35.527" v="46" actId="207"/>
          <ac:spMkLst>
            <pc:docMk/>
            <pc:sldMk cId="388633222" sldId="265"/>
            <ac:spMk id="108" creationId="{6EF283D2-819B-8563-85E8-25FE3232C693}"/>
          </ac:spMkLst>
        </pc:spChg>
        <pc:spChg chg="mod">
          <ac:chgData name="György Kovács" userId="82c8f0cf-c8bb-42e5-8470-14741fdba240" providerId="ADAL" clId="{592C2B7D-D33B-42D6-AA3D-A98C87337586}" dt="2023-09-26T17:00:35.527" v="46" actId="207"/>
          <ac:spMkLst>
            <pc:docMk/>
            <pc:sldMk cId="388633222" sldId="265"/>
            <ac:spMk id="109" creationId="{57A06A3F-83DC-5065-56AE-96C8FFA18684}"/>
          </ac:spMkLst>
        </pc:spChg>
        <pc:spChg chg="mod">
          <ac:chgData name="György Kovács" userId="82c8f0cf-c8bb-42e5-8470-14741fdba240" providerId="ADAL" clId="{592C2B7D-D33B-42D6-AA3D-A98C87337586}" dt="2023-09-26T17:56:43.706" v="177" actId="1076"/>
          <ac:spMkLst>
            <pc:docMk/>
            <pc:sldMk cId="388633222" sldId="265"/>
            <ac:spMk id="120" creationId="{5B20098B-0C99-9BA3-1EB4-FB537FDE1710}"/>
          </ac:spMkLst>
        </pc:spChg>
        <pc:graphicFrameChg chg="modGraphic">
          <ac:chgData name="György Kovács" userId="82c8f0cf-c8bb-42e5-8470-14741fdba240" providerId="ADAL" clId="{592C2B7D-D33B-42D6-AA3D-A98C87337586}" dt="2023-09-26T17:56:47.273" v="182" actId="20577"/>
          <ac:graphicFrameMkLst>
            <pc:docMk/>
            <pc:sldMk cId="388633222" sldId="265"/>
            <ac:graphicFrameMk id="118" creationId="{02A6260C-9472-29C0-6292-0B0B020C61FE}"/>
          </ac:graphicFrameMkLst>
        </pc:graphicFrameChg>
      </pc:sldChg>
      <pc:sldChg chg="modSp mod">
        <pc:chgData name="György Kovács" userId="82c8f0cf-c8bb-42e5-8470-14741fdba240" providerId="ADAL" clId="{592C2B7D-D33B-42D6-AA3D-A98C87337586}" dt="2023-09-26T16:37:40.295" v="9" actId="1582"/>
        <pc:sldMkLst>
          <pc:docMk/>
          <pc:sldMk cId="2385153407" sldId="303"/>
        </pc:sldMkLst>
        <pc:spChg chg="mod">
          <ac:chgData name="György Kovács" userId="82c8f0cf-c8bb-42e5-8470-14741fdba240" providerId="ADAL" clId="{592C2B7D-D33B-42D6-AA3D-A98C87337586}" dt="2023-09-26T16:37:40.295" v="9" actId="1582"/>
          <ac:spMkLst>
            <pc:docMk/>
            <pc:sldMk cId="2385153407" sldId="303"/>
            <ac:spMk id="3" creationId="{684123F1-F0A8-43BC-86E6-781482186ABE}"/>
          </ac:spMkLst>
        </pc:spChg>
        <pc:spChg chg="mod">
          <ac:chgData name="György Kovács" userId="82c8f0cf-c8bb-42e5-8470-14741fdba240" providerId="ADAL" clId="{592C2B7D-D33B-42D6-AA3D-A98C87337586}" dt="2023-09-26T16:37:40.295" v="9" actId="1582"/>
          <ac:spMkLst>
            <pc:docMk/>
            <pc:sldMk cId="2385153407" sldId="303"/>
            <ac:spMk id="5" creationId="{09A86842-A746-1E6F-B45F-87A7FA2CA754}"/>
          </ac:spMkLst>
        </pc:spChg>
        <pc:spChg chg="mod">
          <ac:chgData name="György Kovács" userId="82c8f0cf-c8bb-42e5-8470-14741fdba240" providerId="ADAL" clId="{592C2B7D-D33B-42D6-AA3D-A98C87337586}" dt="2023-09-26T16:37:40.295" v="9" actId="1582"/>
          <ac:spMkLst>
            <pc:docMk/>
            <pc:sldMk cId="2385153407" sldId="303"/>
            <ac:spMk id="6" creationId="{EA2E40FB-227F-53F8-63F9-843B7C7691B6}"/>
          </ac:spMkLst>
        </pc:spChg>
        <pc:spChg chg="mod">
          <ac:chgData name="György Kovács" userId="82c8f0cf-c8bb-42e5-8470-14741fdba240" providerId="ADAL" clId="{592C2B7D-D33B-42D6-AA3D-A98C87337586}" dt="2023-09-26T16:37:24.247" v="7" actId="207"/>
          <ac:spMkLst>
            <pc:docMk/>
            <pc:sldMk cId="2385153407" sldId="303"/>
            <ac:spMk id="8" creationId="{0B33541C-EA21-4810-5F4E-003206E96E2E}"/>
          </ac:spMkLst>
        </pc:spChg>
        <pc:spChg chg="mod">
          <ac:chgData name="György Kovács" userId="82c8f0cf-c8bb-42e5-8470-14741fdba240" providerId="ADAL" clId="{592C2B7D-D33B-42D6-AA3D-A98C87337586}" dt="2023-09-26T16:37:24.247" v="7" actId="207"/>
          <ac:spMkLst>
            <pc:docMk/>
            <pc:sldMk cId="2385153407" sldId="303"/>
            <ac:spMk id="9" creationId="{763FD5E4-7705-4603-7D7A-973156C59FCF}"/>
          </ac:spMkLst>
        </pc:spChg>
        <pc:spChg chg="mod">
          <ac:chgData name="György Kovács" userId="82c8f0cf-c8bb-42e5-8470-14741fdba240" providerId="ADAL" clId="{592C2B7D-D33B-42D6-AA3D-A98C87337586}" dt="2023-09-26T16:37:24.247" v="7" actId="207"/>
          <ac:spMkLst>
            <pc:docMk/>
            <pc:sldMk cId="2385153407" sldId="303"/>
            <ac:spMk id="13" creationId="{D820AA06-D8C2-AE4D-BFEC-6A94C4E5D70C}"/>
          </ac:spMkLst>
        </pc:spChg>
      </pc:sldChg>
      <pc:sldChg chg="modSp mod">
        <pc:chgData name="György Kovács" userId="82c8f0cf-c8bb-42e5-8470-14741fdba240" providerId="ADAL" clId="{592C2B7D-D33B-42D6-AA3D-A98C87337586}" dt="2023-09-26T17:50:23.364" v="162" actId="20577"/>
        <pc:sldMkLst>
          <pc:docMk/>
          <pc:sldMk cId="2101373551" sldId="311"/>
        </pc:sldMkLst>
        <pc:spChg chg="mod">
          <ac:chgData name="György Kovács" userId="82c8f0cf-c8bb-42e5-8470-14741fdba240" providerId="ADAL" clId="{592C2B7D-D33B-42D6-AA3D-A98C87337586}" dt="2023-09-26T16:39:38.897" v="15" actId="1582"/>
          <ac:spMkLst>
            <pc:docMk/>
            <pc:sldMk cId="2101373551" sldId="311"/>
            <ac:spMk id="3" creationId="{684123F1-F0A8-43BC-86E6-781482186ABE}"/>
          </ac:spMkLst>
        </pc:spChg>
        <pc:spChg chg="mod">
          <ac:chgData name="György Kovács" userId="82c8f0cf-c8bb-42e5-8470-14741fdba240" providerId="ADAL" clId="{592C2B7D-D33B-42D6-AA3D-A98C87337586}" dt="2023-09-26T16:39:38.897" v="15" actId="1582"/>
          <ac:spMkLst>
            <pc:docMk/>
            <pc:sldMk cId="2101373551" sldId="311"/>
            <ac:spMk id="5" creationId="{09A86842-A746-1E6F-B45F-87A7FA2CA754}"/>
          </ac:spMkLst>
        </pc:spChg>
        <pc:spChg chg="mod">
          <ac:chgData name="György Kovács" userId="82c8f0cf-c8bb-42e5-8470-14741fdba240" providerId="ADAL" clId="{592C2B7D-D33B-42D6-AA3D-A98C87337586}" dt="2023-09-26T16:39:38.897" v="15" actId="1582"/>
          <ac:spMkLst>
            <pc:docMk/>
            <pc:sldMk cId="2101373551" sldId="311"/>
            <ac:spMk id="6" creationId="{EA2E40FB-227F-53F8-63F9-843B7C7691B6}"/>
          </ac:spMkLst>
        </pc:spChg>
        <pc:spChg chg="mod">
          <ac:chgData name="György Kovács" userId="82c8f0cf-c8bb-42e5-8470-14741fdba240" providerId="ADAL" clId="{592C2B7D-D33B-42D6-AA3D-A98C87337586}" dt="2023-09-26T16:39:20.258" v="13" actId="207"/>
          <ac:spMkLst>
            <pc:docMk/>
            <pc:sldMk cId="2101373551" sldId="311"/>
            <ac:spMk id="8" creationId="{0B33541C-EA21-4810-5F4E-003206E96E2E}"/>
          </ac:spMkLst>
        </pc:spChg>
        <pc:spChg chg="mod">
          <ac:chgData name="György Kovács" userId="82c8f0cf-c8bb-42e5-8470-14741fdba240" providerId="ADAL" clId="{592C2B7D-D33B-42D6-AA3D-A98C87337586}" dt="2023-09-26T16:39:20.258" v="13" actId="207"/>
          <ac:spMkLst>
            <pc:docMk/>
            <pc:sldMk cId="2101373551" sldId="311"/>
            <ac:spMk id="9" creationId="{763FD5E4-7705-4603-7D7A-973156C59FCF}"/>
          </ac:spMkLst>
        </pc:spChg>
        <pc:spChg chg="mod">
          <ac:chgData name="György Kovács" userId="82c8f0cf-c8bb-42e5-8470-14741fdba240" providerId="ADAL" clId="{592C2B7D-D33B-42D6-AA3D-A98C87337586}" dt="2023-09-26T16:39:20.258" v="13" actId="207"/>
          <ac:spMkLst>
            <pc:docMk/>
            <pc:sldMk cId="2101373551" sldId="311"/>
            <ac:spMk id="13" creationId="{D820AA06-D8C2-AE4D-BFEC-6A94C4E5D70C}"/>
          </ac:spMkLst>
        </pc:spChg>
        <pc:spChg chg="mod">
          <ac:chgData name="György Kovács" userId="82c8f0cf-c8bb-42e5-8470-14741fdba240" providerId="ADAL" clId="{592C2B7D-D33B-42D6-AA3D-A98C87337586}" dt="2023-09-26T16:39:38.897" v="15" actId="1582"/>
          <ac:spMkLst>
            <pc:docMk/>
            <pc:sldMk cId="2101373551" sldId="311"/>
            <ac:spMk id="29" creationId="{F5442083-29F3-868C-3DE2-3AB79BF31B8D}"/>
          </ac:spMkLst>
        </pc:spChg>
        <pc:spChg chg="mod">
          <ac:chgData name="György Kovács" userId="82c8f0cf-c8bb-42e5-8470-14741fdba240" providerId="ADAL" clId="{592C2B7D-D33B-42D6-AA3D-A98C87337586}" dt="2023-09-26T16:39:38.897" v="15" actId="1582"/>
          <ac:spMkLst>
            <pc:docMk/>
            <pc:sldMk cId="2101373551" sldId="311"/>
            <ac:spMk id="30" creationId="{6966D1D1-D427-669B-36E0-6850B2D71EA9}"/>
          </ac:spMkLst>
        </pc:spChg>
        <pc:spChg chg="mod">
          <ac:chgData name="György Kovács" userId="82c8f0cf-c8bb-42e5-8470-14741fdba240" providerId="ADAL" clId="{592C2B7D-D33B-42D6-AA3D-A98C87337586}" dt="2023-09-26T16:39:38.897" v="15" actId="1582"/>
          <ac:spMkLst>
            <pc:docMk/>
            <pc:sldMk cId="2101373551" sldId="311"/>
            <ac:spMk id="31" creationId="{E4A13FC7-DA93-C122-23F6-07043B9B4542}"/>
          </ac:spMkLst>
        </pc:spChg>
        <pc:spChg chg="mod">
          <ac:chgData name="György Kovács" userId="82c8f0cf-c8bb-42e5-8470-14741fdba240" providerId="ADAL" clId="{592C2B7D-D33B-42D6-AA3D-A98C87337586}" dt="2023-09-26T16:39:20.258" v="13" actId="207"/>
          <ac:spMkLst>
            <pc:docMk/>
            <pc:sldMk cId="2101373551" sldId="311"/>
            <ac:spMk id="33" creationId="{035190A5-144F-734F-BF50-E216B68F53A2}"/>
          </ac:spMkLst>
        </pc:spChg>
        <pc:spChg chg="mod">
          <ac:chgData name="György Kovács" userId="82c8f0cf-c8bb-42e5-8470-14741fdba240" providerId="ADAL" clId="{592C2B7D-D33B-42D6-AA3D-A98C87337586}" dt="2023-09-26T16:39:20.258" v="13" actId="207"/>
          <ac:spMkLst>
            <pc:docMk/>
            <pc:sldMk cId="2101373551" sldId="311"/>
            <ac:spMk id="34" creationId="{E4622F5E-E2BF-3172-E93E-3416DBB5D9EB}"/>
          </ac:spMkLst>
        </pc:spChg>
        <pc:spChg chg="mod">
          <ac:chgData name="György Kovács" userId="82c8f0cf-c8bb-42e5-8470-14741fdba240" providerId="ADAL" clId="{592C2B7D-D33B-42D6-AA3D-A98C87337586}" dt="2023-09-26T16:39:20.258" v="13" actId="207"/>
          <ac:spMkLst>
            <pc:docMk/>
            <pc:sldMk cId="2101373551" sldId="311"/>
            <ac:spMk id="35" creationId="{CA9C9746-3016-43EA-54D6-5DE80EAA53AA}"/>
          </ac:spMkLst>
        </pc:spChg>
        <pc:spChg chg="mod">
          <ac:chgData name="György Kovács" userId="82c8f0cf-c8bb-42e5-8470-14741fdba240" providerId="ADAL" clId="{592C2B7D-D33B-42D6-AA3D-A98C87337586}" dt="2023-09-26T16:39:38.897" v="15" actId="1582"/>
          <ac:spMkLst>
            <pc:docMk/>
            <pc:sldMk cId="2101373551" sldId="311"/>
            <ac:spMk id="39" creationId="{60FD20DA-D6C3-E219-59D1-6155B82170FB}"/>
          </ac:spMkLst>
        </pc:spChg>
        <pc:spChg chg="mod">
          <ac:chgData name="György Kovács" userId="82c8f0cf-c8bb-42e5-8470-14741fdba240" providerId="ADAL" clId="{592C2B7D-D33B-42D6-AA3D-A98C87337586}" dt="2023-09-26T16:39:20.258" v="13" actId="207"/>
          <ac:spMkLst>
            <pc:docMk/>
            <pc:sldMk cId="2101373551" sldId="311"/>
            <ac:spMk id="40" creationId="{E6D98818-B1CD-A6BE-C614-9CCE3D6C1CEB}"/>
          </ac:spMkLst>
        </pc:spChg>
        <pc:spChg chg="mod">
          <ac:chgData name="György Kovács" userId="82c8f0cf-c8bb-42e5-8470-14741fdba240" providerId="ADAL" clId="{592C2B7D-D33B-42D6-AA3D-A98C87337586}" dt="2023-09-26T16:39:38.897" v="15" actId="1582"/>
          <ac:spMkLst>
            <pc:docMk/>
            <pc:sldMk cId="2101373551" sldId="311"/>
            <ac:spMk id="50" creationId="{47348333-C63B-33B7-233C-F9C8D35B3795}"/>
          </ac:spMkLst>
        </pc:spChg>
        <pc:spChg chg="mod">
          <ac:chgData name="György Kovács" userId="82c8f0cf-c8bb-42e5-8470-14741fdba240" providerId="ADAL" clId="{592C2B7D-D33B-42D6-AA3D-A98C87337586}" dt="2023-09-26T16:39:38.897" v="15" actId="1582"/>
          <ac:spMkLst>
            <pc:docMk/>
            <pc:sldMk cId="2101373551" sldId="311"/>
            <ac:spMk id="51" creationId="{54A01C72-BEC3-1B74-A611-9F8C73BF2BEC}"/>
          </ac:spMkLst>
        </pc:spChg>
        <pc:spChg chg="mod">
          <ac:chgData name="György Kovács" userId="82c8f0cf-c8bb-42e5-8470-14741fdba240" providerId="ADAL" clId="{592C2B7D-D33B-42D6-AA3D-A98C87337586}" dt="2023-09-26T16:39:20.258" v="13" actId="207"/>
          <ac:spMkLst>
            <pc:docMk/>
            <pc:sldMk cId="2101373551" sldId="311"/>
            <ac:spMk id="53" creationId="{2C1CE2A9-1E56-0850-90AC-138E46EFDA63}"/>
          </ac:spMkLst>
        </pc:spChg>
        <pc:spChg chg="mod">
          <ac:chgData name="György Kovács" userId="82c8f0cf-c8bb-42e5-8470-14741fdba240" providerId="ADAL" clId="{592C2B7D-D33B-42D6-AA3D-A98C87337586}" dt="2023-09-26T16:39:20.258" v="13" actId="207"/>
          <ac:spMkLst>
            <pc:docMk/>
            <pc:sldMk cId="2101373551" sldId="311"/>
            <ac:spMk id="54" creationId="{711796F2-68F1-8922-AB9A-2A65FB7814DC}"/>
          </ac:spMkLst>
        </pc:spChg>
        <pc:spChg chg="mod">
          <ac:chgData name="György Kovács" userId="82c8f0cf-c8bb-42e5-8470-14741fdba240" providerId="ADAL" clId="{592C2B7D-D33B-42D6-AA3D-A98C87337586}" dt="2023-09-26T16:40:54.558" v="22" actId="1076"/>
          <ac:spMkLst>
            <pc:docMk/>
            <pc:sldMk cId="2101373551" sldId="311"/>
            <ac:spMk id="55" creationId="{B1D8F0CC-741B-6B6C-BC0B-588D57253965}"/>
          </ac:spMkLst>
        </pc:spChg>
        <pc:spChg chg="mod">
          <ac:chgData name="György Kovács" userId="82c8f0cf-c8bb-42e5-8470-14741fdba240" providerId="ADAL" clId="{592C2B7D-D33B-42D6-AA3D-A98C87337586}" dt="2023-09-26T16:40:54.558" v="22" actId="1076"/>
          <ac:spMkLst>
            <pc:docMk/>
            <pc:sldMk cId="2101373551" sldId="311"/>
            <ac:spMk id="56" creationId="{A6A81ED5-035D-FA6E-58A0-EA39C387F00F}"/>
          </ac:spMkLst>
        </pc:spChg>
        <pc:spChg chg="mod">
          <ac:chgData name="György Kovács" userId="82c8f0cf-c8bb-42e5-8470-14741fdba240" providerId="ADAL" clId="{592C2B7D-D33B-42D6-AA3D-A98C87337586}" dt="2023-09-26T16:40:48.270" v="21" actId="1076"/>
          <ac:spMkLst>
            <pc:docMk/>
            <pc:sldMk cId="2101373551" sldId="311"/>
            <ac:spMk id="57" creationId="{58C440C2-AA0A-D607-097A-EC5AB67B4FB5}"/>
          </ac:spMkLst>
        </pc:spChg>
        <pc:spChg chg="mod">
          <ac:chgData name="György Kovács" userId="82c8f0cf-c8bb-42e5-8470-14741fdba240" providerId="ADAL" clId="{592C2B7D-D33B-42D6-AA3D-A98C87337586}" dt="2023-09-26T16:40:48.270" v="21" actId="1076"/>
          <ac:spMkLst>
            <pc:docMk/>
            <pc:sldMk cId="2101373551" sldId="311"/>
            <ac:spMk id="58" creationId="{6D3FD8A5-67E5-6DDB-EF12-08A9162F095E}"/>
          </ac:spMkLst>
        </pc:spChg>
        <pc:graphicFrameChg chg="modGraphic">
          <ac:chgData name="György Kovács" userId="82c8f0cf-c8bb-42e5-8470-14741fdba240" providerId="ADAL" clId="{592C2B7D-D33B-42D6-AA3D-A98C87337586}" dt="2023-09-26T17:50:23.364" v="162" actId="20577"/>
          <ac:graphicFrameMkLst>
            <pc:docMk/>
            <pc:sldMk cId="2101373551" sldId="311"/>
            <ac:graphicFrameMk id="19" creationId="{32B94195-3109-B307-3908-2728C7445E30}"/>
          </ac:graphicFrameMkLst>
        </pc:graphicFrameChg>
      </pc:sldChg>
      <pc:sldChg chg="modSp mod">
        <pc:chgData name="György Kovács" userId="82c8f0cf-c8bb-42e5-8470-14741fdba240" providerId="ADAL" clId="{592C2B7D-D33B-42D6-AA3D-A98C87337586}" dt="2023-09-26T16:59:01.020" v="38" actId="1076"/>
        <pc:sldMkLst>
          <pc:docMk/>
          <pc:sldMk cId="417977784" sldId="313"/>
        </pc:sldMkLst>
        <pc:spChg chg="mod">
          <ac:chgData name="György Kovács" userId="82c8f0cf-c8bb-42e5-8470-14741fdba240" providerId="ADAL" clId="{592C2B7D-D33B-42D6-AA3D-A98C87337586}" dt="2023-09-26T16:58:57.587" v="37" actId="1582"/>
          <ac:spMkLst>
            <pc:docMk/>
            <pc:sldMk cId="417977784" sldId="313"/>
            <ac:spMk id="3" creationId="{684123F1-F0A8-43BC-86E6-781482186ABE}"/>
          </ac:spMkLst>
        </pc:spChg>
        <pc:spChg chg="mod">
          <ac:chgData name="György Kovács" userId="82c8f0cf-c8bb-42e5-8470-14741fdba240" providerId="ADAL" clId="{592C2B7D-D33B-42D6-AA3D-A98C87337586}" dt="2023-09-26T16:58:47.782" v="34" actId="1076"/>
          <ac:spMkLst>
            <pc:docMk/>
            <pc:sldMk cId="417977784" sldId="313"/>
            <ac:spMk id="5" creationId="{09A86842-A746-1E6F-B45F-87A7FA2CA754}"/>
          </ac:spMkLst>
        </pc:spChg>
        <pc:spChg chg="mod">
          <ac:chgData name="György Kovács" userId="82c8f0cf-c8bb-42e5-8470-14741fdba240" providerId="ADAL" clId="{592C2B7D-D33B-42D6-AA3D-A98C87337586}" dt="2023-09-26T16:58:36.793" v="32" actId="1582"/>
          <ac:spMkLst>
            <pc:docMk/>
            <pc:sldMk cId="417977784" sldId="313"/>
            <ac:spMk id="6" creationId="{EA2E40FB-227F-53F8-63F9-843B7C7691B6}"/>
          </ac:spMkLst>
        </pc:spChg>
        <pc:spChg chg="mod">
          <ac:chgData name="György Kovács" userId="82c8f0cf-c8bb-42e5-8470-14741fdba240" providerId="ADAL" clId="{592C2B7D-D33B-42D6-AA3D-A98C87337586}" dt="2023-09-26T16:58:26.677" v="30" actId="207"/>
          <ac:spMkLst>
            <pc:docMk/>
            <pc:sldMk cId="417977784" sldId="313"/>
            <ac:spMk id="8" creationId="{0B33541C-EA21-4810-5F4E-003206E96E2E}"/>
          </ac:spMkLst>
        </pc:spChg>
        <pc:spChg chg="mod">
          <ac:chgData name="György Kovács" userId="82c8f0cf-c8bb-42e5-8470-14741fdba240" providerId="ADAL" clId="{592C2B7D-D33B-42D6-AA3D-A98C87337586}" dt="2023-09-26T16:59:01.020" v="38" actId="1076"/>
          <ac:spMkLst>
            <pc:docMk/>
            <pc:sldMk cId="417977784" sldId="313"/>
            <ac:spMk id="9" creationId="{763FD5E4-7705-4603-7D7A-973156C59FCF}"/>
          </ac:spMkLst>
        </pc:spChg>
        <pc:spChg chg="mod">
          <ac:chgData name="György Kovács" userId="82c8f0cf-c8bb-42e5-8470-14741fdba240" providerId="ADAL" clId="{592C2B7D-D33B-42D6-AA3D-A98C87337586}" dt="2023-09-26T16:58:26.677" v="30" actId="207"/>
          <ac:spMkLst>
            <pc:docMk/>
            <pc:sldMk cId="417977784" sldId="313"/>
            <ac:spMk id="13" creationId="{D820AA06-D8C2-AE4D-BFEC-6A94C4E5D70C}"/>
          </ac:spMkLst>
        </pc:spChg>
      </pc:sldChg>
      <pc:sldChg chg="modSp mod">
        <pc:chgData name="György Kovács" userId="82c8f0cf-c8bb-42e5-8470-14741fdba240" providerId="ADAL" clId="{592C2B7D-D33B-42D6-AA3D-A98C87337586}" dt="2023-09-26T16:37:17.108" v="6" actId="1582"/>
        <pc:sldMkLst>
          <pc:docMk/>
          <pc:sldMk cId="1705691361" sldId="317"/>
        </pc:sldMkLst>
        <pc:spChg chg="mod">
          <ac:chgData name="György Kovács" userId="82c8f0cf-c8bb-42e5-8470-14741fdba240" providerId="ADAL" clId="{592C2B7D-D33B-42D6-AA3D-A98C87337586}" dt="2023-09-26T16:37:17.108" v="6" actId="1582"/>
          <ac:spMkLst>
            <pc:docMk/>
            <pc:sldMk cId="1705691361" sldId="317"/>
            <ac:spMk id="4" creationId="{F89242E3-B0ED-0221-7FA4-E3DDBAF40EC3}"/>
          </ac:spMkLst>
        </pc:spChg>
        <pc:spChg chg="mod">
          <ac:chgData name="György Kovács" userId="82c8f0cf-c8bb-42e5-8470-14741fdba240" providerId="ADAL" clId="{592C2B7D-D33B-42D6-AA3D-A98C87337586}" dt="2023-09-26T16:37:17.108" v="6" actId="1582"/>
          <ac:spMkLst>
            <pc:docMk/>
            <pc:sldMk cId="1705691361" sldId="317"/>
            <ac:spMk id="5" creationId="{E13A75FC-E8F8-6445-FD9A-0ADFA0DF8753}"/>
          </ac:spMkLst>
        </pc:spChg>
        <pc:spChg chg="mod">
          <ac:chgData name="György Kovács" userId="82c8f0cf-c8bb-42e5-8470-14741fdba240" providerId="ADAL" clId="{592C2B7D-D33B-42D6-AA3D-A98C87337586}" dt="2023-09-26T16:37:17.108" v="6" actId="1582"/>
          <ac:spMkLst>
            <pc:docMk/>
            <pc:sldMk cId="1705691361" sldId="317"/>
            <ac:spMk id="6" creationId="{69619DE4-74E7-5460-2D79-F7C7C4554CE7}"/>
          </ac:spMkLst>
        </pc:spChg>
        <pc:spChg chg="mod">
          <ac:chgData name="György Kovács" userId="82c8f0cf-c8bb-42e5-8470-14741fdba240" providerId="ADAL" clId="{592C2B7D-D33B-42D6-AA3D-A98C87337586}" dt="2023-09-26T16:36:43.954" v="3" actId="207"/>
          <ac:spMkLst>
            <pc:docMk/>
            <pc:sldMk cId="1705691361" sldId="317"/>
            <ac:spMk id="8" creationId="{0F8971E7-A6F2-3EA2-06E7-266894588502}"/>
          </ac:spMkLst>
        </pc:spChg>
        <pc:spChg chg="mod">
          <ac:chgData name="György Kovács" userId="82c8f0cf-c8bb-42e5-8470-14741fdba240" providerId="ADAL" clId="{592C2B7D-D33B-42D6-AA3D-A98C87337586}" dt="2023-09-26T16:37:17.108" v="6" actId="1582"/>
          <ac:spMkLst>
            <pc:docMk/>
            <pc:sldMk cId="1705691361" sldId="317"/>
            <ac:spMk id="9" creationId="{2D3D1D38-AB5B-F097-2A2C-7CA31E47476E}"/>
          </ac:spMkLst>
        </pc:spChg>
        <pc:spChg chg="mod">
          <ac:chgData name="György Kovács" userId="82c8f0cf-c8bb-42e5-8470-14741fdba240" providerId="ADAL" clId="{592C2B7D-D33B-42D6-AA3D-A98C87337586}" dt="2023-09-26T16:37:17.108" v="6" actId="1582"/>
          <ac:spMkLst>
            <pc:docMk/>
            <pc:sldMk cId="1705691361" sldId="317"/>
            <ac:spMk id="10" creationId="{6FCF43A8-E4C7-3A6F-8512-A27BF5CC8DF6}"/>
          </ac:spMkLst>
        </pc:spChg>
        <pc:spChg chg="mod">
          <ac:chgData name="György Kovács" userId="82c8f0cf-c8bb-42e5-8470-14741fdba240" providerId="ADAL" clId="{592C2B7D-D33B-42D6-AA3D-A98C87337586}" dt="2023-09-26T16:36:43.954" v="3" actId="207"/>
          <ac:spMkLst>
            <pc:docMk/>
            <pc:sldMk cId="1705691361" sldId="317"/>
            <ac:spMk id="11" creationId="{E4AF8ADE-8D2B-CF3B-F517-FFC43CFA8D96}"/>
          </ac:spMkLst>
        </pc:spChg>
        <pc:spChg chg="mod">
          <ac:chgData name="György Kovács" userId="82c8f0cf-c8bb-42e5-8470-14741fdba240" providerId="ADAL" clId="{592C2B7D-D33B-42D6-AA3D-A98C87337586}" dt="2023-09-26T16:36:43.954" v="3" actId="207"/>
          <ac:spMkLst>
            <pc:docMk/>
            <pc:sldMk cId="1705691361" sldId="317"/>
            <ac:spMk id="12" creationId="{2B6AB80C-894F-A6E6-4B9B-AFD9DC7E0CD1}"/>
          </ac:spMkLst>
        </pc:spChg>
        <pc:spChg chg="mod">
          <ac:chgData name="György Kovács" userId="82c8f0cf-c8bb-42e5-8470-14741fdba240" providerId="ADAL" clId="{592C2B7D-D33B-42D6-AA3D-A98C87337586}" dt="2023-09-26T16:37:17.108" v="6" actId="1582"/>
          <ac:spMkLst>
            <pc:docMk/>
            <pc:sldMk cId="1705691361" sldId="317"/>
            <ac:spMk id="17" creationId="{F0A30161-8F30-F505-A238-F1A74EC6D557}"/>
          </ac:spMkLst>
        </pc:spChg>
        <pc:spChg chg="mod">
          <ac:chgData name="György Kovács" userId="82c8f0cf-c8bb-42e5-8470-14741fdba240" providerId="ADAL" clId="{592C2B7D-D33B-42D6-AA3D-A98C87337586}" dt="2023-09-26T16:36:43.954" v="3" actId="207"/>
          <ac:spMkLst>
            <pc:docMk/>
            <pc:sldMk cId="1705691361" sldId="317"/>
            <ac:spMk id="18" creationId="{268DA879-AE10-4ED9-A267-BD9A2C1848A4}"/>
          </ac:spMkLst>
        </pc:spChg>
        <pc:spChg chg="mod">
          <ac:chgData name="György Kovács" userId="82c8f0cf-c8bb-42e5-8470-14741fdba240" providerId="ADAL" clId="{592C2B7D-D33B-42D6-AA3D-A98C87337586}" dt="2023-09-26T16:37:17.108" v="6" actId="1582"/>
          <ac:spMkLst>
            <pc:docMk/>
            <pc:sldMk cId="1705691361" sldId="317"/>
            <ac:spMk id="20" creationId="{2D3F4864-A9A7-5E80-09C5-87C1CEF9D069}"/>
          </ac:spMkLst>
        </pc:spChg>
        <pc:spChg chg="mod">
          <ac:chgData name="György Kovács" userId="82c8f0cf-c8bb-42e5-8470-14741fdba240" providerId="ADAL" clId="{592C2B7D-D33B-42D6-AA3D-A98C87337586}" dt="2023-09-26T16:37:17.108" v="6" actId="1582"/>
          <ac:spMkLst>
            <pc:docMk/>
            <pc:sldMk cId="1705691361" sldId="317"/>
            <ac:spMk id="21" creationId="{99C96279-FFC0-66BD-AAD6-D2E1B3D918EF}"/>
          </ac:spMkLst>
        </pc:spChg>
        <pc:spChg chg="mod">
          <ac:chgData name="György Kovács" userId="82c8f0cf-c8bb-42e5-8470-14741fdba240" providerId="ADAL" clId="{592C2B7D-D33B-42D6-AA3D-A98C87337586}" dt="2023-09-26T16:37:17.108" v="6" actId="1582"/>
          <ac:spMkLst>
            <pc:docMk/>
            <pc:sldMk cId="1705691361" sldId="317"/>
            <ac:spMk id="24" creationId="{97D0A700-9129-61C2-3378-B32B030C6A8A}"/>
          </ac:spMkLst>
        </pc:spChg>
        <pc:spChg chg="mod">
          <ac:chgData name="György Kovács" userId="82c8f0cf-c8bb-42e5-8470-14741fdba240" providerId="ADAL" clId="{592C2B7D-D33B-42D6-AA3D-A98C87337586}" dt="2023-09-26T16:37:17.108" v="6" actId="1582"/>
          <ac:spMkLst>
            <pc:docMk/>
            <pc:sldMk cId="1705691361" sldId="317"/>
            <ac:spMk id="25" creationId="{F72E50C4-8A17-930A-D3C3-68DE9EED5A87}"/>
          </ac:spMkLst>
        </pc:spChg>
        <pc:spChg chg="mod">
          <ac:chgData name="György Kovács" userId="82c8f0cf-c8bb-42e5-8470-14741fdba240" providerId="ADAL" clId="{592C2B7D-D33B-42D6-AA3D-A98C87337586}" dt="2023-09-26T16:37:17.108" v="6" actId="1582"/>
          <ac:spMkLst>
            <pc:docMk/>
            <pc:sldMk cId="1705691361" sldId="317"/>
            <ac:spMk id="27" creationId="{2C61F3DF-9294-7B4D-48FA-8EADE1B9F945}"/>
          </ac:spMkLst>
        </pc:spChg>
        <pc:spChg chg="mod">
          <ac:chgData name="György Kovács" userId="82c8f0cf-c8bb-42e5-8470-14741fdba240" providerId="ADAL" clId="{592C2B7D-D33B-42D6-AA3D-A98C87337586}" dt="2023-09-26T16:37:17.108" v="6" actId="1582"/>
          <ac:spMkLst>
            <pc:docMk/>
            <pc:sldMk cId="1705691361" sldId="317"/>
            <ac:spMk id="28" creationId="{9C130539-1E49-3C54-724B-09682A93CCF8}"/>
          </ac:spMkLst>
        </pc:spChg>
        <pc:spChg chg="mod">
          <ac:chgData name="György Kovács" userId="82c8f0cf-c8bb-42e5-8470-14741fdba240" providerId="ADAL" clId="{592C2B7D-D33B-42D6-AA3D-A98C87337586}" dt="2023-09-26T16:37:17.108" v="6" actId="1582"/>
          <ac:spMkLst>
            <pc:docMk/>
            <pc:sldMk cId="1705691361" sldId="317"/>
            <ac:spMk id="29" creationId="{AFF7802F-FD1E-5C9A-2B71-35C0AA869945}"/>
          </ac:spMkLst>
        </pc:spChg>
        <pc:spChg chg="mod">
          <ac:chgData name="György Kovács" userId="82c8f0cf-c8bb-42e5-8470-14741fdba240" providerId="ADAL" clId="{592C2B7D-D33B-42D6-AA3D-A98C87337586}" dt="2023-09-26T16:37:17.108" v="6" actId="1582"/>
          <ac:spMkLst>
            <pc:docMk/>
            <pc:sldMk cId="1705691361" sldId="317"/>
            <ac:spMk id="32" creationId="{FB838E9A-5681-7170-CE12-0CDD9AEFF4FA}"/>
          </ac:spMkLst>
        </pc:spChg>
        <pc:spChg chg="mod">
          <ac:chgData name="György Kovács" userId="82c8f0cf-c8bb-42e5-8470-14741fdba240" providerId="ADAL" clId="{592C2B7D-D33B-42D6-AA3D-A98C87337586}" dt="2023-09-26T16:37:17.108" v="6" actId="1582"/>
          <ac:spMkLst>
            <pc:docMk/>
            <pc:sldMk cId="1705691361" sldId="317"/>
            <ac:spMk id="33" creationId="{34946157-120A-990B-0430-50407CDB44F1}"/>
          </ac:spMkLst>
        </pc:spChg>
        <pc:spChg chg="mod">
          <ac:chgData name="György Kovács" userId="82c8f0cf-c8bb-42e5-8470-14741fdba240" providerId="ADAL" clId="{592C2B7D-D33B-42D6-AA3D-A98C87337586}" dt="2023-09-26T16:37:17.108" v="6" actId="1582"/>
          <ac:spMkLst>
            <pc:docMk/>
            <pc:sldMk cId="1705691361" sldId="317"/>
            <ac:spMk id="36" creationId="{EC127B0B-B732-D5A8-A412-F21AE2FC8D28}"/>
          </ac:spMkLst>
        </pc:spChg>
        <pc:spChg chg="mod">
          <ac:chgData name="György Kovács" userId="82c8f0cf-c8bb-42e5-8470-14741fdba240" providerId="ADAL" clId="{592C2B7D-D33B-42D6-AA3D-A98C87337586}" dt="2023-09-26T16:37:17.108" v="6" actId="1582"/>
          <ac:spMkLst>
            <pc:docMk/>
            <pc:sldMk cId="1705691361" sldId="317"/>
            <ac:spMk id="37" creationId="{1F3A223B-E092-70DC-8629-6FB7497AD60D}"/>
          </ac:spMkLst>
        </pc:spChg>
        <pc:spChg chg="mod">
          <ac:chgData name="György Kovács" userId="82c8f0cf-c8bb-42e5-8470-14741fdba240" providerId="ADAL" clId="{592C2B7D-D33B-42D6-AA3D-A98C87337586}" dt="2023-09-26T16:37:17.108" v="6" actId="1582"/>
          <ac:spMkLst>
            <pc:docMk/>
            <pc:sldMk cId="1705691361" sldId="317"/>
            <ac:spMk id="43" creationId="{63B77AC9-63CC-2642-7E4B-4ED408150883}"/>
          </ac:spMkLst>
        </pc:spChg>
        <pc:spChg chg="mod">
          <ac:chgData name="György Kovács" userId="82c8f0cf-c8bb-42e5-8470-14741fdba240" providerId="ADAL" clId="{592C2B7D-D33B-42D6-AA3D-A98C87337586}" dt="2023-09-26T16:37:17.108" v="6" actId="1582"/>
          <ac:spMkLst>
            <pc:docMk/>
            <pc:sldMk cId="1705691361" sldId="317"/>
            <ac:spMk id="44" creationId="{BF6220E1-775F-429A-6166-0A22D66561E6}"/>
          </ac:spMkLst>
        </pc:spChg>
        <pc:spChg chg="mod">
          <ac:chgData name="György Kovács" userId="82c8f0cf-c8bb-42e5-8470-14741fdba240" providerId="ADAL" clId="{592C2B7D-D33B-42D6-AA3D-A98C87337586}" dt="2023-09-26T16:37:17.108" v="6" actId="1582"/>
          <ac:spMkLst>
            <pc:docMk/>
            <pc:sldMk cId="1705691361" sldId="317"/>
            <ac:spMk id="45" creationId="{61AE7B44-6BF3-56D4-44A2-0525C8DCD70E}"/>
          </ac:spMkLst>
        </pc:spChg>
        <pc:spChg chg="mod">
          <ac:chgData name="György Kovács" userId="82c8f0cf-c8bb-42e5-8470-14741fdba240" providerId="ADAL" clId="{592C2B7D-D33B-42D6-AA3D-A98C87337586}" dt="2023-09-26T16:36:43.954" v="3" actId="207"/>
          <ac:spMkLst>
            <pc:docMk/>
            <pc:sldMk cId="1705691361" sldId="317"/>
            <ac:spMk id="47" creationId="{1CBFA00F-C603-35D4-B2F7-D6FE3798DC27}"/>
          </ac:spMkLst>
        </pc:spChg>
        <pc:spChg chg="mod">
          <ac:chgData name="György Kovács" userId="82c8f0cf-c8bb-42e5-8470-14741fdba240" providerId="ADAL" clId="{592C2B7D-D33B-42D6-AA3D-A98C87337586}" dt="2023-09-26T16:36:43.954" v="3" actId="207"/>
          <ac:spMkLst>
            <pc:docMk/>
            <pc:sldMk cId="1705691361" sldId="317"/>
            <ac:spMk id="48" creationId="{9EA7FE0B-5290-8355-E550-8EEF302B3FA0}"/>
          </ac:spMkLst>
        </pc:spChg>
        <pc:spChg chg="mod">
          <ac:chgData name="György Kovács" userId="82c8f0cf-c8bb-42e5-8470-14741fdba240" providerId="ADAL" clId="{592C2B7D-D33B-42D6-AA3D-A98C87337586}" dt="2023-09-26T16:36:43.954" v="3" actId="207"/>
          <ac:spMkLst>
            <pc:docMk/>
            <pc:sldMk cId="1705691361" sldId="317"/>
            <ac:spMk id="49" creationId="{9846ECD7-DB18-2160-E6FB-99DF75528939}"/>
          </ac:spMkLst>
        </pc:spChg>
        <pc:spChg chg="mod">
          <ac:chgData name="György Kovács" userId="82c8f0cf-c8bb-42e5-8470-14741fdba240" providerId="ADAL" clId="{592C2B7D-D33B-42D6-AA3D-A98C87337586}" dt="2023-09-26T16:36:43.954" v="3" actId="207"/>
          <ac:spMkLst>
            <pc:docMk/>
            <pc:sldMk cId="1705691361" sldId="317"/>
            <ac:spMk id="51" creationId="{89AA1F85-DD09-C3B5-9DC1-D0A62E42123A}"/>
          </ac:spMkLst>
        </pc:spChg>
        <pc:spChg chg="mod">
          <ac:chgData name="György Kovács" userId="82c8f0cf-c8bb-42e5-8470-14741fdba240" providerId="ADAL" clId="{592C2B7D-D33B-42D6-AA3D-A98C87337586}" dt="2023-09-26T16:36:43.954" v="3" actId="207"/>
          <ac:spMkLst>
            <pc:docMk/>
            <pc:sldMk cId="1705691361" sldId="317"/>
            <ac:spMk id="52" creationId="{DA36F039-8455-15B1-7670-DAC56ADCA999}"/>
          </ac:spMkLst>
        </pc:spChg>
        <pc:spChg chg="mod">
          <ac:chgData name="György Kovács" userId="82c8f0cf-c8bb-42e5-8470-14741fdba240" providerId="ADAL" clId="{592C2B7D-D33B-42D6-AA3D-A98C87337586}" dt="2023-09-26T16:37:17.108" v="6" actId="1582"/>
          <ac:spMkLst>
            <pc:docMk/>
            <pc:sldMk cId="1705691361" sldId="317"/>
            <ac:spMk id="53" creationId="{079CA5B1-D10F-0B59-E7DC-66DFBC3C56CC}"/>
          </ac:spMkLst>
        </pc:spChg>
        <pc:spChg chg="mod">
          <ac:chgData name="György Kovács" userId="82c8f0cf-c8bb-42e5-8470-14741fdba240" providerId="ADAL" clId="{592C2B7D-D33B-42D6-AA3D-A98C87337586}" dt="2023-09-26T16:36:43.954" v="3" actId="207"/>
          <ac:spMkLst>
            <pc:docMk/>
            <pc:sldMk cId="1705691361" sldId="317"/>
            <ac:spMk id="54" creationId="{4A51A8F2-ACB0-2867-EBE9-7E9032F1BB66}"/>
          </ac:spMkLst>
        </pc:spChg>
        <pc:spChg chg="mod">
          <ac:chgData name="György Kovács" userId="82c8f0cf-c8bb-42e5-8470-14741fdba240" providerId="ADAL" clId="{592C2B7D-D33B-42D6-AA3D-A98C87337586}" dt="2023-09-26T16:36:43.954" v="3" actId="207"/>
          <ac:spMkLst>
            <pc:docMk/>
            <pc:sldMk cId="1705691361" sldId="317"/>
            <ac:spMk id="55" creationId="{C507364D-88A3-D030-F4CD-4F7947377659}"/>
          </ac:spMkLst>
        </pc:spChg>
        <pc:spChg chg="mod">
          <ac:chgData name="György Kovács" userId="82c8f0cf-c8bb-42e5-8470-14741fdba240" providerId="ADAL" clId="{592C2B7D-D33B-42D6-AA3D-A98C87337586}" dt="2023-09-26T16:36:43.954" v="3" actId="207"/>
          <ac:spMkLst>
            <pc:docMk/>
            <pc:sldMk cId="1705691361" sldId="317"/>
            <ac:spMk id="56" creationId="{25DCCBAA-450B-7B01-08FF-0C66F6E61634}"/>
          </ac:spMkLst>
        </pc:spChg>
        <pc:spChg chg="mod">
          <ac:chgData name="György Kovács" userId="82c8f0cf-c8bb-42e5-8470-14741fdba240" providerId="ADAL" clId="{592C2B7D-D33B-42D6-AA3D-A98C87337586}" dt="2023-09-26T16:36:43.954" v="3" actId="207"/>
          <ac:spMkLst>
            <pc:docMk/>
            <pc:sldMk cId="1705691361" sldId="317"/>
            <ac:spMk id="57" creationId="{B00A1BF0-3B7C-3A97-D8E6-B875CEB4DD1E}"/>
          </ac:spMkLst>
        </pc:spChg>
        <pc:spChg chg="mod">
          <ac:chgData name="György Kovács" userId="82c8f0cf-c8bb-42e5-8470-14741fdba240" providerId="ADAL" clId="{592C2B7D-D33B-42D6-AA3D-A98C87337586}" dt="2023-09-26T16:36:43.954" v="3" actId="207"/>
          <ac:spMkLst>
            <pc:docMk/>
            <pc:sldMk cId="1705691361" sldId="317"/>
            <ac:spMk id="59" creationId="{AEEF9B10-4748-C125-A873-CEFCC8E43FBE}"/>
          </ac:spMkLst>
        </pc:spChg>
        <pc:spChg chg="mod">
          <ac:chgData name="György Kovács" userId="82c8f0cf-c8bb-42e5-8470-14741fdba240" providerId="ADAL" clId="{592C2B7D-D33B-42D6-AA3D-A98C87337586}" dt="2023-09-26T16:36:43.954" v="3" actId="207"/>
          <ac:spMkLst>
            <pc:docMk/>
            <pc:sldMk cId="1705691361" sldId="317"/>
            <ac:spMk id="60" creationId="{A25C50A9-68E4-5C70-BA2F-07A3C736C5C2}"/>
          </ac:spMkLst>
        </pc:spChg>
        <pc:spChg chg="mod">
          <ac:chgData name="György Kovács" userId="82c8f0cf-c8bb-42e5-8470-14741fdba240" providerId="ADAL" clId="{592C2B7D-D33B-42D6-AA3D-A98C87337586}" dt="2023-09-26T16:36:43.954" v="3" actId="207"/>
          <ac:spMkLst>
            <pc:docMk/>
            <pc:sldMk cId="1705691361" sldId="317"/>
            <ac:spMk id="61" creationId="{4C3707BD-E2D2-15DD-BDD0-46E7ADC1E617}"/>
          </ac:spMkLst>
        </pc:spChg>
        <pc:spChg chg="mod">
          <ac:chgData name="György Kovács" userId="82c8f0cf-c8bb-42e5-8470-14741fdba240" providerId="ADAL" clId="{592C2B7D-D33B-42D6-AA3D-A98C87337586}" dt="2023-09-26T16:36:43.954" v="3" actId="207"/>
          <ac:spMkLst>
            <pc:docMk/>
            <pc:sldMk cId="1705691361" sldId="317"/>
            <ac:spMk id="62" creationId="{EEC38938-90B6-24A2-9961-DD53DE415C92}"/>
          </ac:spMkLst>
        </pc:spChg>
        <pc:spChg chg="mod">
          <ac:chgData name="György Kovács" userId="82c8f0cf-c8bb-42e5-8470-14741fdba240" providerId="ADAL" clId="{592C2B7D-D33B-42D6-AA3D-A98C87337586}" dt="2023-09-26T16:36:43.954" v="3" actId="207"/>
          <ac:spMkLst>
            <pc:docMk/>
            <pc:sldMk cId="1705691361" sldId="317"/>
            <ac:spMk id="63" creationId="{EDF53007-0F7E-1432-5B0D-FF6284F709D9}"/>
          </ac:spMkLst>
        </pc:spChg>
        <pc:spChg chg="mod">
          <ac:chgData name="György Kovács" userId="82c8f0cf-c8bb-42e5-8470-14741fdba240" providerId="ADAL" clId="{592C2B7D-D33B-42D6-AA3D-A98C87337586}" dt="2023-09-26T16:36:43.954" v="3" actId="207"/>
          <ac:spMkLst>
            <pc:docMk/>
            <pc:sldMk cId="1705691361" sldId="317"/>
            <ac:spMk id="65" creationId="{746A8277-DA3A-F5DD-6815-2C37FC9AF308}"/>
          </ac:spMkLst>
        </pc:spChg>
        <pc:spChg chg="mod">
          <ac:chgData name="György Kovács" userId="82c8f0cf-c8bb-42e5-8470-14741fdba240" providerId="ADAL" clId="{592C2B7D-D33B-42D6-AA3D-A98C87337586}" dt="2023-09-26T16:36:43.954" v="3" actId="207"/>
          <ac:spMkLst>
            <pc:docMk/>
            <pc:sldMk cId="1705691361" sldId="317"/>
            <ac:spMk id="67" creationId="{6961741E-5F8D-0321-9C2F-E10BADA700D8}"/>
          </ac:spMkLst>
        </pc:spChg>
        <pc:spChg chg="mod">
          <ac:chgData name="György Kovács" userId="82c8f0cf-c8bb-42e5-8470-14741fdba240" providerId="ADAL" clId="{592C2B7D-D33B-42D6-AA3D-A98C87337586}" dt="2023-09-26T16:36:43.954" v="3" actId="207"/>
          <ac:spMkLst>
            <pc:docMk/>
            <pc:sldMk cId="1705691361" sldId="317"/>
            <ac:spMk id="68" creationId="{B15D15CA-A922-3117-2F7A-30C8208F3A7B}"/>
          </ac:spMkLst>
        </pc:spChg>
      </pc:sldChg>
      <pc:sldChg chg="modSp mod">
        <pc:chgData name="György Kovács" userId="82c8f0cf-c8bb-42e5-8470-14741fdba240" providerId="ADAL" clId="{592C2B7D-D33B-42D6-AA3D-A98C87337586}" dt="2023-09-26T16:39:07.457" v="12" actId="1582"/>
        <pc:sldMkLst>
          <pc:docMk/>
          <pc:sldMk cId="3852245679" sldId="318"/>
        </pc:sldMkLst>
        <pc:spChg chg="mod">
          <ac:chgData name="György Kovács" userId="82c8f0cf-c8bb-42e5-8470-14741fdba240" providerId="ADAL" clId="{592C2B7D-D33B-42D6-AA3D-A98C87337586}" dt="2023-09-26T16:39:07.457" v="12" actId="1582"/>
          <ac:spMkLst>
            <pc:docMk/>
            <pc:sldMk cId="3852245679" sldId="318"/>
            <ac:spMk id="5" creationId="{B64C2738-D3FD-FF20-F2A7-9F8D6E81F873}"/>
          </ac:spMkLst>
        </pc:spChg>
        <pc:spChg chg="mod">
          <ac:chgData name="György Kovács" userId="82c8f0cf-c8bb-42e5-8470-14741fdba240" providerId="ADAL" clId="{592C2B7D-D33B-42D6-AA3D-A98C87337586}" dt="2023-09-26T16:39:07.457" v="12" actId="1582"/>
          <ac:spMkLst>
            <pc:docMk/>
            <pc:sldMk cId="3852245679" sldId="318"/>
            <ac:spMk id="6" creationId="{2ADB5ED4-188C-5645-E5BE-0E7A55C391D5}"/>
          </ac:spMkLst>
        </pc:spChg>
        <pc:spChg chg="mod">
          <ac:chgData name="György Kovács" userId="82c8f0cf-c8bb-42e5-8470-14741fdba240" providerId="ADAL" clId="{592C2B7D-D33B-42D6-AA3D-A98C87337586}" dt="2023-09-26T16:39:07.457" v="12" actId="1582"/>
          <ac:spMkLst>
            <pc:docMk/>
            <pc:sldMk cId="3852245679" sldId="318"/>
            <ac:spMk id="7" creationId="{157076CA-EF8C-C409-10FA-0C9E23DFFC75}"/>
          </ac:spMkLst>
        </pc:spChg>
        <pc:spChg chg="mod">
          <ac:chgData name="György Kovács" userId="82c8f0cf-c8bb-42e5-8470-14741fdba240" providerId="ADAL" clId="{592C2B7D-D33B-42D6-AA3D-A98C87337586}" dt="2023-09-26T16:39:07.457" v="12" actId="1582"/>
          <ac:spMkLst>
            <pc:docMk/>
            <pc:sldMk cId="3852245679" sldId="318"/>
            <ac:spMk id="9" creationId="{2D3D1D38-AB5B-F097-2A2C-7CA31E47476E}"/>
          </ac:spMkLst>
        </pc:spChg>
        <pc:spChg chg="mod">
          <ac:chgData name="György Kovács" userId="82c8f0cf-c8bb-42e5-8470-14741fdba240" providerId="ADAL" clId="{592C2B7D-D33B-42D6-AA3D-A98C87337586}" dt="2023-09-26T16:39:07.457" v="12" actId="1582"/>
          <ac:spMkLst>
            <pc:docMk/>
            <pc:sldMk cId="3852245679" sldId="318"/>
            <ac:spMk id="10" creationId="{6FCF43A8-E4C7-3A6F-8512-A27BF5CC8DF6}"/>
          </ac:spMkLst>
        </pc:spChg>
        <pc:spChg chg="mod">
          <ac:chgData name="György Kovács" userId="82c8f0cf-c8bb-42e5-8470-14741fdba240" providerId="ADAL" clId="{592C2B7D-D33B-42D6-AA3D-A98C87337586}" dt="2023-09-26T16:38:20.352" v="10" actId="207"/>
          <ac:spMkLst>
            <pc:docMk/>
            <pc:sldMk cId="3852245679" sldId="318"/>
            <ac:spMk id="11" creationId="{0075F8D5-2449-5510-48BD-F0C59801B208}"/>
          </ac:spMkLst>
        </pc:spChg>
        <pc:spChg chg="mod">
          <ac:chgData name="György Kovács" userId="82c8f0cf-c8bb-42e5-8470-14741fdba240" providerId="ADAL" clId="{592C2B7D-D33B-42D6-AA3D-A98C87337586}" dt="2023-09-26T16:38:20.352" v="10" actId="207"/>
          <ac:spMkLst>
            <pc:docMk/>
            <pc:sldMk cId="3852245679" sldId="318"/>
            <ac:spMk id="12" creationId="{D5866FAE-1373-C37F-6755-EAA55D8D5D8D}"/>
          </ac:spMkLst>
        </pc:spChg>
        <pc:spChg chg="mod">
          <ac:chgData name="György Kovács" userId="82c8f0cf-c8bb-42e5-8470-14741fdba240" providerId="ADAL" clId="{592C2B7D-D33B-42D6-AA3D-A98C87337586}" dt="2023-09-26T16:38:20.352" v="10" actId="207"/>
          <ac:spMkLst>
            <pc:docMk/>
            <pc:sldMk cId="3852245679" sldId="318"/>
            <ac:spMk id="13" creationId="{AD4F7463-54F4-B3FE-7CDF-1B7205203817}"/>
          </ac:spMkLst>
        </pc:spChg>
        <pc:spChg chg="mod">
          <ac:chgData name="György Kovács" userId="82c8f0cf-c8bb-42e5-8470-14741fdba240" providerId="ADAL" clId="{592C2B7D-D33B-42D6-AA3D-A98C87337586}" dt="2023-09-26T16:39:07.457" v="12" actId="1582"/>
          <ac:spMkLst>
            <pc:docMk/>
            <pc:sldMk cId="3852245679" sldId="318"/>
            <ac:spMk id="18" creationId="{D6CD3948-B4EC-EA7A-0A00-09CB1B4B024D}"/>
          </ac:spMkLst>
        </pc:spChg>
        <pc:spChg chg="mod">
          <ac:chgData name="György Kovács" userId="82c8f0cf-c8bb-42e5-8470-14741fdba240" providerId="ADAL" clId="{592C2B7D-D33B-42D6-AA3D-A98C87337586}" dt="2023-09-26T16:38:20.352" v="10" actId="207"/>
          <ac:spMkLst>
            <pc:docMk/>
            <pc:sldMk cId="3852245679" sldId="318"/>
            <ac:spMk id="19" creationId="{F25DDD50-1171-7433-3618-63CC6C2D6B8C}"/>
          </ac:spMkLst>
        </pc:spChg>
        <pc:spChg chg="mod">
          <ac:chgData name="György Kovács" userId="82c8f0cf-c8bb-42e5-8470-14741fdba240" providerId="ADAL" clId="{592C2B7D-D33B-42D6-AA3D-A98C87337586}" dt="2023-09-26T16:39:07.457" v="12" actId="1582"/>
          <ac:spMkLst>
            <pc:docMk/>
            <pc:sldMk cId="3852245679" sldId="318"/>
            <ac:spMk id="20" creationId="{2D3F4864-A9A7-5E80-09C5-87C1CEF9D069}"/>
          </ac:spMkLst>
        </pc:spChg>
        <pc:spChg chg="mod">
          <ac:chgData name="György Kovács" userId="82c8f0cf-c8bb-42e5-8470-14741fdba240" providerId="ADAL" clId="{592C2B7D-D33B-42D6-AA3D-A98C87337586}" dt="2023-09-26T16:39:07.457" v="12" actId="1582"/>
          <ac:spMkLst>
            <pc:docMk/>
            <pc:sldMk cId="3852245679" sldId="318"/>
            <ac:spMk id="21" creationId="{99C96279-FFC0-66BD-AAD6-D2E1B3D918EF}"/>
          </ac:spMkLst>
        </pc:spChg>
        <pc:spChg chg="mod">
          <ac:chgData name="György Kovács" userId="82c8f0cf-c8bb-42e5-8470-14741fdba240" providerId="ADAL" clId="{592C2B7D-D33B-42D6-AA3D-A98C87337586}" dt="2023-09-26T16:39:07.457" v="12" actId="1582"/>
          <ac:spMkLst>
            <pc:docMk/>
            <pc:sldMk cId="3852245679" sldId="318"/>
            <ac:spMk id="24" creationId="{97D0A700-9129-61C2-3378-B32B030C6A8A}"/>
          </ac:spMkLst>
        </pc:spChg>
        <pc:spChg chg="mod">
          <ac:chgData name="György Kovács" userId="82c8f0cf-c8bb-42e5-8470-14741fdba240" providerId="ADAL" clId="{592C2B7D-D33B-42D6-AA3D-A98C87337586}" dt="2023-09-26T16:39:07.457" v="12" actId="1582"/>
          <ac:spMkLst>
            <pc:docMk/>
            <pc:sldMk cId="3852245679" sldId="318"/>
            <ac:spMk id="25" creationId="{F72E50C4-8A17-930A-D3C3-68DE9EED5A87}"/>
          </ac:spMkLst>
        </pc:spChg>
        <pc:spChg chg="mod">
          <ac:chgData name="György Kovács" userId="82c8f0cf-c8bb-42e5-8470-14741fdba240" providerId="ADAL" clId="{592C2B7D-D33B-42D6-AA3D-A98C87337586}" dt="2023-09-26T16:39:07.457" v="12" actId="1582"/>
          <ac:spMkLst>
            <pc:docMk/>
            <pc:sldMk cId="3852245679" sldId="318"/>
            <ac:spMk id="32" creationId="{FB838E9A-5681-7170-CE12-0CDD9AEFF4FA}"/>
          </ac:spMkLst>
        </pc:spChg>
        <pc:spChg chg="mod">
          <ac:chgData name="György Kovács" userId="82c8f0cf-c8bb-42e5-8470-14741fdba240" providerId="ADAL" clId="{592C2B7D-D33B-42D6-AA3D-A98C87337586}" dt="2023-09-26T16:39:07.457" v="12" actId="1582"/>
          <ac:spMkLst>
            <pc:docMk/>
            <pc:sldMk cId="3852245679" sldId="318"/>
            <ac:spMk id="33" creationId="{34946157-120A-990B-0430-50407CDB44F1}"/>
          </ac:spMkLst>
        </pc:spChg>
        <pc:spChg chg="mod">
          <ac:chgData name="György Kovács" userId="82c8f0cf-c8bb-42e5-8470-14741fdba240" providerId="ADAL" clId="{592C2B7D-D33B-42D6-AA3D-A98C87337586}" dt="2023-09-26T16:39:07.457" v="12" actId="1582"/>
          <ac:spMkLst>
            <pc:docMk/>
            <pc:sldMk cId="3852245679" sldId="318"/>
            <ac:spMk id="36" creationId="{EC127B0B-B732-D5A8-A412-F21AE2FC8D28}"/>
          </ac:spMkLst>
        </pc:spChg>
        <pc:spChg chg="mod">
          <ac:chgData name="György Kovács" userId="82c8f0cf-c8bb-42e5-8470-14741fdba240" providerId="ADAL" clId="{592C2B7D-D33B-42D6-AA3D-A98C87337586}" dt="2023-09-26T16:39:07.457" v="12" actId="1582"/>
          <ac:spMkLst>
            <pc:docMk/>
            <pc:sldMk cId="3852245679" sldId="318"/>
            <ac:spMk id="37" creationId="{1F3A223B-E092-70DC-8629-6FB7497AD60D}"/>
          </ac:spMkLst>
        </pc:spChg>
        <pc:spChg chg="mod">
          <ac:chgData name="György Kovács" userId="82c8f0cf-c8bb-42e5-8470-14741fdba240" providerId="ADAL" clId="{592C2B7D-D33B-42D6-AA3D-A98C87337586}" dt="2023-09-26T16:39:07.457" v="12" actId="1582"/>
          <ac:spMkLst>
            <pc:docMk/>
            <pc:sldMk cId="3852245679" sldId="318"/>
            <ac:spMk id="43" creationId="{63B77AC9-63CC-2642-7E4B-4ED408150883}"/>
          </ac:spMkLst>
        </pc:spChg>
        <pc:spChg chg="mod">
          <ac:chgData name="György Kovács" userId="82c8f0cf-c8bb-42e5-8470-14741fdba240" providerId="ADAL" clId="{592C2B7D-D33B-42D6-AA3D-A98C87337586}" dt="2023-09-26T16:39:07.457" v="12" actId="1582"/>
          <ac:spMkLst>
            <pc:docMk/>
            <pc:sldMk cId="3852245679" sldId="318"/>
            <ac:spMk id="44" creationId="{BF6220E1-775F-429A-6166-0A22D66561E6}"/>
          </ac:spMkLst>
        </pc:spChg>
        <pc:spChg chg="mod">
          <ac:chgData name="György Kovács" userId="82c8f0cf-c8bb-42e5-8470-14741fdba240" providerId="ADAL" clId="{592C2B7D-D33B-42D6-AA3D-A98C87337586}" dt="2023-09-26T16:39:07.457" v="12" actId="1582"/>
          <ac:spMkLst>
            <pc:docMk/>
            <pc:sldMk cId="3852245679" sldId="318"/>
            <ac:spMk id="45" creationId="{61AE7B44-6BF3-56D4-44A2-0525C8DCD70E}"/>
          </ac:spMkLst>
        </pc:spChg>
        <pc:spChg chg="mod">
          <ac:chgData name="György Kovács" userId="82c8f0cf-c8bb-42e5-8470-14741fdba240" providerId="ADAL" clId="{592C2B7D-D33B-42D6-AA3D-A98C87337586}" dt="2023-09-26T16:38:20.352" v="10" actId="207"/>
          <ac:spMkLst>
            <pc:docMk/>
            <pc:sldMk cId="3852245679" sldId="318"/>
            <ac:spMk id="47" creationId="{1CBFA00F-C603-35D4-B2F7-D6FE3798DC27}"/>
          </ac:spMkLst>
        </pc:spChg>
        <pc:spChg chg="mod">
          <ac:chgData name="György Kovács" userId="82c8f0cf-c8bb-42e5-8470-14741fdba240" providerId="ADAL" clId="{592C2B7D-D33B-42D6-AA3D-A98C87337586}" dt="2023-09-26T16:38:20.352" v="10" actId="207"/>
          <ac:spMkLst>
            <pc:docMk/>
            <pc:sldMk cId="3852245679" sldId="318"/>
            <ac:spMk id="48" creationId="{9EA7FE0B-5290-8355-E550-8EEF302B3FA0}"/>
          </ac:spMkLst>
        </pc:spChg>
        <pc:spChg chg="mod">
          <ac:chgData name="György Kovács" userId="82c8f0cf-c8bb-42e5-8470-14741fdba240" providerId="ADAL" clId="{592C2B7D-D33B-42D6-AA3D-A98C87337586}" dt="2023-09-26T16:38:20.352" v="10" actId="207"/>
          <ac:spMkLst>
            <pc:docMk/>
            <pc:sldMk cId="3852245679" sldId="318"/>
            <ac:spMk id="49" creationId="{9846ECD7-DB18-2160-E6FB-99DF75528939}"/>
          </ac:spMkLst>
        </pc:spChg>
        <pc:spChg chg="mod">
          <ac:chgData name="György Kovács" userId="82c8f0cf-c8bb-42e5-8470-14741fdba240" providerId="ADAL" clId="{592C2B7D-D33B-42D6-AA3D-A98C87337586}" dt="2023-09-26T16:38:20.352" v="10" actId="207"/>
          <ac:spMkLst>
            <pc:docMk/>
            <pc:sldMk cId="3852245679" sldId="318"/>
            <ac:spMk id="51" creationId="{89AA1F85-DD09-C3B5-9DC1-D0A62E42123A}"/>
          </ac:spMkLst>
        </pc:spChg>
        <pc:spChg chg="mod">
          <ac:chgData name="György Kovács" userId="82c8f0cf-c8bb-42e5-8470-14741fdba240" providerId="ADAL" clId="{592C2B7D-D33B-42D6-AA3D-A98C87337586}" dt="2023-09-26T16:38:20.352" v="10" actId="207"/>
          <ac:spMkLst>
            <pc:docMk/>
            <pc:sldMk cId="3852245679" sldId="318"/>
            <ac:spMk id="52" creationId="{DA36F039-8455-15B1-7670-DAC56ADCA999}"/>
          </ac:spMkLst>
        </pc:spChg>
        <pc:spChg chg="mod">
          <ac:chgData name="György Kovács" userId="82c8f0cf-c8bb-42e5-8470-14741fdba240" providerId="ADAL" clId="{592C2B7D-D33B-42D6-AA3D-A98C87337586}" dt="2023-09-26T16:39:07.457" v="12" actId="1582"/>
          <ac:spMkLst>
            <pc:docMk/>
            <pc:sldMk cId="3852245679" sldId="318"/>
            <ac:spMk id="53" creationId="{079CA5B1-D10F-0B59-E7DC-66DFBC3C56CC}"/>
          </ac:spMkLst>
        </pc:spChg>
        <pc:spChg chg="mod">
          <ac:chgData name="György Kovács" userId="82c8f0cf-c8bb-42e5-8470-14741fdba240" providerId="ADAL" clId="{592C2B7D-D33B-42D6-AA3D-A98C87337586}" dt="2023-09-26T16:38:20.352" v="10" actId="207"/>
          <ac:spMkLst>
            <pc:docMk/>
            <pc:sldMk cId="3852245679" sldId="318"/>
            <ac:spMk id="54" creationId="{4A51A8F2-ACB0-2867-EBE9-7E9032F1BB66}"/>
          </ac:spMkLst>
        </pc:spChg>
        <pc:spChg chg="mod">
          <ac:chgData name="György Kovács" userId="82c8f0cf-c8bb-42e5-8470-14741fdba240" providerId="ADAL" clId="{592C2B7D-D33B-42D6-AA3D-A98C87337586}" dt="2023-09-26T16:38:20.352" v="10" actId="207"/>
          <ac:spMkLst>
            <pc:docMk/>
            <pc:sldMk cId="3852245679" sldId="318"/>
            <ac:spMk id="55" creationId="{C507364D-88A3-D030-F4CD-4F7947377659}"/>
          </ac:spMkLst>
        </pc:spChg>
        <pc:spChg chg="mod">
          <ac:chgData name="György Kovács" userId="82c8f0cf-c8bb-42e5-8470-14741fdba240" providerId="ADAL" clId="{592C2B7D-D33B-42D6-AA3D-A98C87337586}" dt="2023-09-26T16:38:20.352" v="10" actId="207"/>
          <ac:spMkLst>
            <pc:docMk/>
            <pc:sldMk cId="3852245679" sldId="318"/>
            <ac:spMk id="56" creationId="{25DCCBAA-450B-7B01-08FF-0C66F6E61634}"/>
          </ac:spMkLst>
        </pc:spChg>
        <pc:spChg chg="mod">
          <ac:chgData name="György Kovács" userId="82c8f0cf-c8bb-42e5-8470-14741fdba240" providerId="ADAL" clId="{592C2B7D-D33B-42D6-AA3D-A98C87337586}" dt="2023-09-26T16:38:20.352" v="10" actId="207"/>
          <ac:spMkLst>
            <pc:docMk/>
            <pc:sldMk cId="3852245679" sldId="318"/>
            <ac:spMk id="57" creationId="{B00A1BF0-3B7C-3A97-D8E6-B875CEB4DD1E}"/>
          </ac:spMkLst>
        </pc:spChg>
        <pc:spChg chg="mod">
          <ac:chgData name="György Kovács" userId="82c8f0cf-c8bb-42e5-8470-14741fdba240" providerId="ADAL" clId="{592C2B7D-D33B-42D6-AA3D-A98C87337586}" dt="2023-09-26T16:38:20.352" v="10" actId="207"/>
          <ac:spMkLst>
            <pc:docMk/>
            <pc:sldMk cId="3852245679" sldId="318"/>
            <ac:spMk id="59" creationId="{AEEF9B10-4748-C125-A873-CEFCC8E43FBE}"/>
          </ac:spMkLst>
        </pc:spChg>
        <pc:spChg chg="mod">
          <ac:chgData name="György Kovács" userId="82c8f0cf-c8bb-42e5-8470-14741fdba240" providerId="ADAL" clId="{592C2B7D-D33B-42D6-AA3D-A98C87337586}" dt="2023-09-26T16:38:20.352" v="10" actId="207"/>
          <ac:spMkLst>
            <pc:docMk/>
            <pc:sldMk cId="3852245679" sldId="318"/>
            <ac:spMk id="63" creationId="{EDF53007-0F7E-1432-5B0D-FF6284F709D9}"/>
          </ac:spMkLst>
        </pc:spChg>
        <pc:spChg chg="mod">
          <ac:chgData name="György Kovács" userId="82c8f0cf-c8bb-42e5-8470-14741fdba240" providerId="ADAL" clId="{592C2B7D-D33B-42D6-AA3D-A98C87337586}" dt="2023-09-26T16:38:20.352" v="10" actId="207"/>
          <ac:spMkLst>
            <pc:docMk/>
            <pc:sldMk cId="3852245679" sldId="318"/>
            <ac:spMk id="65" creationId="{746A8277-DA3A-F5DD-6815-2C37FC9AF308}"/>
          </ac:spMkLst>
        </pc:spChg>
        <pc:spChg chg="mod">
          <ac:chgData name="György Kovács" userId="82c8f0cf-c8bb-42e5-8470-14741fdba240" providerId="ADAL" clId="{592C2B7D-D33B-42D6-AA3D-A98C87337586}" dt="2023-09-26T16:38:20.352" v="10" actId="207"/>
          <ac:spMkLst>
            <pc:docMk/>
            <pc:sldMk cId="3852245679" sldId="318"/>
            <ac:spMk id="67" creationId="{6961741E-5F8D-0321-9C2F-E10BADA700D8}"/>
          </ac:spMkLst>
        </pc:spChg>
        <pc:spChg chg="mod">
          <ac:chgData name="György Kovács" userId="82c8f0cf-c8bb-42e5-8470-14741fdba240" providerId="ADAL" clId="{592C2B7D-D33B-42D6-AA3D-A98C87337586}" dt="2023-09-26T16:38:20.352" v="10" actId="207"/>
          <ac:spMkLst>
            <pc:docMk/>
            <pc:sldMk cId="3852245679" sldId="318"/>
            <ac:spMk id="68" creationId="{B15D15CA-A922-3117-2F7A-30C8208F3A7B}"/>
          </ac:spMkLst>
        </pc:spChg>
      </pc:sldChg>
      <pc:sldChg chg="addSp delSp modSp mod modAnim">
        <pc:chgData name="György Kovács" userId="82c8f0cf-c8bb-42e5-8470-14741fdba240" providerId="ADAL" clId="{592C2B7D-D33B-42D6-AA3D-A98C87337586}" dt="2023-09-26T17:50:07.231" v="158" actId="1076"/>
        <pc:sldMkLst>
          <pc:docMk/>
          <pc:sldMk cId="3456121464" sldId="319"/>
        </pc:sldMkLst>
        <pc:spChg chg="mod">
          <ac:chgData name="György Kovács" userId="82c8f0cf-c8bb-42e5-8470-14741fdba240" providerId="ADAL" clId="{592C2B7D-D33B-42D6-AA3D-A98C87337586}" dt="2023-09-26T16:42:19.718" v="25" actId="1582"/>
          <ac:spMkLst>
            <pc:docMk/>
            <pc:sldMk cId="3456121464" sldId="319"/>
            <ac:spMk id="3" creationId="{684123F1-F0A8-43BC-86E6-781482186ABE}"/>
          </ac:spMkLst>
        </pc:spChg>
        <pc:spChg chg="mod">
          <ac:chgData name="György Kovács" userId="82c8f0cf-c8bb-42e5-8470-14741fdba240" providerId="ADAL" clId="{592C2B7D-D33B-42D6-AA3D-A98C87337586}" dt="2023-09-26T17:49:59.320" v="154" actId="14100"/>
          <ac:spMkLst>
            <pc:docMk/>
            <pc:sldMk cId="3456121464" sldId="319"/>
            <ac:spMk id="4" creationId="{FC3FC10F-8837-7580-114E-A07F6F30D7C7}"/>
          </ac:spMkLst>
        </pc:spChg>
        <pc:spChg chg="mod">
          <ac:chgData name="György Kovács" userId="82c8f0cf-c8bb-42e5-8470-14741fdba240" providerId="ADAL" clId="{592C2B7D-D33B-42D6-AA3D-A98C87337586}" dt="2023-09-26T16:42:19.718" v="25" actId="1582"/>
          <ac:spMkLst>
            <pc:docMk/>
            <pc:sldMk cId="3456121464" sldId="319"/>
            <ac:spMk id="5" creationId="{09A86842-A746-1E6F-B45F-87A7FA2CA754}"/>
          </ac:spMkLst>
        </pc:spChg>
        <pc:spChg chg="mod">
          <ac:chgData name="György Kovács" userId="82c8f0cf-c8bb-42e5-8470-14741fdba240" providerId="ADAL" clId="{592C2B7D-D33B-42D6-AA3D-A98C87337586}" dt="2023-09-26T16:42:19.718" v="25" actId="1582"/>
          <ac:spMkLst>
            <pc:docMk/>
            <pc:sldMk cId="3456121464" sldId="319"/>
            <ac:spMk id="6" creationId="{EA2E40FB-227F-53F8-63F9-843B7C7691B6}"/>
          </ac:spMkLst>
        </pc:spChg>
        <pc:spChg chg="mod">
          <ac:chgData name="György Kovács" userId="82c8f0cf-c8bb-42e5-8470-14741fdba240" providerId="ADAL" clId="{592C2B7D-D33B-42D6-AA3D-A98C87337586}" dt="2023-09-26T16:41:21.483" v="23" actId="207"/>
          <ac:spMkLst>
            <pc:docMk/>
            <pc:sldMk cId="3456121464" sldId="319"/>
            <ac:spMk id="8" creationId="{0B33541C-EA21-4810-5F4E-003206E96E2E}"/>
          </ac:spMkLst>
        </pc:spChg>
        <pc:spChg chg="mod">
          <ac:chgData name="György Kovács" userId="82c8f0cf-c8bb-42e5-8470-14741fdba240" providerId="ADAL" clId="{592C2B7D-D33B-42D6-AA3D-A98C87337586}" dt="2023-09-26T16:41:21.483" v="23" actId="207"/>
          <ac:spMkLst>
            <pc:docMk/>
            <pc:sldMk cId="3456121464" sldId="319"/>
            <ac:spMk id="9" creationId="{763FD5E4-7705-4603-7D7A-973156C59FCF}"/>
          </ac:spMkLst>
        </pc:spChg>
        <pc:spChg chg="mod">
          <ac:chgData name="György Kovács" userId="82c8f0cf-c8bb-42e5-8470-14741fdba240" providerId="ADAL" clId="{592C2B7D-D33B-42D6-AA3D-A98C87337586}" dt="2023-09-26T16:42:19.718" v="25" actId="1582"/>
          <ac:spMkLst>
            <pc:docMk/>
            <pc:sldMk cId="3456121464" sldId="319"/>
            <ac:spMk id="12" creationId="{A57AD941-D50A-A748-1F4C-120D9D5CEB40}"/>
          </ac:spMkLst>
        </pc:spChg>
        <pc:spChg chg="mod">
          <ac:chgData name="György Kovács" userId="82c8f0cf-c8bb-42e5-8470-14741fdba240" providerId="ADAL" clId="{592C2B7D-D33B-42D6-AA3D-A98C87337586}" dt="2023-09-26T16:41:21.483" v="23" actId="207"/>
          <ac:spMkLst>
            <pc:docMk/>
            <pc:sldMk cId="3456121464" sldId="319"/>
            <ac:spMk id="13" creationId="{D820AA06-D8C2-AE4D-BFEC-6A94C4E5D70C}"/>
          </ac:spMkLst>
        </pc:spChg>
        <pc:spChg chg="mod">
          <ac:chgData name="György Kovács" userId="82c8f0cf-c8bb-42e5-8470-14741fdba240" providerId="ADAL" clId="{592C2B7D-D33B-42D6-AA3D-A98C87337586}" dt="2023-09-26T16:41:21.483" v="23" actId="207"/>
          <ac:spMkLst>
            <pc:docMk/>
            <pc:sldMk cId="3456121464" sldId="319"/>
            <ac:spMk id="20" creationId="{1CC090A8-9614-5A73-2A46-41CFD3EDDBFC}"/>
          </ac:spMkLst>
        </pc:spChg>
        <pc:spChg chg="mod">
          <ac:chgData name="György Kovács" userId="82c8f0cf-c8bb-42e5-8470-14741fdba240" providerId="ADAL" clId="{592C2B7D-D33B-42D6-AA3D-A98C87337586}" dt="2023-09-26T16:41:21.483" v="23" actId="207"/>
          <ac:spMkLst>
            <pc:docMk/>
            <pc:sldMk cId="3456121464" sldId="319"/>
            <ac:spMk id="21" creationId="{4E90DD2A-F622-C1C1-0AE5-EE702D29B32D}"/>
          </ac:spMkLst>
        </pc:spChg>
        <pc:spChg chg="add mod">
          <ac:chgData name="György Kovács" userId="82c8f0cf-c8bb-42e5-8470-14741fdba240" providerId="ADAL" clId="{592C2B7D-D33B-42D6-AA3D-A98C87337586}" dt="2023-09-26T17:49:44.807" v="152"/>
          <ac:spMkLst>
            <pc:docMk/>
            <pc:sldMk cId="3456121464" sldId="319"/>
            <ac:spMk id="22" creationId="{E7EE9987-6D3D-3123-6DC5-319DFECC63E7}"/>
          </ac:spMkLst>
        </pc:spChg>
        <pc:spChg chg="add mod">
          <ac:chgData name="György Kovács" userId="82c8f0cf-c8bb-42e5-8470-14741fdba240" providerId="ADAL" clId="{592C2B7D-D33B-42D6-AA3D-A98C87337586}" dt="2023-09-26T17:49:44.807" v="152"/>
          <ac:spMkLst>
            <pc:docMk/>
            <pc:sldMk cId="3456121464" sldId="319"/>
            <ac:spMk id="23" creationId="{D97B3093-CB4D-5CA6-60A4-9542C7B91F62}"/>
          </ac:spMkLst>
        </pc:spChg>
        <pc:spChg chg="mod">
          <ac:chgData name="György Kovács" userId="82c8f0cf-c8bb-42e5-8470-14741fdba240" providerId="ADAL" clId="{592C2B7D-D33B-42D6-AA3D-A98C87337586}" dt="2023-09-26T17:50:07.231" v="158" actId="1076"/>
          <ac:spMkLst>
            <pc:docMk/>
            <pc:sldMk cId="3456121464" sldId="319"/>
            <ac:spMk id="27" creationId="{4702C972-7A6B-316A-4DC4-48518D2F9F4B}"/>
          </ac:spMkLst>
        </pc:spChg>
        <pc:spChg chg="add mod">
          <ac:chgData name="György Kovács" userId="82c8f0cf-c8bb-42e5-8470-14741fdba240" providerId="ADAL" clId="{592C2B7D-D33B-42D6-AA3D-A98C87337586}" dt="2023-09-26T17:49:44.807" v="152"/>
          <ac:spMkLst>
            <pc:docMk/>
            <pc:sldMk cId="3456121464" sldId="319"/>
            <ac:spMk id="28" creationId="{ED4AD31A-8F1C-BF44-A25A-5A612AAE85C8}"/>
          </ac:spMkLst>
        </pc:spChg>
        <pc:spChg chg="mod">
          <ac:chgData name="György Kovács" userId="82c8f0cf-c8bb-42e5-8470-14741fdba240" providerId="ADAL" clId="{592C2B7D-D33B-42D6-AA3D-A98C87337586}" dt="2023-09-26T16:42:19.718" v="25" actId="1582"/>
          <ac:spMkLst>
            <pc:docMk/>
            <pc:sldMk cId="3456121464" sldId="319"/>
            <ac:spMk id="29" creationId="{F5442083-29F3-868C-3DE2-3AB79BF31B8D}"/>
          </ac:spMkLst>
        </pc:spChg>
        <pc:spChg chg="mod">
          <ac:chgData name="György Kovács" userId="82c8f0cf-c8bb-42e5-8470-14741fdba240" providerId="ADAL" clId="{592C2B7D-D33B-42D6-AA3D-A98C87337586}" dt="2023-09-26T16:42:19.718" v="25" actId="1582"/>
          <ac:spMkLst>
            <pc:docMk/>
            <pc:sldMk cId="3456121464" sldId="319"/>
            <ac:spMk id="30" creationId="{6966D1D1-D427-669B-36E0-6850B2D71EA9}"/>
          </ac:spMkLst>
        </pc:spChg>
        <pc:spChg chg="mod">
          <ac:chgData name="György Kovács" userId="82c8f0cf-c8bb-42e5-8470-14741fdba240" providerId="ADAL" clId="{592C2B7D-D33B-42D6-AA3D-A98C87337586}" dt="2023-09-26T16:42:19.718" v="25" actId="1582"/>
          <ac:spMkLst>
            <pc:docMk/>
            <pc:sldMk cId="3456121464" sldId="319"/>
            <ac:spMk id="31" creationId="{E4A13FC7-DA93-C122-23F6-07043B9B4542}"/>
          </ac:spMkLst>
        </pc:spChg>
        <pc:spChg chg="mod">
          <ac:chgData name="György Kovács" userId="82c8f0cf-c8bb-42e5-8470-14741fdba240" providerId="ADAL" clId="{592C2B7D-D33B-42D6-AA3D-A98C87337586}" dt="2023-09-26T16:41:21.483" v="23" actId="207"/>
          <ac:spMkLst>
            <pc:docMk/>
            <pc:sldMk cId="3456121464" sldId="319"/>
            <ac:spMk id="33" creationId="{035190A5-144F-734F-BF50-E216B68F53A2}"/>
          </ac:spMkLst>
        </pc:spChg>
        <pc:spChg chg="mod">
          <ac:chgData name="György Kovács" userId="82c8f0cf-c8bb-42e5-8470-14741fdba240" providerId="ADAL" clId="{592C2B7D-D33B-42D6-AA3D-A98C87337586}" dt="2023-09-26T16:41:21.483" v="23" actId="207"/>
          <ac:spMkLst>
            <pc:docMk/>
            <pc:sldMk cId="3456121464" sldId="319"/>
            <ac:spMk id="34" creationId="{E4622F5E-E2BF-3172-E93E-3416DBB5D9EB}"/>
          </ac:spMkLst>
        </pc:spChg>
        <pc:spChg chg="mod">
          <ac:chgData name="György Kovács" userId="82c8f0cf-c8bb-42e5-8470-14741fdba240" providerId="ADAL" clId="{592C2B7D-D33B-42D6-AA3D-A98C87337586}" dt="2023-09-26T16:41:21.483" v="23" actId="207"/>
          <ac:spMkLst>
            <pc:docMk/>
            <pc:sldMk cId="3456121464" sldId="319"/>
            <ac:spMk id="35" creationId="{CA9C9746-3016-43EA-54D6-5DE80EAA53AA}"/>
          </ac:spMkLst>
        </pc:spChg>
        <pc:spChg chg="add mod">
          <ac:chgData name="György Kovács" userId="82c8f0cf-c8bb-42e5-8470-14741fdba240" providerId="ADAL" clId="{592C2B7D-D33B-42D6-AA3D-A98C87337586}" dt="2023-09-26T17:49:44.807" v="152"/>
          <ac:spMkLst>
            <pc:docMk/>
            <pc:sldMk cId="3456121464" sldId="319"/>
            <ac:spMk id="36" creationId="{8D29A40E-7D06-C0E0-E59A-D7E06E5655D1}"/>
          </ac:spMkLst>
        </pc:spChg>
        <pc:spChg chg="mod">
          <ac:chgData name="György Kovács" userId="82c8f0cf-c8bb-42e5-8470-14741fdba240" providerId="ADAL" clId="{592C2B7D-D33B-42D6-AA3D-A98C87337586}" dt="2023-09-26T16:42:19.718" v="25" actId="1582"/>
          <ac:spMkLst>
            <pc:docMk/>
            <pc:sldMk cId="3456121464" sldId="319"/>
            <ac:spMk id="39" creationId="{60FD20DA-D6C3-E219-59D1-6155B82170FB}"/>
          </ac:spMkLst>
        </pc:spChg>
        <pc:spChg chg="mod">
          <ac:chgData name="György Kovács" userId="82c8f0cf-c8bb-42e5-8470-14741fdba240" providerId="ADAL" clId="{592C2B7D-D33B-42D6-AA3D-A98C87337586}" dt="2023-09-26T16:41:21.483" v="23" actId="207"/>
          <ac:spMkLst>
            <pc:docMk/>
            <pc:sldMk cId="3456121464" sldId="319"/>
            <ac:spMk id="40" creationId="{E6D98818-B1CD-A6BE-C614-9CCE3D6C1CEB}"/>
          </ac:spMkLst>
        </pc:spChg>
        <pc:spChg chg="mod">
          <ac:chgData name="György Kovács" userId="82c8f0cf-c8bb-42e5-8470-14741fdba240" providerId="ADAL" clId="{592C2B7D-D33B-42D6-AA3D-A98C87337586}" dt="2023-09-26T16:42:19.718" v="25" actId="1582"/>
          <ac:spMkLst>
            <pc:docMk/>
            <pc:sldMk cId="3456121464" sldId="319"/>
            <ac:spMk id="50" creationId="{47348333-C63B-33B7-233C-F9C8D35B3795}"/>
          </ac:spMkLst>
        </pc:spChg>
        <pc:spChg chg="mod">
          <ac:chgData name="György Kovács" userId="82c8f0cf-c8bb-42e5-8470-14741fdba240" providerId="ADAL" clId="{592C2B7D-D33B-42D6-AA3D-A98C87337586}" dt="2023-09-26T16:42:19.718" v="25" actId="1582"/>
          <ac:spMkLst>
            <pc:docMk/>
            <pc:sldMk cId="3456121464" sldId="319"/>
            <ac:spMk id="51" creationId="{54A01C72-BEC3-1B74-A611-9F8C73BF2BEC}"/>
          </ac:spMkLst>
        </pc:spChg>
        <pc:spChg chg="mod">
          <ac:chgData name="György Kovács" userId="82c8f0cf-c8bb-42e5-8470-14741fdba240" providerId="ADAL" clId="{592C2B7D-D33B-42D6-AA3D-A98C87337586}" dt="2023-09-26T16:41:21.483" v="23" actId="207"/>
          <ac:spMkLst>
            <pc:docMk/>
            <pc:sldMk cId="3456121464" sldId="319"/>
            <ac:spMk id="53" creationId="{2C1CE2A9-1E56-0850-90AC-138E46EFDA63}"/>
          </ac:spMkLst>
        </pc:spChg>
        <pc:spChg chg="mod">
          <ac:chgData name="György Kovács" userId="82c8f0cf-c8bb-42e5-8470-14741fdba240" providerId="ADAL" clId="{592C2B7D-D33B-42D6-AA3D-A98C87337586}" dt="2023-09-26T16:41:21.483" v="23" actId="207"/>
          <ac:spMkLst>
            <pc:docMk/>
            <pc:sldMk cId="3456121464" sldId="319"/>
            <ac:spMk id="54" creationId="{711796F2-68F1-8922-AB9A-2A65FB7814DC}"/>
          </ac:spMkLst>
        </pc:spChg>
        <pc:spChg chg="del mod">
          <ac:chgData name="György Kovács" userId="82c8f0cf-c8bb-42e5-8470-14741fdba240" providerId="ADAL" clId="{592C2B7D-D33B-42D6-AA3D-A98C87337586}" dt="2023-09-26T17:49:37.895" v="151" actId="478"/>
          <ac:spMkLst>
            <pc:docMk/>
            <pc:sldMk cId="3456121464" sldId="319"/>
            <ac:spMk id="55" creationId="{B1D8F0CC-741B-6B6C-BC0B-588D57253965}"/>
          </ac:spMkLst>
        </pc:spChg>
        <pc:spChg chg="del mod">
          <ac:chgData name="György Kovács" userId="82c8f0cf-c8bb-42e5-8470-14741fdba240" providerId="ADAL" clId="{592C2B7D-D33B-42D6-AA3D-A98C87337586}" dt="2023-09-26T17:49:35.463" v="150" actId="478"/>
          <ac:spMkLst>
            <pc:docMk/>
            <pc:sldMk cId="3456121464" sldId="319"/>
            <ac:spMk id="56" creationId="{A6A81ED5-035D-FA6E-58A0-EA39C387F00F}"/>
          </ac:spMkLst>
        </pc:spChg>
        <pc:spChg chg="del mod">
          <ac:chgData name="György Kovács" userId="82c8f0cf-c8bb-42e5-8470-14741fdba240" providerId="ADAL" clId="{592C2B7D-D33B-42D6-AA3D-A98C87337586}" dt="2023-09-26T17:49:33.614" v="149" actId="478"/>
          <ac:spMkLst>
            <pc:docMk/>
            <pc:sldMk cId="3456121464" sldId="319"/>
            <ac:spMk id="57" creationId="{58C440C2-AA0A-D607-097A-EC5AB67B4FB5}"/>
          </ac:spMkLst>
        </pc:spChg>
        <pc:spChg chg="del mod">
          <ac:chgData name="György Kovács" userId="82c8f0cf-c8bb-42e5-8470-14741fdba240" providerId="ADAL" clId="{592C2B7D-D33B-42D6-AA3D-A98C87337586}" dt="2023-09-26T17:49:33.614" v="149" actId="478"/>
          <ac:spMkLst>
            <pc:docMk/>
            <pc:sldMk cId="3456121464" sldId="319"/>
            <ac:spMk id="58" creationId="{6D3FD8A5-67E5-6DDB-EF12-08A9162F095E}"/>
          </ac:spMkLst>
        </pc:spChg>
      </pc:sldChg>
      <pc:sldChg chg="modSp mod">
        <pc:chgData name="György Kovács" userId="82c8f0cf-c8bb-42e5-8470-14741fdba240" providerId="ADAL" clId="{592C2B7D-D33B-42D6-AA3D-A98C87337586}" dt="2023-09-26T16:58:01.615" v="29" actId="1582"/>
        <pc:sldMkLst>
          <pc:docMk/>
          <pc:sldMk cId="1039677387" sldId="320"/>
        </pc:sldMkLst>
        <pc:spChg chg="mod">
          <ac:chgData name="György Kovács" userId="82c8f0cf-c8bb-42e5-8470-14741fdba240" providerId="ADAL" clId="{592C2B7D-D33B-42D6-AA3D-A98C87337586}" dt="2023-09-26T16:58:01.615" v="29" actId="1582"/>
          <ac:spMkLst>
            <pc:docMk/>
            <pc:sldMk cId="1039677387" sldId="320"/>
            <ac:spMk id="4" creationId="{C99BB75A-8339-7DAD-590B-B01C80C0829F}"/>
          </ac:spMkLst>
        </pc:spChg>
        <pc:spChg chg="mod">
          <ac:chgData name="György Kovács" userId="82c8f0cf-c8bb-42e5-8470-14741fdba240" providerId="ADAL" clId="{592C2B7D-D33B-42D6-AA3D-A98C87337586}" dt="2023-09-26T16:58:01.615" v="29" actId="1582"/>
          <ac:spMkLst>
            <pc:docMk/>
            <pc:sldMk cId="1039677387" sldId="320"/>
            <ac:spMk id="5" creationId="{914FF358-D4B7-D87B-B9B9-92970580A12B}"/>
          </ac:spMkLst>
        </pc:spChg>
        <pc:spChg chg="mod">
          <ac:chgData name="György Kovács" userId="82c8f0cf-c8bb-42e5-8470-14741fdba240" providerId="ADAL" clId="{592C2B7D-D33B-42D6-AA3D-A98C87337586}" dt="2023-09-26T16:58:01.615" v="29" actId="1582"/>
          <ac:spMkLst>
            <pc:docMk/>
            <pc:sldMk cId="1039677387" sldId="320"/>
            <ac:spMk id="6" creationId="{F25E5771-F79E-126A-44B1-1167EB281666}"/>
          </ac:spMkLst>
        </pc:spChg>
        <pc:spChg chg="mod">
          <ac:chgData name="György Kovács" userId="82c8f0cf-c8bb-42e5-8470-14741fdba240" providerId="ADAL" clId="{592C2B7D-D33B-42D6-AA3D-A98C87337586}" dt="2023-09-26T16:57:22.681" v="27" actId="207"/>
          <ac:spMkLst>
            <pc:docMk/>
            <pc:sldMk cId="1039677387" sldId="320"/>
            <ac:spMk id="8" creationId="{2C671943-AAB1-8C34-5D42-B82A784C6EA1}"/>
          </ac:spMkLst>
        </pc:spChg>
        <pc:spChg chg="mod">
          <ac:chgData name="György Kovács" userId="82c8f0cf-c8bb-42e5-8470-14741fdba240" providerId="ADAL" clId="{592C2B7D-D33B-42D6-AA3D-A98C87337586}" dt="2023-09-26T16:58:01.615" v="29" actId="1582"/>
          <ac:spMkLst>
            <pc:docMk/>
            <pc:sldMk cId="1039677387" sldId="320"/>
            <ac:spMk id="9" creationId="{2D3D1D38-AB5B-F097-2A2C-7CA31E47476E}"/>
          </ac:spMkLst>
        </pc:spChg>
        <pc:spChg chg="mod">
          <ac:chgData name="György Kovács" userId="82c8f0cf-c8bb-42e5-8470-14741fdba240" providerId="ADAL" clId="{592C2B7D-D33B-42D6-AA3D-A98C87337586}" dt="2023-09-26T16:58:01.615" v="29" actId="1582"/>
          <ac:spMkLst>
            <pc:docMk/>
            <pc:sldMk cId="1039677387" sldId="320"/>
            <ac:spMk id="10" creationId="{6FCF43A8-E4C7-3A6F-8512-A27BF5CC8DF6}"/>
          </ac:spMkLst>
        </pc:spChg>
        <pc:spChg chg="mod">
          <ac:chgData name="György Kovács" userId="82c8f0cf-c8bb-42e5-8470-14741fdba240" providerId="ADAL" clId="{592C2B7D-D33B-42D6-AA3D-A98C87337586}" dt="2023-09-26T16:57:22.681" v="27" actId="207"/>
          <ac:spMkLst>
            <pc:docMk/>
            <pc:sldMk cId="1039677387" sldId="320"/>
            <ac:spMk id="11" creationId="{07F3A6EE-0491-8CC2-13F7-15619C5DB0CF}"/>
          </ac:spMkLst>
        </pc:spChg>
        <pc:spChg chg="mod">
          <ac:chgData name="György Kovács" userId="82c8f0cf-c8bb-42e5-8470-14741fdba240" providerId="ADAL" clId="{592C2B7D-D33B-42D6-AA3D-A98C87337586}" dt="2023-09-26T16:57:22.681" v="27" actId="207"/>
          <ac:spMkLst>
            <pc:docMk/>
            <pc:sldMk cId="1039677387" sldId="320"/>
            <ac:spMk id="12" creationId="{A80A1C70-22D3-94BC-4870-133EE45CFB42}"/>
          </ac:spMkLst>
        </pc:spChg>
        <pc:spChg chg="mod">
          <ac:chgData name="György Kovács" userId="82c8f0cf-c8bb-42e5-8470-14741fdba240" providerId="ADAL" clId="{592C2B7D-D33B-42D6-AA3D-A98C87337586}" dt="2023-09-26T16:58:01.615" v="29" actId="1582"/>
          <ac:spMkLst>
            <pc:docMk/>
            <pc:sldMk cId="1039677387" sldId="320"/>
            <ac:spMk id="17" creationId="{7BAA525B-8BCB-544D-1333-2B25310446E1}"/>
          </ac:spMkLst>
        </pc:spChg>
        <pc:spChg chg="mod">
          <ac:chgData name="György Kovács" userId="82c8f0cf-c8bb-42e5-8470-14741fdba240" providerId="ADAL" clId="{592C2B7D-D33B-42D6-AA3D-A98C87337586}" dt="2023-09-26T16:57:22.681" v="27" actId="207"/>
          <ac:spMkLst>
            <pc:docMk/>
            <pc:sldMk cId="1039677387" sldId="320"/>
            <ac:spMk id="18" creationId="{BDABAC7F-9575-2E1A-48C4-84C5018AC09B}"/>
          </ac:spMkLst>
        </pc:spChg>
        <pc:spChg chg="mod">
          <ac:chgData name="György Kovács" userId="82c8f0cf-c8bb-42e5-8470-14741fdba240" providerId="ADAL" clId="{592C2B7D-D33B-42D6-AA3D-A98C87337586}" dt="2023-09-26T16:58:01.615" v="29" actId="1582"/>
          <ac:spMkLst>
            <pc:docMk/>
            <pc:sldMk cId="1039677387" sldId="320"/>
            <ac:spMk id="20" creationId="{2D3F4864-A9A7-5E80-09C5-87C1CEF9D069}"/>
          </ac:spMkLst>
        </pc:spChg>
        <pc:spChg chg="mod">
          <ac:chgData name="György Kovács" userId="82c8f0cf-c8bb-42e5-8470-14741fdba240" providerId="ADAL" clId="{592C2B7D-D33B-42D6-AA3D-A98C87337586}" dt="2023-09-26T16:58:01.615" v="29" actId="1582"/>
          <ac:spMkLst>
            <pc:docMk/>
            <pc:sldMk cId="1039677387" sldId="320"/>
            <ac:spMk id="21" creationId="{99C96279-FFC0-66BD-AAD6-D2E1B3D918EF}"/>
          </ac:spMkLst>
        </pc:spChg>
        <pc:spChg chg="mod">
          <ac:chgData name="György Kovács" userId="82c8f0cf-c8bb-42e5-8470-14741fdba240" providerId="ADAL" clId="{592C2B7D-D33B-42D6-AA3D-A98C87337586}" dt="2023-09-26T16:58:01.615" v="29" actId="1582"/>
          <ac:spMkLst>
            <pc:docMk/>
            <pc:sldMk cId="1039677387" sldId="320"/>
            <ac:spMk id="24" creationId="{97D0A700-9129-61C2-3378-B32B030C6A8A}"/>
          </ac:spMkLst>
        </pc:spChg>
        <pc:spChg chg="mod">
          <ac:chgData name="György Kovács" userId="82c8f0cf-c8bb-42e5-8470-14741fdba240" providerId="ADAL" clId="{592C2B7D-D33B-42D6-AA3D-A98C87337586}" dt="2023-09-26T16:58:01.615" v="29" actId="1582"/>
          <ac:spMkLst>
            <pc:docMk/>
            <pc:sldMk cId="1039677387" sldId="320"/>
            <ac:spMk id="25" creationId="{F72E50C4-8A17-930A-D3C3-68DE9EED5A87}"/>
          </ac:spMkLst>
        </pc:spChg>
        <pc:spChg chg="mod">
          <ac:chgData name="György Kovács" userId="82c8f0cf-c8bb-42e5-8470-14741fdba240" providerId="ADAL" clId="{592C2B7D-D33B-42D6-AA3D-A98C87337586}" dt="2023-09-26T16:58:01.615" v="29" actId="1582"/>
          <ac:spMkLst>
            <pc:docMk/>
            <pc:sldMk cId="1039677387" sldId="320"/>
            <ac:spMk id="27" creationId="{2C61F3DF-9294-7B4D-48FA-8EADE1B9F945}"/>
          </ac:spMkLst>
        </pc:spChg>
        <pc:spChg chg="mod">
          <ac:chgData name="György Kovács" userId="82c8f0cf-c8bb-42e5-8470-14741fdba240" providerId="ADAL" clId="{592C2B7D-D33B-42D6-AA3D-A98C87337586}" dt="2023-09-26T16:58:01.615" v="29" actId="1582"/>
          <ac:spMkLst>
            <pc:docMk/>
            <pc:sldMk cId="1039677387" sldId="320"/>
            <ac:spMk id="28" creationId="{9C130539-1E49-3C54-724B-09682A93CCF8}"/>
          </ac:spMkLst>
        </pc:spChg>
        <pc:spChg chg="mod">
          <ac:chgData name="György Kovács" userId="82c8f0cf-c8bb-42e5-8470-14741fdba240" providerId="ADAL" clId="{592C2B7D-D33B-42D6-AA3D-A98C87337586}" dt="2023-09-26T16:58:01.615" v="29" actId="1582"/>
          <ac:spMkLst>
            <pc:docMk/>
            <pc:sldMk cId="1039677387" sldId="320"/>
            <ac:spMk id="29" creationId="{AFF7802F-FD1E-5C9A-2B71-35C0AA869945}"/>
          </ac:spMkLst>
        </pc:spChg>
        <pc:spChg chg="mod">
          <ac:chgData name="György Kovács" userId="82c8f0cf-c8bb-42e5-8470-14741fdba240" providerId="ADAL" clId="{592C2B7D-D33B-42D6-AA3D-A98C87337586}" dt="2023-09-26T16:58:01.615" v="29" actId="1582"/>
          <ac:spMkLst>
            <pc:docMk/>
            <pc:sldMk cId="1039677387" sldId="320"/>
            <ac:spMk id="32" creationId="{FB838E9A-5681-7170-CE12-0CDD9AEFF4FA}"/>
          </ac:spMkLst>
        </pc:spChg>
        <pc:spChg chg="mod">
          <ac:chgData name="György Kovács" userId="82c8f0cf-c8bb-42e5-8470-14741fdba240" providerId="ADAL" clId="{592C2B7D-D33B-42D6-AA3D-A98C87337586}" dt="2023-09-26T16:58:01.615" v="29" actId="1582"/>
          <ac:spMkLst>
            <pc:docMk/>
            <pc:sldMk cId="1039677387" sldId="320"/>
            <ac:spMk id="33" creationId="{34946157-120A-990B-0430-50407CDB44F1}"/>
          </ac:spMkLst>
        </pc:spChg>
        <pc:spChg chg="mod">
          <ac:chgData name="György Kovács" userId="82c8f0cf-c8bb-42e5-8470-14741fdba240" providerId="ADAL" clId="{592C2B7D-D33B-42D6-AA3D-A98C87337586}" dt="2023-09-26T16:58:01.615" v="29" actId="1582"/>
          <ac:spMkLst>
            <pc:docMk/>
            <pc:sldMk cId="1039677387" sldId="320"/>
            <ac:spMk id="36" creationId="{EC127B0B-B732-D5A8-A412-F21AE2FC8D28}"/>
          </ac:spMkLst>
        </pc:spChg>
        <pc:spChg chg="mod">
          <ac:chgData name="György Kovács" userId="82c8f0cf-c8bb-42e5-8470-14741fdba240" providerId="ADAL" clId="{592C2B7D-D33B-42D6-AA3D-A98C87337586}" dt="2023-09-26T16:58:01.615" v="29" actId="1582"/>
          <ac:spMkLst>
            <pc:docMk/>
            <pc:sldMk cId="1039677387" sldId="320"/>
            <ac:spMk id="37" creationId="{1F3A223B-E092-70DC-8629-6FB7497AD60D}"/>
          </ac:spMkLst>
        </pc:spChg>
        <pc:spChg chg="mod">
          <ac:chgData name="György Kovács" userId="82c8f0cf-c8bb-42e5-8470-14741fdba240" providerId="ADAL" clId="{592C2B7D-D33B-42D6-AA3D-A98C87337586}" dt="2023-09-26T16:58:01.615" v="29" actId="1582"/>
          <ac:spMkLst>
            <pc:docMk/>
            <pc:sldMk cId="1039677387" sldId="320"/>
            <ac:spMk id="40" creationId="{3DBA216B-A58A-2F88-B74A-41C1EEF5C09F}"/>
          </ac:spMkLst>
        </pc:spChg>
        <pc:spChg chg="mod">
          <ac:chgData name="György Kovács" userId="82c8f0cf-c8bb-42e5-8470-14741fdba240" providerId="ADAL" clId="{592C2B7D-D33B-42D6-AA3D-A98C87337586}" dt="2023-09-26T16:58:01.615" v="29" actId="1582"/>
          <ac:spMkLst>
            <pc:docMk/>
            <pc:sldMk cId="1039677387" sldId="320"/>
            <ac:spMk id="41" creationId="{EA75B710-53F0-F5EC-6918-A36E13A9F098}"/>
          </ac:spMkLst>
        </pc:spChg>
        <pc:spChg chg="mod">
          <ac:chgData name="György Kovács" userId="82c8f0cf-c8bb-42e5-8470-14741fdba240" providerId="ADAL" clId="{592C2B7D-D33B-42D6-AA3D-A98C87337586}" dt="2023-09-26T16:58:01.615" v="29" actId="1582"/>
          <ac:spMkLst>
            <pc:docMk/>
            <pc:sldMk cId="1039677387" sldId="320"/>
            <ac:spMk id="43" creationId="{63B77AC9-63CC-2642-7E4B-4ED408150883}"/>
          </ac:spMkLst>
        </pc:spChg>
        <pc:spChg chg="mod">
          <ac:chgData name="György Kovács" userId="82c8f0cf-c8bb-42e5-8470-14741fdba240" providerId="ADAL" clId="{592C2B7D-D33B-42D6-AA3D-A98C87337586}" dt="2023-09-26T16:58:01.615" v="29" actId="1582"/>
          <ac:spMkLst>
            <pc:docMk/>
            <pc:sldMk cId="1039677387" sldId="320"/>
            <ac:spMk id="44" creationId="{BF6220E1-775F-429A-6166-0A22D66561E6}"/>
          </ac:spMkLst>
        </pc:spChg>
        <pc:spChg chg="mod">
          <ac:chgData name="György Kovács" userId="82c8f0cf-c8bb-42e5-8470-14741fdba240" providerId="ADAL" clId="{592C2B7D-D33B-42D6-AA3D-A98C87337586}" dt="2023-09-26T16:58:01.615" v="29" actId="1582"/>
          <ac:spMkLst>
            <pc:docMk/>
            <pc:sldMk cId="1039677387" sldId="320"/>
            <ac:spMk id="45" creationId="{61AE7B44-6BF3-56D4-44A2-0525C8DCD70E}"/>
          </ac:spMkLst>
        </pc:spChg>
        <pc:spChg chg="mod">
          <ac:chgData name="György Kovács" userId="82c8f0cf-c8bb-42e5-8470-14741fdba240" providerId="ADAL" clId="{592C2B7D-D33B-42D6-AA3D-A98C87337586}" dt="2023-09-26T16:57:22.681" v="27" actId="207"/>
          <ac:spMkLst>
            <pc:docMk/>
            <pc:sldMk cId="1039677387" sldId="320"/>
            <ac:spMk id="47" creationId="{1CBFA00F-C603-35D4-B2F7-D6FE3798DC27}"/>
          </ac:spMkLst>
        </pc:spChg>
        <pc:spChg chg="mod">
          <ac:chgData name="György Kovács" userId="82c8f0cf-c8bb-42e5-8470-14741fdba240" providerId="ADAL" clId="{592C2B7D-D33B-42D6-AA3D-A98C87337586}" dt="2023-09-26T16:57:22.681" v="27" actId="207"/>
          <ac:spMkLst>
            <pc:docMk/>
            <pc:sldMk cId="1039677387" sldId="320"/>
            <ac:spMk id="48" creationId="{9EA7FE0B-5290-8355-E550-8EEF302B3FA0}"/>
          </ac:spMkLst>
        </pc:spChg>
        <pc:spChg chg="mod">
          <ac:chgData name="György Kovács" userId="82c8f0cf-c8bb-42e5-8470-14741fdba240" providerId="ADAL" clId="{592C2B7D-D33B-42D6-AA3D-A98C87337586}" dt="2023-09-26T16:57:22.681" v="27" actId="207"/>
          <ac:spMkLst>
            <pc:docMk/>
            <pc:sldMk cId="1039677387" sldId="320"/>
            <ac:spMk id="49" creationId="{9846ECD7-DB18-2160-E6FB-99DF75528939}"/>
          </ac:spMkLst>
        </pc:spChg>
        <pc:spChg chg="mod">
          <ac:chgData name="György Kovács" userId="82c8f0cf-c8bb-42e5-8470-14741fdba240" providerId="ADAL" clId="{592C2B7D-D33B-42D6-AA3D-A98C87337586}" dt="2023-09-26T16:57:22.681" v="27" actId="207"/>
          <ac:spMkLst>
            <pc:docMk/>
            <pc:sldMk cId="1039677387" sldId="320"/>
            <ac:spMk id="50" creationId="{AE66E99B-A27B-46F3-6DCC-B4D9E9C7EF55}"/>
          </ac:spMkLst>
        </pc:spChg>
        <pc:spChg chg="mod">
          <ac:chgData name="György Kovács" userId="82c8f0cf-c8bb-42e5-8470-14741fdba240" providerId="ADAL" clId="{592C2B7D-D33B-42D6-AA3D-A98C87337586}" dt="2023-09-26T16:57:22.681" v="27" actId="207"/>
          <ac:spMkLst>
            <pc:docMk/>
            <pc:sldMk cId="1039677387" sldId="320"/>
            <ac:spMk id="51" creationId="{89AA1F85-DD09-C3B5-9DC1-D0A62E42123A}"/>
          </ac:spMkLst>
        </pc:spChg>
        <pc:spChg chg="mod">
          <ac:chgData name="György Kovács" userId="82c8f0cf-c8bb-42e5-8470-14741fdba240" providerId="ADAL" clId="{592C2B7D-D33B-42D6-AA3D-A98C87337586}" dt="2023-09-26T16:57:22.681" v="27" actId="207"/>
          <ac:spMkLst>
            <pc:docMk/>
            <pc:sldMk cId="1039677387" sldId="320"/>
            <ac:spMk id="52" creationId="{DA36F039-8455-15B1-7670-DAC56ADCA999}"/>
          </ac:spMkLst>
        </pc:spChg>
        <pc:spChg chg="mod">
          <ac:chgData name="György Kovács" userId="82c8f0cf-c8bb-42e5-8470-14741fdba240" providerId="ADAL" clId="{592C2B7D-D33B-42D6-AA3D-A98C87337586}" dt="2023-09-26T16:58:01.615" v="29" actId="1582"/>
          <ac:spMkLst>
            <pc:docMk/>
            <pc:sldMk cId="1039677387" sldId="320"/>
            <ac:spMk id="53" creationId="{079CA5B1-D10F-0B59-E7DC-66DFBC3C56CC}"/>
          </ac:spMkLst>
        </pc:spChg>
        <pc:spChg chg="mod">
          <ac:chgData name="György Kovács" userId="82c8f0cf-c8bb-42e5-8470-14741fdba240" providerId="ADAL" clId="{592C2B7D-D33B-42D6-AA3D-A98C87337586}" dt="2023-09-26T16:57:22.681" v="27" actId="207"/>
          <ac:spMkLst>
            <pc:docMk/>
            <pc:sldMk cId="1039677387" sldId="320"/>
            <ac:spMk id="54" creationId="{4A51A8F2-ACB0-2867-EBE9-7E9032F1BB66}"/>
          </ac:spMkLst>
        </pc:spChg>
        <pc:spChg chg="mod">
          <ac:chgData name="György Kovács" userId="82c8f0cf-c8bb-42e5-8470-14741fdba240" providerId="ADAL" clId="{592C2B7D-D33B-42D6-AA3D-A98C87337586}" dt="2023-09-26T16:57:22.681" v="27" actId="207"/>
          <ac:spMkLst>
            <pc:docMk/>
            <pc:sldMk cId="1039677387" sldId="320"/>
            <ac:spMk id="55" creationId="{C507364D-88A3-D030-F4CD-4F7947377659}"/>
          </ac:spMkLst>
        </pc:spChg>
        <pc:spChg chg="mod">
          <ac:chgData name="György Kovács" userId="82c8f0cf-c8bb-42e5-8470-14741fdba240" providerId="ADAL" clId="{592C2B7D-D33B-42D6-AA3D-A98C87337586}" dt="2023-09-26T16:57:22.681" v="27" actId="207"/>
          <ac:spMkLst>
            <pc:docMk/>
            <pc:sldMk cId="1039677387" sldId="320"/>
            <ac:spMk id="56" creationId="{25DCCBAA-450B-7B01-08FF-0C66F6E61634}"/>
          </ac:spMkLst>
        </pc:spChg>
        <pc:spChg chg="mod">
          <ac:chgData name="György Kovács" userId="82c8f0cf-c8bb-42e5-8470-14741fdba240" providerId="ADAL" clId="{592C2B7D-D33B-42D6-AA3D-A98C87337586}" dt="2023-09-26T16:57:22.681" v="27" actId="207"/>
          <ac:spMkLst>
            <pc:docMk/>
            <pc:sldMk cId="1039677387" sldId="320"/>
            <ac:spMk id="57" creationId="{B00A1BF0-3B7C-3A97-D8E6-B875CEB4DD1E}"/>
          </ac:spMkLst>
        </pc:spChg>
        <pc:spChg chg="mod">
          <ac:chgData name="György Kovács" userId="82c8f0cf-c8bb-42e5-8470-14741fdba240" providerId="ADAL" clId="{592C2B7D-D33B-42D6-AA3D-A98C87337586}" dt="2023-09-26T16:57:22.681" v="27" actId="207"/>
          <ac:spMkLst>
            <pc:docMk/>
            <pc:sldMk cId="1039677387" sldId="320"/>
            <ac:spMk id="59" creationId="{AEEF9B10-4748-C125-A873-CEFCC8E43FBE}"/>
          </ac:spMkLst>
        </pc:spChg>
        <pc:spChg chg="mod">
          <ac:chgData name="György Kovács" userId="82c8f0cf-c8bb-42e5-8470-14741fdba240" providerId="ADAL" clId="{592C2B7D-D33B-42D6-AA3D-A98C87337586}" dt="2023-09-26T16:57:22.681" v="27" actId="207"/>
          <ac:spMkLst>
            <pc:docMk/>
            <pc:sldMk cId="1039677387" sldId="320"/>
            <ac:spMk id="60" creationId="{A25C50A9-68E4-5C70-BA2F-07A3C736C5C2}"/>
          </ac:spMkLst>
        </pc:spChg>
        <pc:spChg chg="mod">
          <ac:chgData name="György Kovács" userId="82c8f0cf-c8bb-42e5-8470-14741fdba240" providerId="ADAL" clId="{592C2B7D-D33B-42D6-AA3D-A98C87337586}" dt="2023-09-26T16:57:22.681" v="27" actId="207"/>
          <ac:spMkLst>
            <pc:docMk/>
            <pc:sldMk cId="1039677387" sldId="320"/>
            <ac:spMk id="61" creationId="{4C3707BD-E2D2-15DD-BDD0-46E7ADC1E617}"/>
          </ac:spMkLst>
        </pc:spChg>
        <pc:spChg chg="mod">
          <ac:chgData name="György Kovács" userId="82c8f0cf-c8bb-42e5-8470-14741fdba240" providerId="ADAL" clId="{592C2B7D-D33B-42D6-AA3D-A98C87337586}" dt="2023-09-26T16:57:22.681" v="27" actId="207"/>
          <ac:spMkLst>
            <pc:docMk/>
            <pc:sldMk cId="1039677387" sldId="320"/>
            <ac:spMk id="62" creationId="{EEC38938-90B6-24A2-9961-DD53DE415C92}"/>
          </ac:spMkLst>
        </pc:spChg>
        <pc:spChg chg="mod">
          <ac:chgData name="György Kovács" userId="82c8f0cf-c8bb-42e5-8470-14741fdba240" providerId="ADAL" clId="{592C2B7D-D33B-42D6-AA3D-A98C87337586}" dt="2023-09-26T16:57:22.681" v="27" actId="207"/>
          <ac:spMkLst>
            <pc:docMk/>
            <pc:sldMk cId="1039677387" sldId="320"/>
            <ac:spMk id="63" creationId="{EDF53007-0F7E-1432-5B0D-FF6284F709D9}"/>
          </ac:spMkLst>
        </pc:spChg>
        <pc:spChg chg="mod">
          <ac:chgData name="György Kovács" userId="82c8f0cf-c8bb-42e5-8470-14741fdba240" providerId="ADAL" clId="{592C2B7D-D33B-42D6-AA3D-A98C87337586}" dt="2023-09-26T16:57:22.681" v="27" actId="207"/>
          <ac:spMkLst>
            <pc:docMk/>
            <pc:sldMk cId="1039677387" sldId="320"/>
            <ac:spMk id="65" creationId="{746A8277-DA3A-F5DD-6815-2C37FC9AF308}"/>
          </ac:spMkLst>
        </pc:spChg>
        <pc:spChg chg="mod">
          <ac:chgData name="György Kovács" userId="82c8f0cf-c8bb-42e5-8470-14741fdba240" providerId="ADAL" clId="{592C2B7D-D33B-42D6-AA3D-A98C87337586}" dt="2023-09-26T16:57:22.681" v="27" actId="207"/>
          <ac:spMkLst>
            <pc:docMk/>
            <pc:sldMk cId="1039677387" sldId="320"/>
            <ac:spMk id="66" creationId="{341CBE93-7B14-93BA-E389-E5292A3CB994}"/>
          </ac:spMkLst>
        </pc:spChg>
        <pc:spChg chg="mod">
          <ac:chgData name="György Kovács" userId="82c8f0cf-c8bb-42e5-8470-14741fdba240" providerId="ADAL" clId="{592C2B7D-D33B-42D6-AA3D-A98C87337586}" dt="2023-09-26T16:57:22.681" v="27" actId="207"/>
          <ac:spMkLst>
            <pc:docMk/>
            <pc:sldMk cId="1039677387" sldId="320"/>
            <ac:spMk id="67" creationId="{6961741E-5F8D-0321-9C2F-E10BADA700D8}"/>
          </ac:spMkLst>
        </pc:spChg>
        <pc:spChg chg="mod">
          <ac:chgData name="György Kovács" userId="82c8f0cf-c8bb-42e5-8470-14741fdba240" providerId="ADAL" clId="{592C2B7D-D33B-42D6-AA3D-A98C87337586}" dt="2023-09-26T16:57:22.681" v="27" actId="207"/>
          <ac:spMkLst>
            <pc:docMk/>
            <pc:sldMk cId="1039677387" sldId="320"/>
            <ac:spMk id="68" creationId="{B15D15CA-A922-3117-2F7A-30C8208F3A7B}"/>
          </ac:spMkLst>
        </pc:spChg>
      </pc:sldChg>
      <pc:sldChg chg="modSp mod">
        <pc:chgData name="György Kovács" userId="82c8f0cf-c8bb-42e5-8470-14741fdba240" providerId="ADAL" clId="{592C2B7D-D33B-42D6-AA3D-A98C87337586}" dt="2023-09-26T16:59:27.979" v="41" actId="1582"/>
        <pc:sldMkLst>
          <pc:docMk/>
          <pc:sldMk cId="3363475279" sldId="321"/>
        </pc:sldMkLst>
        <pc:spChg chg="mod">
          <ac:chgData name="György Kovács" userId="82c8f0cf-c8bb-42e5-8470-14741fdba240" providerId="ADAL" clId="{592C2B7D-D33B-42D6-AA3D-A98C87337586}" dt="2023-09-26T16:59:27.979" v="41" actId="1582"/>
          <ac:spMkLst>
            <pc:docMk/>
            <pc:sldMk cId="3363475279" sldId="321"/>
            <ac:spMk id="3" creationId="{684123F1-F0A8-43BC-86E6-781482186ABE}"/>
          </ac:spMkLst>
        </pc:spChg>
        <pc:spChg chg="mod">
          <ac:chgData name="György Kovács" userId="82c8f0cf-c8bb-42e5-8470-14741fdba240" providerId="ADAL" clId="{592C2B7D-D33B-42D6-AA3D-A98C87337586}" dt="2023-09-26T16:59:27.979" v="41" actId="1582"/>
          <ac:spMkLst>
            <pc:docMk/>
            <pc:sldMk cId="3363475279" sldId="321"/>
            <ac:spMk id="5" creationId="{09A86842-A746-1E6F-B45F-87A7FA2CA754}"/>
          </ac:spMkLst>
        </pc:spChg>
        <pc:spChg chg="mod">
          <ac:chgData name="György Kovács" userId="82c8f0cf-c8bb-42e5-8470-14741fdba240" providerId="ADAL" clId="{592C2B7D-D33B-42D6-AA3D-A98C87337586}" dt="2023-09-26T16:59:27.979" v="41" actId="1582"/>
          <ac:spMkLst>
            <pc:docMk/>
            <pc:sldMk cId="3363475279" sldId="321"/>
            <ac:spMk id="6" creationId="{EA2E40FB-227F-53F8-63F9-843B7C7691B6}"/>
          </ac:spMkLst>
        </pc:spChg>
        <pc:spChg chg="mod">
          <ac:chgData name="György Kovács" userId="82c8f0cf-c8bb-42e5-8470-14741fdba240" providerId="ADAL" clId="{592C2B7D-D33B-42D6-AA3D-A98C87337586}" dt="2023-09-26T16:59:09.030" v="39" actId="207"/>
          <ac:spMkLst>
            <pc:docMk/>
            <pc:sldMk cId="3363475279" sldId="321"/>
            <ac:spMk id="8" creationId="{0B33541C-EA21-4810-5F4E-003206E96E2E}"/>
          </ac:spMkLst>
        </pc:spChg>
        <pc:spChg chg="mod">
          <ac:chgData name="György Kovács" userId="82c8f0cf-c8bb-42e5-8470-14741fdba240" providerId="ADAL" clId="{592C2B7D-D33B-42D6-AA3D-A98C87337586}" dt="2023-09-26T16:59:09.030" v="39" actId="207"/>
          <ac:spMkLst>
            <pc:docMk/>
            <pc:sldMk cId="3363475279" sldId="321"/>
            <ac:spMk id="9" creationId="{763FD5E4-7705-4603-7D7A-973156C59FCF}"/>
          </ac:spMkLst>
        </pc:spChg>
        <pc:spChg chg="mod">
          <ac:chgData name="György Kovács" userId="82c8f0cf-c8bb-42e5-8470-14741fdba240" providerId="ADAL" clId="{592C2B7D-D33B-42D6-AA3D-A98C87337586}" dt="2023-09-26T16:59:09.030" v="39" actId="207"/>
          <ac:spMkLst>
            <pc:docMk/>
            <pc:sldMk cId="3363475279" sldId="321"/>
            <ac:spMk id="13" creationId="{D820AA06-D8C2-AE4D-BFEC-6A94C4E5D70C}"/>
          </ac:spMkLst>
        </pc:spChg>
        <pc:spChg chg="mod">
          <ac:chgData name="György Kovács" userId="82c8f0cf-c8bb-42e5-8470-14741fdba240" providerId="ADAL" clId="{592C2B7D-D33B-42D6-AA3D-A98C87337586}" dt="2023-09-26T16:59:27.979" v="41" actId="1582"/>
          <ac:spMkLst>
            <pc:docMk/>
            <pc:sldMk cId="3363475279" sldId="321"/>
            <ac:spMk id="22" creationId="{90281CFA-C742-39BE-B194-48BE6742A4A6}"/>
          </ac:spMkLst>
        </pc:spChg>
        <pc:spChg chg="mod">
          <ac:chgData name="György Kovács" userId="82c8f0cf-c8bb-42e5-8470-14741fdba240" providerId="ADAL" clId="{592C2B7D-D33B-42D6-AA3D-A98C87337586}" dt="2023-09-26T16:59:27.979" v="41" actId="1582"/>
          <ac:spMkLst>
            <pc:docMk/>
            <pc:sldMk cId="3363475279" sldId="321"/>
            <ac:spMk id="23" creationId="{B765BC5F-2562-E4AC-1CF9-EA6FA9169189}"/>
          </ac:spMkLst>
        </pc:spChg>
        <pc:spChg chg="mod">
          <ac:chgData name="György Kovács" userId="82c8f0cf-c8bb-42e5-8470-14741fdba240" providerId="ADAL" clId="{592C2B7D-D33B-42D6-AA3D-A98C87337586}" dt="2023-09-26T16:59:09.030" v="39" actId="207"/>
          <ac:spMkLst>
            <pc:docMk/>
            <pc:sldMk cId="3363475279" sldId="321"/>
            <ac:spMk id="25" creationId="{A27EC5F2-BE3D-37DB-7E73-75CFA88A99C4}"/>
          </ac:spMkLst>
        </pc:spChg>
        <pc:spChg chg="mod">
          <ac:chgData name="György Kovács" userId="82c8f0cf-c8bb-42e5-8470-14741fdba240" providerId="ADAL" clId="{592C2B7D-D33B-42D6-AA3D-A98C87337586}" dt="2023-09-26T16:59:09.030" v="39" actId="207"/>
          <ac:spMkLst>
            <pc:docMk/>
            <pc:sldMk cId="3363475279" sldId="321"/>
            <ac:spMk id="26" creationId="{341A64A1-3AFC-99B2-4CBD-C9797D7D30FC}"/>
          </ac:spMkLst>
        </pc:spChg>
      </pc:sldChg>
      <pc:sldChg chg="modSp mod">
        <pc:chgData name="György Kovács" userId="82c8f0cf-c8bb-42e5-8470-14741fdba240" providerId="ADAL" clId="{592C2B7D-D33B-42D6-AA3D-A98C87337586}" dt="2023-09-26T17:54:10.089" v="173" actId="20577"/>
        <pc:sldMkLst>
          <pc:docMk/>
          <pc:sldMk cId="1151953545" sldId="322"/>
        </pc:sldMkLst>
        <pc:spChg chg="mod">
          <ac:chgData name="György Kovács" userId="82c8f0cf-c8bb-42e5-8470-14741fdba240" providerId="ADAL" clId="{592C2B7D-D33B-42D6-AA3D-A98C87337586}" dt="2023-09-26T17:00:07.330" v="45" actId="1582"/>
          <ac:spMkLst>
            <pc:docMk/>
            <pc:sldMk cId="1151953545" sldId="322"/>
            <ac:spMk id="3" creationId="{684123F1-F0A8-43BC-86E6-781482186ABE}"/>
          </ac:spMkLst>
        </pc:spChg>
        <pc:spChg chg="mod">
          <ac:chgData name="György Kovács" userId="82c8f0cf-c8bb-42e5-8470-14741fdba240" providerId="ADAL" clId="{592C2B7D-D33B-42D6-AA3D-A98C87337586}" dt="2023-09-26T17:00:07.330" v="45" actId="1582"/>
          <ac:spMkLst>
            <pc:docMk/>
            <pc:sldMk cId="1151953545" sldId="322"/>
            <ac:spMk id="5" creationId="{09A86842-A746-1E6F-B45F-87A7FA2CA754}"/>
          </ac:spMkLst>
        </pc:spChg>
        <pc:spChg chg="mod">
          <ac:chgData name="György Kovács" userId="82c8f0cf-c8bb-42e5-8470-14741fdba240" providerId="ADAL" clId="{592C2B7D-D33B-42D6-AA3D-A98C87337586}" dt="2023-09-26T17:00:07.330" v="45" actId="1582"/>
          <ac:spMkLst>
            <pc:docMk/>
            <pc:sldMk cId="1151953545" sldId="322"/>
            <ac:spMk id="6" creationId="{EA2E40FB-227F-53F8-63F9-843B7C7691B6}"/>
          </ac:spMkLst>
        </pc:spChg>
        <pc:spChg chg="mod">
          <ac:chgData name="György Kovács" userId="82c8f0cf-c8bb-42e5-8470-14741fdba240" providerId="ADAL" clId="{592C2B7D-D33B-42D6-AA3D-A98C87337586}" dt="2023-09-26T16:59:47.952" v="43" actId="207"/>
          <ac:spMkLst>
            <pc:docMk/>
            <pc:sldMk cId="1151953545" sldId="322"/>
            <ac:spMk id="8" creationId="{0B33541C-EA21-4810-5F4E-003206E96E2E}"/>
          </ac:spMkLst>
        </pc:spChg>
        <pc:spChg chg="mod">
          <ac:chgData name="György Kovács" userId="82c8f0cf-c8bb-42e5-8470-14741fdba240" providerId="ADAL" clId="{592C2B7D-D33B-42D6-AA3D-A98C87337586}" dt="2023-09-26T16:59:47.952" v="43" actId="207"/>
          <ac:spMkLst>
            <pc:docMk/>
            <pc:sldMk cId="1151953545" sldId="322"/>
            <ac:spMk id="9" creationId="{763FD5E4-7705-4603-7D7A-973156C59FCF}"/>
          </ac:spMkLst>
        </pc:spChg>
        <pc:spChg chg="mod">
          <ac:chgData name="György Kovács" userId="82c8f0cf-c8bb-42e5-8470-14741fdba240" providerId="ADAL" clId="{592C2B7D-D33B-42D6-AA3D-A98C87337586}" dt="2023-09-26T17:00:07.330" v="45" actId="1582"/>
          <ac:spMkLst>
            <pc:docMk/>
            <pc:sldMk cId="1151953545" sldId="322"/>
            <ac:spMk id="10" creationId="{E1FA2B53-DB5D-9B70-1101-6775EA9FB47F}"/>
          </ac:spMkLst>
        </pc:spChg>
        <pc:spChg chg="mod">
          <ac:chgData name="György Kovács" userId="82c8f0cf-c8bb-42e5-8470-14741fdba240" providerId="ADAL" clId="{592C2B7D-D33B-42D6-AA3D-A98C87337586}" dt="2023-09-26T17:00:07.330" v="45" actId="1582"/>
          <ac:spMkLst>
            <pc:docMk/>
            <pc:sldMk cId="1151953545" sldId="322"/>
            <ac:spMk id="11" creationId="{CBF1A362-1A7A-8217-BA5F-6403CC63E167}"/>
          </ac:spMkLst>
        </pc:spChg>
        <pc:spChg chg="mod">
          <ac:chgData name="György Kovács" userId="82c8f0cf-c8bb-42e5-8470-14741fdba240" providerId="ADAL" clId="{592C2B7D-D33B-42D6-AA3D-A98C87337586}" dt="2023-09-26T17:54:10.089" v="173" actId="20577"/>
          <ac:spMkLst>
            <pc:docMk/>
            <pc:sldMk cId="1151953545" sldId="322"/>
            <ac:spMk id="12" creationId="{790FAE07-CBF8-7A4E-5B3C-19BEE7B64E7E}"/>
          </ac:spMkLst>
        </pc:spChg>
        <pc:spChg chg="mod">
          <ac:chgData name="György Kovács" userId="82c8f0cf-c8bb-42e5-8470-14741fdba240" providerId="ADAL" clId="{592C2B7D-D33B-42D6-AA3D-A98C87337586}" dt="2023-09-26T16:59:47.952" v="43" actId="207"/>
          <ac:spMkLst>
            <pc:docMk/>
            <pc:sldMk cId="1151953545" sldId="322"/>
            <ac:spMk id="13" creationId="{D820AA06-D8C2-AE4D-BFEC-6A94C4E5D70C}"/>
          </ac:spMkLst>
        </pc:spChg>
        <pc:spChg chg="mod">
          <ac:chgData name="György Kovács" userId="82c8f0cf-c8bb-42e5-8470-14741fdba240" providerId="ADAL" clId="{592C2B7D-D33B-42D6-AA3D-A98C87337586}" dt="2023-09-26T16:59:47.952" v="43" actId="207"/>
          <ac:spMkLst>
            <pc:docMk/>
            <pc:sldMk cId="1151953545" sldId="322"/>
            <ac:spMk id="18" creationId="{BECE9606-FBC8-B3DC-421A-DE091A6E66A7}"/>
          </ac:spMkLst>
        </pc:spChg>
        <pc:spChg chg="mod">
          <ac:chgData name="György Kovács" userId="82c8f0cf-c8bb-42e5-8470-14741fdba240" providerId="ADAL" clId="{592C2B7D-D33B-42D6-AA3D-A98C87337586}" dt="2023-09-26T16:59:42.584" v="42" actId="207"/>
          <ac:spMkLst>
            <pc:docMk/>
            <pc:sldMk cId="1151953545" sldId="322"/>
            <ac:spMk id="19" creationId="{57C296E0-93E9-65C1-25EF-31D29A6D8773}"/>
          </ac:spMkLst>
        </pc:spChg>
        <pc:spChg chg="mod">
          <ac:chgData name="György Kovács" userId="82c8f0cf-c8bb-42e5-8470-14741fdba240" providerId="ADAL" clId="{592C2B7D-D33B-42D6-AA3D-A98C87337586}" dt="2023-09-26T17:00:07.330" v="45" actId="1582"/>
          <ac:spMkLst>
            <pc:docMk/>
            <pc:sldMk cId="1151953545" sldId="322"/>
            <ac:spMk id="22" creationId="{90281CFA-C742-39BE-B194-48BE6742A4A6}"/>
          </ac:spMkLst>
        </pc:spChg>
        <pc:spChg chg="mod">
          <ac:chgData name="György Kovács" userId="82c8f0cf-c8bb-42e5-8470-14741fdba240" providerId="ADAL" clId="{592C2B7D-D33B-42D6-AA3D-A98C87337586}" dt="2023-09-26T17:00:07.330" v="45" actId="1582"/>
          <ac:spMkLst>
            <pc:docMk/>
            <pc:sldMk cId="1151953545" sldId="322"/>
            <ac:spMk id="23" creationId="{B765BC5F-2562-E4AC-1CF9-EA6FA9169189}"/>
          </ac:spMkLst>
        </pc:spChg>
        <pc:spChg chg="mod">
          <ac:chgData name="György Kovács" userId="82c8f0cf-c8bb-42e5-8470-14741fdba240" providerId="ADAL" clId="{592C2B7D-D33B-42D6-AA3D-A98C87337586}" dt="2023-09-26T16:59:47.952" v="43" actId="207"/>
          <ac:spMkLst>
            <pc:docMk/>
            <pc:sldMk cId="1151953545" sldId="322"/>
            <ac:spMk id="25" creationId="{A27EC5F2-BE3D-37DB-7E73-75CFA88A99C4}"/>
          </ac:spMkLst>
        </pc:spChg>
        <pc:spChg chg="mod">
          <ac:chgData name="György Kovács" userId="82c8f0cf-c8bb-42e5-8470-14741fdba240" providerId="ADAL" clId="{592C2B7D-D33B-42D6-AA3D-A98C87337586}" dt="2023-09-26T16:59:47.952" v="43" actId="207"/>
          <ac:spMkLst>
            <pc:docMk/>
            <pc:sldMk cId="1151953545" sldId="322"/>
            <ac:spMk id="26" creationId="{341A64A1-3AFC-99B2-4CBD-C9797D7D30FC}"/>
          </ac:spMkLst>
        </pc:spChg>
      </pc:sldChg>
      <pc:sldChg chg="modSp mod">
        <pc:chgData name="György Kovács" userId="82c8f0cf-c8bb-42e5-8470-14741fdba240" providerId="ADAL" clId="{592C2B7D-D33B-42D6-AA3D-A98C87337586}" dt="2023-09-26T17:56:56.910" v="187" actId="20577"/>
        <pc:sldMkLst>
          <pc:docMk/>
          <pc:sldMk cId="3088516143" sldId="323"/>
        </pc:sldMkLst>
        <pc:spChg chg="mod">
          <ac:chgData name="György Kovács" userId="82c8f0cf-c8bb-42e5-8470-14741fdba240" providerId="ADAL" clId="{592C2B7D-D33B-42D6-AA3D-A98C87337586}" dt="2023-09-26T16:35:59.846" v="2" actId="1582"/>
          <ac:spMkLst>
            <pc:docMk/>
            <pc:sldMk cId="3088516143" sldId="323"/>
            <ac:spMk id="3" creationId="{684123F1-F0A8-43BC-86E6-781482186ABE}"/>
          </ac:spMkLst>
        </pc:spChg>
        <pc:spChg chg="mod">
          <ac:chgData name="György Kovács" userId="82c8f0cf-c8bb-42e5-8470-14741fdba240" providerId="ADAL" clId="{592C2B7D-D33B-42D6-AA3D-A98C87337586}" dt="2023-09-26T16:35:59.846" v="2" actId="1582"/>
          <ac:spMkLst>
            <pc:docMk/>
            <pc:sldMk cId="3088516143" sldId="323"/>
            <ac:spMk id="5" creationId="{09A86842-A746-1E6F-B45F-87A7FA2CA754}"/>
          </ac:spMkLst>
        </pc:spChg>
        <pc:spChg chg="mod">
          <ac:chgData name="György Kovács" userId="82c8f0cf-c8bb-42e5-8470-14741fdba240" providerId="ADAL" clId="{592C2B7D-D33B-42D6-AA3D-A98C87337586}" dt="2023-09-26T16:35:59.846" v="2" actId="1582"/>
          <ac:spMkLst>
            <pc:docMk/>
            <pc:sldMk cId="3088516143" sldId="323"/>
            <ac:spMk id="6" creationId="{EA2E40FB-227F-53F8-63F9-843B7C7691B6}"/>
          </ac:spMkLst>
        </pc:spChg>
        <pc:spChg chg="mod">
          <ac:chgData name="György Kovács" userId="82c8f0cf-c8bb-42e5-8470-14741fdba240" providerId="ADAL" clId="{592C2B7D-D33B-42D6-AA3D-A98C87337586}" dt="2023-09-26T16:35:59.846" v="2" actId="1582"/>
          <ac:spMkLst>
            <pc:docMk/>
            <pc:sldMk cId="3088516143" sldId="323"/>
            <ac:spMk id="10" creationId="{98465876-CB0B-6D4B-0A89-59AC1BF5B66B}"/>
          </ac:spMkLst>
        </pc:spChg>
        <pc:spChg chg="mod">
          <ac:chgData name="György Kovács" userId="82c8f0cf-c8bb-42e5-8470-14741fdba240" providerId="ADAL" clId="{592C2B7D-D33B-42D6-AA3D-A98C87337586}" dt="2023-09-26T16:35:59.846" v="2" actId="1582"/>
          <ac:spMkLst>
            <pc:docMk/>
            <pc:sldMk cId="3088516143" sldId="323"/>
            <ac:spMk id="11" creationId="{CD8AAC93-43C9-316B-1D8E-27A11717762B}"/>
          </ac:spMkLst>
        </pc:spChg>
        <pc:spChg chg="mod">
          <ac:chgData name="György Kovács" userId="82c8f0cf-c8bb-42e5-8470-14741fdba240" providerId="ADAL" clId="{592C2B7D-D33B-42D6-AA3D-A98C87337586}" dt="2023-09-26T16:35:59.846" v="2" actId="1582"/>
          <ac:spMkLst>
            <pc:docMk/>
            <pc:sldMk cId="3088516143" sldId="323"/>
            <ac:spMk id="12" creationId="{EF9863CC-111A-8CCF-74C7-BB44F19CC904}"/>
          </ac:spMkLst>
        </pc:spChg>
        <pc:spChg chg="mod">
          <ac:chgData name="György Kovács" userId="82c8f0cf-c8bb-42e5-8470-14741fdba240" providerId="ADAL" clId="{592C2B7D-D33B-42D6-AA3D-A98C87337586}" dt="2023-09-26T16:35:59.846" v="2" actId="1582"/>
          <ac:spMkLst>
            <pc:docMk/>
            <pc:sldMk cId="3088516143" sldId="323"/>
            <ac:spMk id="21" creationId="{84FFC624-65FF-872A-62BD-328D99F1A310}"/>
          </ac:spMkLst>
        </pc:spChg>
        <pc:spChg chg="mod">
          <ac:chgData name="György Kovács" userId="82c8f0cf-c8bb-42e5-8470-14741fdba240" providerId="ADAL" clId="{592C2B7D-D33B-42D6-AA3D-A98C87337586}" dt="2023-09-26T16:35:59.846" v="2" actId="1582"/>
          <ac:spMkLst>
            <pc:docMk/>
            <pc:sldMk cId="3088516143" sldId="323"/>
            <ac:spMk id="22" creationId="{BED7AC72-99FC-E483-7034-18B1C5C3AEB5}"/>
          </ac:spMkLst>
        </pc:spChg>
        <pc:spChg chg="mod">
          <ac:chgData name="György Kovács" userId="82c8f0cf-c8bb-42e5-8470-14741fdba240" providerId="ADAL" clId="{592C2B7D-D33B-42D6-AA3D-A98C87337586}" dt="2023-09-26T16:35:59.846" v="2" actId="1582"/>
          <ac:spMkLst>
            <pc:docMk/>
            <pc:sldMk cId="3088516143" sldId="323"/>
            <ac:spMk id="25" creationId="{09762187-150B-C49C-CF1D-E905F0B88911}"/>
          </ac:spMkLst>
        </pc:spChg>
        <pc:spChg chg="mod">
          <ac:chgData name="György Kovács" userId="82c8f0cf-c8bb-42e5-8470-14741fdba240" providerId="ADAL" clId="{592C2B7D-D33B-42D6-AA3D-A98C87337586}" dt="2023-09-26T16:35:59.846" v="2" actId="1582"/>
          <ac:spMkLst>
            <pc:docMk/>
            <pc:sldMk cId="3088516143" sldId="323"/>
            <ac:spMk id="27" creationId="{78660D30-424A-3873-2D5F-618708ADE71B}"/>
          </ac:spMkLst>
        </pc:spChg>
        <pc:spChg chg="mod">
          <ac:chgData name="György Kovács" userId="82c8f0cf-c8bb-42e5-8470-14741fdba240" providerId="ADAL" clId="{592C2B7D-D33B-42D6-AA3D-A98C87337586}" dt="2023-09-26T16:35:59.846" v="2" actId="1582"/>
          <ac:spMkLst>
            <pc:docMk/>
            <pc:sldMk cId="3088516143" sldId="323"/>
            <ac:spMk id="32" creationId="{AF8EEB6E-E04A-194C-B43C-832ACC983E6E}"/>
          </ac:spMkLst>
        </pc:spChg>
        <pc:spChg chg="mod">
          <ac:chgData name="György Kovács" userId="82c8f0cf-c8bb-42e5-8470-14741fdba240" providerId="ADAL" clId="{592C2B7D-D33B-42D6-AA3D-A98C87337586}" dt="2023-09-26T15:53:28.028" v="0" actId="1076"/>
          <ac:spMkLst>
            <pc:docMk/>
            <pc:sldMk cId="3088516143" sldId="323"/>
            <ac:spMk id="49" creationId="{9FD967B4-035F-6EC0-7802-FE98ABF24C2A}"/>
          </ac:spMkLst>
        </pc:spChg>
        <pc:graphicFrameChg chg="modGraphic">
          <ac:chgData name="György Kovács" userId="82c8f0cf-c8bb-42e5-8470-14741fdba240" providerId="ADAL" clId="{592C2B7D-D33B-42D6-AA3D-A98C87337586}" dt="2023-09-26T17:56:56.910" v="187" actId="20577"/>
          <ac:graphicFrameMkLst>
            <pc:docMk/>
            <pc:sldMk cId="3088516143" sldId="323"/>
            <ac:graphicFrameMk id="45" creationId="{D539E11E-90C4-2EFC-CD54-0B95C6C2789D}"/>
          </ac:graphicFrameMkLst>
        </pc:graphicFrameChg>
      </pc:sldChg>
      <pc:sldChg chg="modSp mod">
        <pc:chgData name="György Kovács" userId="82c8f0cf-c8bb-42e5-8470-14741fdba240" providerId="ADAL" clId="{592C2B7D-D33B-42D6-AA3D-A98C87337586}" dt="2023-09-26T17:02:41.822" v="52" actId="1076"/>
        <pc:sldMkLst>
          <pc:docMk/>
          <pc:sldMk cId="307430552" sldId="325"/>
        </pc:sldMkLst>
        <pc:spChg chg="mod">
          <ac:chgData name="György Kovács" userId="82c8f0cf-c8bb-42e5-8470-14741fdba240" providerId="ADAL" clId="{592C2B7D-D33B-42D6-AA3D-A98C87337586}" dt="2023-09-26T17:02:41.822" v="52" actId="1076"/>
          <ac:spMkLst>
            <pc:docMk/>
            <pc:sldMk cId="307430552" sldId="325"/>
            <ac:spMk id="2" creationId="{B0F54122-8FC0-FE4E-B99F-E67FE0B0AED9}"/>
          </ac:spMkLst>
        </pc:spChg>
        <pc:spChg chg="mod">
          <ac:chgData name="György Kovács" userId="82c8f0cf-c8bb-42e5-8470-14741fdba240" providerId="ADAL" clId="{592C2B7D-D33B-42D6-AA3D-A98C87337586}" dt="2023-09-26T17:02:32.143" v="51" actId="1582"/>
          <ac:spMkLst>
            <pc:docMk/>
            <pc:sldMk cId="307430552" sldId="325"/>
            <ac:spMk id="4" creationId="{91C4AD75-B130-8D97-8CE0-B77A5771CA13}"/>
          </ac:spMkLst>
        </pc:spChg>
        <pc:spChg chg="mod">
          <ac:chgData name="György Kovács" userId="82c8f0cf-c8bb-42e5-8470-14741fdba240" providerId="ADAL" clId="{592C2B7D-D33B-42D6-AA3D-A98C87337586}" dt="2023-09-26T17:02:32.143" v="51" actId="1582"/>
          <ac:spMkLst>
            <pc:docMk/>
            <pc:sldMk cId="307430552" sldId="325"/>
            <ac:spMk id="5" creationId="{41F56224-86D7-C171-FA45-B35F6935CF6F}"/>
          </ac:spMkLst>
        </pc:spChg>
        <pc:spChg chg="mod">
          <ac:chgData name="György Kovács" userId="82c8f0cf-c8bb-42e5-8470-14741fdba240" providerId="ADAL" clId="{592C2B7D-D33B-42D6-AA3D-A98C87337586}" dt="2023-09-26T17:02:32.143" v="51" actId="1582"/>
          <ac:spMkLst>
            <pc:docMk/>
            <pc:sldMk cId="307430552" sldId="325"/>
            <ac:spMk id="6" creationId="{7D2D5B79-5F75-8A03-A0AE-4B63F40B7465}"/>
          </ac:spMkLst>
        </pc:spChg>
        <pc:spChg chg="mod">
          <ac:chgData name="György Kovács" userId="82c8f0cf-c8bb-42e5-8470-14741fdba240" providerId="ADAL" clId="{592C2B7D-D33B-42D6-AA3D-A98C87337586}" dt="2023-09-26T17:01:49.589" v="49" actId="207"/>
          <ac:spMkLst>
            <pc:docMk/>
            <pc:sldMk cId="307430552" sldId="325"/>
            <ac:spMk id="8" creationId="{26541392-1AAC-7B1E-1DF0-BF2274963BA1}"/>
          </ac:spMkLst>
        </pc:spChg>
        <pc:spChg chg="mod">
          <ac:chgData name="György Kovács" userId="82c8f0cf-c8bb-42e5-8470-14741fdba240" providerId="ADAL" clId="{592C2B7D-D33B-42D6-AA3D-A98C87337586}" dt="2023-09-26T17:01:49.589" v="49" actId="207"/>
          <ac:spMkLst>
            <pc:docMk/>
            <pc:sldMk cId="307430552" sldId="325"/>
            <ac:spMk id="9" creationId="{EED9C086-513D-5EF7-36F5-344B1D8CC281}"/>
          </ac:spMkLst>
        </pc:spChg>
        <pc:spChg chg="mod">
          <ac:chgData name="György Kovács" userId="82c8f0cf-c8bb-42e5-8470-14741fdba240" providerId="ADAL" clId="{592C2B7D-D33B-42D6-AA3D-A98C87337586}" dt="2023-09-26T17:01:49.589" v="49" actId="207"/>
          <ac:spMkLst>
            <pc:docMk/>
            <pc:sldMk cId="307430552" sldId="325"/>
            <ac:spMk id="10" creationId="{CECEB7CC-4EEA-6FF1-B4B4-5E02F7AFA8A9}"/>
          </ac:spMkLst>
        </pc:spChg>
        <pc:spChg chg="mod">
          <ac:chgData name="György Kovács" userId="82c8f0cf-c8bb-42e5-8470-14741fdba240" providerId="ADAL" clId="{592C2B7D-D33B-42D6-AA3D-A98C87337586}" dt="2023-09-26T17:02:32.143" v="51" actId="1582"/>
          <ac:spMkLst>
            <pc:docMk/>
            <pc:sldMk cId="307430552" sldId="325"/>
            <ac:spMk id="15" creationId="{A8798915-D589-247B-BF4A-1E65F75D9CB1}"/>
          </ac:spMkLst>
        </pc:spChg>
        <pc:spChg chg="mod">
          <ac:chgData name="György Kovács" userId="82c8f0cf-c8bb-42e5-8470-14741fdba240" providerId="ADAL" clId="{592C2B7D-D33B-42D6-AA3D-A98C87337586}" dt="2023-09-26T17:02:32.143" v="51" actId="1582"/>
          <ac:spMkLst>
            <pc:docMk/>
            <pc:sldMk cId="307430552" sldId="325"/>
            <ac:spMk id="16" creationId="{9250E6D7-635A-2815-52AD-E215C9209DD1}"/>
          </ac:spMkLst>
        </pc:spChg>
        <pc:spChg chg="mod">
          <ac:chgData name="György Kovács" userId="82c8f0cf-c8bb-42e5-8470-14741fdba240" providerId="ADAL" clId="{592C2B7D-D33B-42D6-AA3D-A98C87337586}" dt="2023-09-26T17:01:49.589" v="49" actId="207"/>
          <ac:spMkLst>
            <pc:docMk/>
            <pc:sldMk cId="307430552" sldId="325"/>
            <ac:spMk id="18" creationId="{9CA77190-8A00-F616-5E13-83353AC61741}"/>
          </ac:spMkLst>
        </pc:spChg>
        <pc:spChg chg="mod">
          <ac:chgData name="György Kovács" userId="82c8f0cf-c8bb-42e5-8470-14741fdba240" providerId="ADAL" clId="{592C2B7D-D33B-42D6-AA3D-A98C87337586}" dt="2023-09-26T17:01:49.589" v="49" actId="207"/>
          <ac:spMkLst>
            <pc:docMk/>
            <pc:sldMk cId="307430552" sldId="325"/>
            <ac:spMk id="19" creationId="{C8954A46-F737-68B5-4FF6-383366F2E185}"/>
          </ac:spMkLst>
        </pc:spChg>
        <pc:spChg chg="mod">
          <ac:chgData name="György Kovács" userId="82c8f0cf-c8bb-42e5-8470-14741fdba240" providerId="ADAL" clId="{592C2B7D-D33B-42D6-AA3D-A98C87337586}" dt="2023-09-26T17:02:32.143" v="51" actId="1582"/>
          <ac:spMkLst>
            <pc:docMk/>
            <pc:sldMk cId="307430552" sldId="325"/>
            <ac:spMk id="22" creationId="{8F4FF880-788E-7812-E615-A916A6397EBD}"/>
          </ac:spMkLst>
        </pc:spChg>
        <pc:spChg chg="mod">
          <ac:chgData name="György Kovács" userId="82c8f0cf-c8bb-42e5-8470-14741fdba240" providerId="ADAL" clId="{592C2B7D-D33B-42D6-AA3D-A98C87337586}" dt="2023-09-26T17:02:32.143" v="51" actId="1582"/>
          <ac:spMkLst>
            <pc:docMk/>
            <pc:sldMk cId="307430552" sldId="325"/>
            <ac:spMk id="23" creationId="{E6D7660E-3F1A-C85C-D2F5-441F9136C871}"/>
          </ac:spMkLst>
        </pc:spChg>
        <pc:spChg chg="mod">
          <ac:chgData name="György Kovács" userId="82c8f0cf-c8bb-42e5-8470-14741fdba240" providerId="ADAL" clId="{592C2B7D-D33B-42D6-AA3D-A98C87337586}" dt="2023-09-26T17:02:32.143" v="51" actId="1582"/>
          <ac:spMkLst>
            <pc:docMk/>
            <pc:sldMk cId="307430552" sldId="325"/>
            <ac:spMk id="24" creationId="{96069CA3-D0A1-4E87-47EF-6C689AD99EFC}"/>
          </ac:spMkLst>
        </pc:spChg>
        <pc:spChg chg="mod">
          <ac:chgData name="György Kovács" userId="82c8f0cf-c8bb-42e5-8470-14741fdba240" providerId="ADAL" clId="{592C2B7D-D33B-42D6-AA3D-A98C87337586}" dt="2023-09-26T17:02:32.143" v="51" actId="1582"/>
          <ac:spMkLst>
            <pc:docMk/>
            <pc:sldMk cId="307430552" sldId="325"/>
            <ac:spMk id="26" creationId="{BAE2704D-677C-333B-2B1D-AEF7C34FB82E}"/>
          </ac:spMkLst>
        </pc:spChg>
        <pc:spChg chg="mod">
          <ac:chgData name="György Kovács" userId="82c8f0cf-c8bb-42e5-8470-14741fdba240" providerId="ADAL" clId="{592C2B7D-D33B-42D6-AA3D-A98C87337586}" dt="2023-09-26T17:01:49.589" v="49" actId="207"/>
          <ac:spMkLst>
            <pc:docMk/>
            <pc:sldMk cId="307430552" sldId="325"/>
            <ac:spMk id="27" creationId="{D1A17CAC-6E28-5150-43B4-62D78E7B1A2F}"/>
          </ac:spMkLst>
        </pc:spChg>
        <pc:spChg chg="mod">
          <ac:chgData name="György Kovács" userId="82c8f0cf-c8bb-42e5-8470-14741fdba240" providerId="ADAL" clId="{592C2B7D-D33B-42D6-AA3D-A98C87337586}" dt="2023-09-26T17:01:49.589" v="49" actId="207"/>
          <ac:spMkLst>
            <pc:docMk/>
            <pc:sldMk cId="307430552" sldId="325"/>
            <ac:spMk id="28" creationId="{79140E39-FD4F-BCB8-D371-853AFC3A334D}"/>
          </ac:spMkLst>
        </pc:spChg>
        <pc:spChg chg="mod">
          <ac:chgData name="György Kovács" userId="82c8f0cf-c8bb-42e5-8470-14741fdba240" providerId="ADAL" clId="{592C2B7D-D33B-42D6-AA3D-A98C87337586}" dt="2023-09-26T17:01:49.589" v="49" actId="207"/>
          <ac:spMkLst>
            <pc:docMk/>
            <pc:sldMk cId="307430552" sldId="325"/>
            <ac:spMk id="29" creationId="{775CFA54-8072-8911-72FE-1E2C628EE5D0}"/>
          </ac:spMkLst>
        </pc:spChg>
        <pc:spChg chg="mod">
          <ac:chgData name="György Kovács" userId="82c8f0cf-c8bb-42e5-8470-14741fdba240" providerId="ADAL" clId="{592C2B7D-D33B-42D6-AA3D-A98C87337586}" dt="2023-09-26T17:01:49.589" v="49" actId="207"/>
          <ac:spMkLst>
            <pc:docMk/>
            <pc:sldMk cId="307430552" sldId="325"/>
            <ac:spMk id="30" creationId="{E55C57A4-E071-EF1C-70A9-D2959DAB5882}"/>
          </ac:spMkLst>
        </pc:spChg>
        <pc:spChg chg="mod">
          <ac:chgData name="György Kovács" userId="82c8f0cf-c8bb-42e5-8470-14741fdba240" providerId="ADAL" clId="{592C2B7D-D33B-42D6-AA3D-A98C87337586}" dt="2023-09-26T17:02:32.143" v="51" actId="1582"/>
          <ac:spMkLst>
            <pc:docMk/>
            <pc:sldMk cId="307430552" sldId="325"/>
            <ac:spMk id="35" creationId="{8C1B1D10-7F43-AF8C-AC58-4598C72CE969}"/>
          </ac:spMkLst>
        </pc:spChg>
        <pc:spChg chg="mod">
          <ac:chgData name="György Kovács" userId="82c8f0cf-c8bb-42e5-8470-14741fdba240" providerId="ADAL" clId="{592C2B7D-D33B-42D6-AA3D-A98C87337586}" dt="2023-09-26T17:02:32.143" v="51" actId="1582"/>
          <ac:spMkLst>
            <pc:docMk/>
            <pc:sldMk cId="307430552" sldId="325"/>
            <ac:spMk id="36" creationId="{E409E340-D54E-86DC-A271-BCEA9065A2A3}"/>
          </ac:spMkLst>
        </pc:spChg>
        <pc:spChg chg="mod">
          <ac:chgData name="György Kovács" userId="82c8f0cf-c8bb-42e5-8470-14741fdba240" providerId="ADAL" clId="{592C2B7D-D33B-42D6-AA3D-A98C87337586}" dt="2023-09-26T17:01:49.589" v="49" actId="207"/>
          <ac:spMkLst>
            <pc:docMk/>
            <pc:sldMk cId="307430552" sldId="325"/>
            <ac:spMk id="38" creationId="{613D66E9-62ED-82FD-27B8-A228F9FEC380}"/>
          </ac:spMkLst>
        </pc:spChg>
        <pc:spChg chg="mod">
          <ac:chgData name="György Kovács" userId="82c8f0cf-c8bb-42e5-8470-14741fdba240" providerId="ADAL" clId="{592C2B7D-D33B-42D6-AA3D-A98C87337586}" dt="2023-09-26T17:01:49.589" v="49" actId="207"/>
          <ac:spMkLst>
            <pc:docMk/>
            <pc:sldMk cId="307430552" sldId="325"/>
            <ac:spMk id="39" creationId="{598C9205-C72E-4EC2-733B-4ED7B62D5977}"/>
          </ac:spMkLst>
        </pc:spChg>
        <pc:spChg chg="mod">
          <ac:chgData name="György Kovács" userId="82c8f0cf-c8bb-42e5-8470-14741fdba240" providerId="ADAL" clId="{592C2B7D-D33B-42D6-AA3D-A98C87337586}" dt="2023-09-26T17:02:32.143" v="51" actId="1582"/>
          <ac:spMkLst>
            <pc:docMk/>
            <pc:sldMk cId="307430552" sldId="325"/>
            <ac:spMk id="46" creationId="{02C076C9-8001-3FE1-5B07-020B0423179E}"/>
          </ac:spMkLst>
        </pc:spChg>
        <pc:spChg chg="mod">
          <ac:chgData name="György Kovács" userId="82c8f0cf-c8bb-42e5-8470-14741fdba240" providerId="ADAL" clId="{592C2B7D-D33B-42D6-AA3D-A98C87337586}" dt="2023-09-26T17:02:32.143" v="51" actId="1582"/>
          <ac:spMkLst>
            <pc:docMk/>
            <pc:sldMk cId="307430552" sldId="325"/>
            <ac:spMk id="47" creationId="{FD6ECCB4-8C31-BA76-B458-4AB9803872A5}"/>
          </ac:spMkLst>
        </pc:spChg>
        <pc:spChg chg="mod">
          <ac:chgData name="György Kovács" userId="82c8f0cf-c8bb-42e5-8470-14741fdba240" providerId="ADAL" clId="{592C2B7D-D33B-42D6-AA3D-A98C87337586}" dt="2023-09-26T17:02:32.143" v="51" actId="1582"/>
          <ac:spMkLst>
            <pc:docMk/>
            <pc:sldMk cId="307430552" sldId="325"/>
            <ac:spMk id="48" creationId="{A9B305F1-31AF-F502-7E0D-3CE316EA9E07}"/>
          </ac:spMkLst>
        </pc:spChg>
        <pc:spChg chg="mod">
          <ac:chgData name="György Kovács" userId="82c8f0cf-c8bb-42e5-8470-14741fdba240" providerId="ADAL" clId="{592C2B7D-D33B-42D6-AA3D-A98C87337586}" dt="2023-09-26T17:01:49.589" v="49" actId="207"/>
          <ac:spMkLst>
            <pc:docMk/>
            <pc:sldMk cId="307430552" sldId="325"/>
            <ac:spMk id="50" creationId="{029EAD2F-C2AB-3855-5B4E-EACB531CE757}"/>
          </ac:spMkLst>
        </pc:spChg>
        <pc:spChg chg="mod">
          <ac:chgData name="György Kovács" userId="82c8f0cf-c8bb-42e5-8470-14741fdba240" providerId="ADAL" clId="{592C2B7D-D33B-42D6-AA3D-A98C87337586}" dt="2023-09-26T17:01:49.589" v="49" actId="207"/>
          <ac:spMkLst>
            <pc:docMk/>
            <pc:sldMk cId="307430552" sldId="325"/>
            <ac:spMk id="51" creationId="{43A5F92F-6E4F-2EE9-9DA8-9932C6F32157}"/>
          </ac:spMkLst>
        </pc:spChg>
        <pc:spChg chg="mod">
          <ac:chgData name="György Kovács" userId="82c8f0cf-c8bb-42e5-8470-14741fdba240" providerId="ADAL" clId="{592C2B7D-D33B-42D6-AA3D-A98C87337586}" dt="2023-09-26T17:01:49.589" v="49" actId="207"/>
          <ac:spMkLst>
            <pc:docMk/>
            <pc:sldMk cId="307430552" sldId="325"/>
            <ac:spMk id="52" creationId="{61E78F80-44DA-0FEC-620D-F7AA2B7A0657}"/>
          </ac:spMkLst>
        </pc:spChg>
        <pc:spChg chg="mod">
          <ac:chgData name="György Kovács" userId="82c8f0cf-c8bb-42e5-8470-14741fdba240" providerId="ADAL" clId="{592C2B7D-D33B-42D6-AA3D-A98C87337586}" dt="2023-09-26T17:02:32.143" v="51" actId="1582"/>
          <ac:spMkLst>
            <pc:docMk/>
            <pc:sldMk cId="307430552" sldId="325"/>
            <ac:spMk id="57" creationId="{98891441-135E-75CA-17B1-847446B9572C}"/>
          </ac:spMkLst>
        </pc:spChg>
        <pc:spChg chg="mod">
          <ac:chgData name="György Kovács" userId="82c8f0cf-c8bb-42e5-8470-14741fdba240" providerId="ADAL" clId="{592C2B7D-D33B-42D6-AA3D-A98C87337586}" dt="2023-09-26T17:02:32.143" v="51" actId="1582"/>
          <ac:spMkLst>
            <pc:docMk/>
            <pc:sldMk cId="307430552" sldId="325"/>
            <ac:spMk id="58" creationId="{852132BD-040C-0AD0-CD74-1E459C6936E1}"/>
          </ac:spMkLst>
        </pc:spChg>
        <pc:spChg chg="mod">
          <ac:chgData name="György Kovács" userId="82c8f0cf-c8bb-42e5-8470-14741fdba240" providerId="ADAL" clId="{592C2B7D-D33B-42D6-AA3D-A98C87337586}" dt="2023-09-26T17:02:32.143" v="51" actId="1582"/>
          <ac:spMkLst>
            <pc:docMk/>
            <pc:sldMk cId="307430552" sldId="325"/>
            <ac:spMk id="59" creationId="{36863E5F-CC3C-8918-884C-519C1C6B76DB}"/>
          </ac:spMkLst>
        </pc:spChg>
        <pc:spChg chg="mod">
          <ac:chgData name="György Kovács" userId="82c8f0cf-c8bb-42e5-8470-14741fdba240" providerId="ADAL" clId="{592C2B7D-D33B-42D6-AA3D-A98C87337586}" dt="2023-09-26T17:01:49.589" v="49" actId="207"/>
          <ac:spMkLst>
            <pc:docMk/>
            <pc:sldMk cId="307430552" sldId="325"/>
            <ac:spMk id="61" creationId="{8D67D213-177A-32C2-C74A-C056CF5AA3E2}"/>
          </ac:spMkLst>
        </pc:spChg>
        <pc:spChg chg="mod">
          <ac:chgData name="György Kovács" userId="82c8f0cf-c8bb-42e5-8470-14741fdba240" providerId="ADAL" clId="{592C2B7D-D33B-42D6-AA3D-A98C87337586}" dt="2023-09-26T17:01:49.589" v="49" actId="207"/>
          <ac:spMkLst>
            <pc:docMk/>
            <pc:sldMk cId="307430552" sldId="325"/>
            <ac:spMk id="62" creationId="{A9AD3FCD-B476-EA8B-0F1A-21DD9342263F}"/>
          </ac:spMkLst>
        </pc:spChg>
        <pc:spChg chg="mod">
          <ac:chgData name="György Kovács" userId="82c8f0cf-c8bb-42e5-8470-14741fdba240" providerId="ADAL" clId="{592C2B7D-D33B-42D6-AA3D-A98C87337586}" dt="2023-09-26T17:01:49.589" v="49" actId="207"/>
          <ac:spMkLst>
            <pc:docMk/>
            <pc:sldMk cId="307430552" sldId="325"/>
            <ac:spMk id="63" creationId="{D477EA7A-6465-29AA-1A42-FC7072DC6996}"/>
          </ac:spMkLst>
        </pc:spChg>
        <pc:spChg chg="mod">
          <ac:chgData name="György Kovács" userId="82c8f0cf-c8bb-42e5-8470-14741fdba240" providerId="ADAL" clId="{592C2B7D-D33B-42D6-AA3D-A98C87337586}" dt="2023-09-26T17:02:32.143" v="51" actId="1582"/>
          <ac:spMkLst>
            <pc:docMk/>
            <pc:sldMk cId="307430552" sldId="325"/>
            <ac:spMk id="64" creationId="{0C5D0FA3-9CB7-10A4-331A-55A0E55AA551}"/>
          </ac:spMkLst>
        </pc:spChg>
        <pc:spChg chg="mod">
          <ac:chgData name="György Kovács" userId="82c8f0cf-c8bb-42e5-8470-14741fdba240" providerId="ADAL" clId="{592C2B7D-D33B-42D6-AA3D-A98C87337586}" dt="2023-09-26T17:01:49.589" v="49" actId="207"/>
          <ac:spMkLst>
            <pc:docMk/>
            <pc:sldMk cId="307430552" sldId="325"/>
            <ac:spMk id="65" creationId="{B4891204-052D-3894-1316-C04BD9372E60}"/>
          </ac:spMkLst>
        </pc:spChg>
        <pc:spChg chg="mod">
          <ac:chgData name="György Kovács" userId="82c8f0cf-c8bb-42e5-8470-14741fdba240" providerId="ADAL" clId="{592C2B7D-D33B-42D6-AA3D-A98C87337586}" dt="2023-09-26T17:02:32.143" v="51" actId="1582"/>
          <ac:spMkLst>
            <pc:docMk/>
            <pc:sldMk cId="307430552" sldId="325"/>
            <ac:spMk id="68" creationId="{2FFD01F3-997D-1B9B-E318-24E8D2D4702B}"/>
          </ac:spMkLst>
        </pc:spChg>
        <pc:spChg chg="mod">
          <ac:chgData name="György Kovács" userId="82c8f0cf-c8bb-42e5-8470-14741fdba240" providerId="ADAL" clId="{592C2B7D-D33B-42D6-AA3D-A98C87337586}" dt="2023-09-26T17:02:32.143" v="51" actId="1582"/>
          <ac:spMkLst>
            <pc:docMk/>
            <pc:sldMk cId="307430552" sldId="325"/>
            <ac:spMk id="69" creationId="{D30C31BA-0619-4688-0B9D-4E579FA92A08}"/>
          </ac:spMkLst>
        </pc:spChg>
        <pc:spChg chg="mod">
          <ac:chgData name="György Kovács" userId="82c8f0cf-c8bb-42e5-8470-14741fdba240" providerId="ADAL" clId="{592C2B7D-D33B-42D6-AA3D-A98C87337586}" dt="2023-09-26T17:01:49.589" v="49" actId="207"/>
          <ac:spMkLst>
            <pc:docMk/>
            <pc:sldMk cId="307430552" sldId="325"/>
            <ac:spMk id="71" creationId="{DED64F13-3876-DDBB-6751-861BB316B2C4}"/>
          </ac:spMkLst>
        </pc:spChg>
        <pc:spChg chg="mod">
          <ac:chgData name="György Kovács" userId="82c8f0cf-c8bb-42e5-8470-14741fdba240" providerId="ADAL" clId="{592C2B7D-D33B-42D6-AA3D-A98C87337586}" dt="2023-09-26T17:01:49.589" v="49" actId="207"/>
          <ac:spMkLst>
            <pc:docMk/>
            <pc:sldMk cId="307430552" sldId="325"/>
            <ac:spMk id="72" creationId="{D92D52C1-9155-D7AB-732D-7B9FA02BFED9}"/>
          </ac:spMkLst>
        </pc:spChg>
        <pc:spChg chg="mod">
          <ac:chgData name="György Kovács" userId="82c8f0cf-c8bb-42e5-8470-14741fdba240" providerId="ADAL" clId="{592C2B7D-D33B-42D6-AA3D-A98C87337586}" dt="2023-09-26T17:02:32.143" v="51" actId="1582"/>
          <ac:spMkLst>
            <pc:docMk/>
            <pc:sldMk cId="307430552" sldId="325"/>
            <ac:spMk id="79" creationId="{A2D187BD-E750-63EE-17C4-7DBACE669234}"/>
          </ac:spMkLst>
        </pc:spChg>
        <pc:spChg chg="mod">
          <ac:chgData name="György Kovács" userId="82c8f0cf-c8bb-42e5-8470-14741fdba240" providerId="ADAL" clId="{592C2B7D-D33B-42D6-AA3D-A98C87337586}" dt="2023-09-26T17:02:32.143" v="51" actId="1582"/>
          <ac:spMkLst>
            <pc:docMk/>
            <pc:sldMk cId="307430552" sldId="325"/>
            <ac:spMk id="80" creationId="{AC0301C9-85CD-FACB-E04A-5DB7B0FA4120}"/>
          </ac:spMkLst>
        </pc:spChg>
        <pc:spChg chg="mod">
          <ac:chgData name="György Kovács" userId="82c8f0cf-c8bb-42e5-8470-14741fdba240" providerId="ADAL" clId="{592C2B7D-D33B-42D6-AA3D-A98C87337586}" dt="2023-09-26T17:01:49.589" v="49" actId="207"/>
          <ac:spMkLst>
            <pc:docMk/>
            <pc:sldMk cId="307430552" sldId="325"/>
            <ac:spMk id="82" creationId="{D593B5B3-9AA7-0CC1-3AEC-5C56BF42DDF6}"/>
          </ac:spMkLst>
        </pc:spChg>
        <pc:spChg chg="mod">
          <ac:chgData name="György Kovács" userId="82c8f0cf-c8bb-42e5-8470-14741fdba240" providerId="ADAL" clId="{592C2B7D-D33B-42D6-AA3D-A98C87337586}" dt="2023-09-26T17:01:49.589" v="49" actId="207"/>
          <ac:spMkLst>
            <pc:docMk/>
            <pc:sldMk cId="307430552" sldId="325"/>
            <ac:spMk id="83" creationId="{29CA7AA0-724D-C607-74B6-EAD1F3C1673F}"/>
          </ac:spMkLst>
        </pc:spChg>
        <pc:spChg chg="mod">
          <ac:chgData name="György Kovács" userId="82c8f0cf-c8bb-42e5-8470-14741fdba240" providerId="ADAL" clId="{592C2B7D-D33B-42D6-AA3D-A98C87337586}" dt="2023-09-26T17:02:32.143" v="51" actId="1582"/>
          <ac:spMkLst>
            <pc:docMk/>
            <pc:sldMk cId="307430552" sldId="325"/>
            <ac:spMk id="88" creationId="{C7C22F1A-5C47-F98B-8712-5189500840AB}"/>
          </ac:spMkLst>
        </pc:spChg>
        <pc:spChg chg="mod">
          <ac:chgData name="György Kovács" userId="82c8f0cf-c8bb-42e5-8470-14741fdba240" providerId="ADAL" clId="{592C2B7D-D33B-42D6-AA3D-A98C87337586}" dt="2023-09-26T17:02:32.143" v="51" actId="1582"/>
          <ac:spMkLst>
            <pc:docMk/>
            <pc:sldMk cId="307430552" sldId="325"/>
            <ac:spMk id="89" creationId="{05FC60EF-9810-1969-6F19-1D1454DD991A}"/>
          </ac:spMkLst>
        </pc:spChg>
        <pc:spChg chg="mod">
          <ac:chgData name="György Kovács" userId="82c8f0cf-c8bb-42e5-8470-14741fdba240" providerId="ADAL" clId="{592C2B7D-D33B-42D6-AA3D-A98C87337586}" dt="2023-09-26T17:02:32.143" v="51" actId="1582"/>
          <ac:spMkLst>
            <pc:docMk/>
            <pc:sldMk cId="307430552" sldId="325"/>
            <ac:spMk id="90" creationId="{FDC5E5EE-332F-63F6-3590-9DAED98C89C4}"/>
          </ac:spMkLst>
        </pc:spChg>
        <pc:spChg chg="mod">
          <ac:chgData name="György Kovács" userId="82c8f0cf-c8bb-42e5-8470-14741fdba240" providerId="ADAL" clId="{592C2B7D-D33B-42D6-AA3D-A98C87337586}" dt="2023-09-26T17:01:49.589" v="49" actId="207"/>
          <ac:spMkLst>
            <pc:docMk/>
            <pc:sldMk cId="307430552" sldId="325"/>
            <ac:spMk id="92" creationId="{192C1A2A-F404-5FF1-F263-7036C2B5AD2E}"/>
          </ac:spMkLst>
        </pc:spChg>
        <pc:spChg chg="mod">
          <ac:chgData name="György Kovács" userId="82c8f0cf-c8bb-42e5-8470-14741fdba240" providerId="ADAL" clId="{592C2B7D-D33B-42D6-AA3D-A98C87337586}" dt="2023-09-26T17:01:49.589" v="49" actId="207"/>
          <ac:spMkLst>
            <pc:docMk/>
            <pc:sldMk cId="307430552" sldId="325"/>
            <ac:spMk id="93" creationId="{D51E6E56-01DE-A73E-BB89-0C9B640B5776}"/>
          </ac:spMkLst>
        </pc:spChg>
        <pc:spChg chg="mod">
          <ac:chgData name="György Kovács" userId="82c8f0cf-c8bb-42e5-8470-14741fdba240" providerId="ADAL" clId="{592C2B7D-D33B-42D6-AA3D-A98C87337586}" dt="2023-09-26T17:01:49.589" v="49" actId="207"/>
          <ac:spMkLst>
            <pc:docMk/>
            <pc:sldMk cId="307430552" sldId="325"/>
            <ac:spMk id="94" creationId="{0F900327-4C74-602B-9451-6E882DBBFE21}"/>
          </ac:spMkLst>
        </pc:spChg>
        <pc:spChg chg="mod">
          <ac:chgData name="György Kovács" userId="82c8f0cf-c8bb-42e5-8470-14741fdba240" providerId="ADAL" clId="{592C2B7D-D33B-42D6-AA3D-A98C87337586}" dt="2023-09-26T17:02:32.143" v="51" actId="1582"/>
          <ac:spMkLst>
            <pc:docMk/>
            <pc:sldMk cId="307430552" sldId="325"/>
            <ac:spMk id="99" creationId="{62C26367-64B8-6B9D-6305-0E57DD5FA735}"/>
          </ac:spMkLst>
        </pc:spChg>
        <pc:spChg chg="mod">
          <ac:chgData name="György Kovács" userId="82c8f0cf-c8bb-42e5-8470-14741fdba240" providerId="ADAL" clId="{592C2B7D-D33B-42D6-AA3D-A98C87337586}" dt="2023-09-26T17:02:32.143" v="51" actId="1582"/>
          <ac:spMkLst>
            <pc:docMk/>
            <pc:sldMk cId="307430552" sldId="325"/>
            <ac:spMk id="100" creationId="{4CCF6E54-D56F-2D5B-E06C-285C87AF40DC}"/>
          </ac:spMkLst>
        </pc:spChg>
        <pc:spChg chg="mod">
          <ac:chgData name="György Kovács" userId="82c8f0cf-c8bb-42e5-8470-14741fdba240" providerId="ADAL" clId="{592C2B7D-D33B-42D6-AA3D-A98C87337586}" dt="2023-09-26T17:01:49.589" v="49" actId="207"/>
          <ac:spMkLst>
            <pc:docMk/>
            <pc:sldMk cId="307430552" sldId="325"/>
            <ac:spMk id="102" creationId="{A961B437-8F8B-D764-1655-7067181D9DAE}"/>
          </ac:spMkLst>
        </pc:spChg>
        <pc:spChg chg="mod">
          <ac:chgData name="György Kovács" userId="82c8f0cf-c8bb-42e5-8470-14741fdba240" providerId="ADAL" clId="{592C2B7D-D33B-42D6-AA3D-A98C87337586}" dt="2023-09-26T17:01:49.589" v="49" actId="207"/>
          <ac:spMkLst>
            <pc:docMk/>
            <pc:sldMk cId="307430552" sldId="325"/>
            <ac:spMk id="103" creationId="{03D5976E-E4FA-F5B0-9347-289C0ED19879}"/>
          </ac:spMkLst>
        </pc:spChg>
        <pc:spChg chg="mod">
          <ac:chgData name="György Kovács" userId="82c8f0cf-c8bb-42e5-8470-14741fdba240" providerId="ADAL" clId="{592C2B7D-D33B-42D6-AA3D-A98C87337586}" dt="2023-09-26T17:02:32.143" v="51" actId="1582"/>
          <ac:spMkLst>
            <pc:docMk/>
            <pc:sldMk cId="307430552" sldId="325"/>
            <ac:spMk id="106" creationId="{4D3EF28C-FEBE-573D-455A-63B218B32C25}"/>
          </ac:spMkLst>
        </pc:spChg>
        <pc:spChg chg="mod">
          <ac:chgData name="György Kovács" userId="82c8f0cf-c8bb-42e5-8470-14741fdba240" providerId="ADAL" clId="{592C2B7D-D33B-42D6-AA3D-A98C87337586}" dt="2023-09-26T17:02:32.143" v="51" actId="1582"/>
          <ac:spMkLst>
            <pc:docMk/>
            <pc:sldMk cId="307430552" sldId="325"/>
            <ac:spMk id="107" creationId="{F9CACEC8-C77F-3667-0091-713AF541ACC2}"/>
          </ac:spMkLst>
        </pc:spChg>
        <pc:spChg chg="mod">
          <ac:chgData name="György Kovács" userId="82c8f0cf-c8bb-42e5-8470-14741fdba240" providerId="ADAL" clId="{592C2B7D-D33B-42D6-AA3D-A98C87337586}" dt="2023-09-26T17:01:49.589" v="49" actId="207"/>
          <ac:spMkLst>
            <pc:docMk/>
            <pc:sldMk cId="307430552" sldId="325"/>
            <ac:spMk id="109" creationId="{228F77F8-5920-9F04-09F5-4C7DF5950AA4}"/>
          </ac:spMkLst>
        </pc:spChg>
        <pc:spChg chg="mod">
          <ac:chgData name="György Kovács" userId="82c8f0cf-c8bb-42e5-8470-14741fdba240" providerId="ADAL" clId="{592C2B7D-D33B-42D6-AA3D-A98C87337586}" dt="2023-09-26T17:01:49.589" v="49" actId="207"/>
          <ac:spMkLst>
            <pc:docMk/>
            <pc:sldMk cId="307430552" sldId="325"/>
            <ac:spMk id="110" creationId="{6A8B0802-B08E-573F-CCC0-9F7CBD7F7FD6}"/>
          </ac:spMkLst>
        </pc:spChg>
      </pc:sldChg>
      <pc:sldChg chg="addSp modSp mod">
        <pc:chgData name="György Kovács" userId="82c8f0cf-c8bb-42e5-8470-14741fdba240" providerId="ADAL" clId="{592C2B7D-D33B-42D6-AA3D-A98C87337586}" dt="2023-09-26T17:03:22.078" v="55" actId="1076"/>
        <pc:sldMkLst>
          <pc:docMk/>
          <pc:sldMk cId="3182271398" sldId="338"/>
        </pc:sldMkLst>
        <pc:picChg chg="add mod">
          <ac:chgData name="György Kovács" userId="82c8f0cf-c8bb-42e5-8470-14741fdba240" providerId="ADAL" clId="{592C2B7D-D33B-42D6-AA3D-A98C87337586}" dt="2023-09-26T17:03:22.078" v="55" actId="1076"/>
          <ac:picMkLst>
            <pc:docMk/>
            <pc:sldMk cId="3182271398" sldId="338"/>
            <ac:picMk id="19" creationId="{A443E755-94AD-A108-1AED-41928BA95421}"/>
          </ac:picMkLst>
        </pc:picChg>
      </pc:sldChg>
    </pc:docChg>
  </pc:docChgLst>
</pc:chgInfo>
</file>

<file path=ppt/notesMasters/_rels/notesMaster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B99F37-0ABA-36F0-67D2-E9722C84281F}"/>
              </a:ext>
            </a:extLst>
          </p:cNvPr>
          <p:cNvSpPr/>
          <p:nvPr/>
        </p:nvSpPr>
        <p:spPr>
          <a:xfrm>
            <a:off x="0" y="8919258"/>
            <a:ext cx="6858000" cy="257399"/>
          </a:xfrm>
          <a:prstGeom prst="rect">
            <a:avLst/>
          </a:prstGeom>
          <a:solidFill>
            <a:srgbClr val="14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800" b="1" spc="300" dirty="0">
                <a:latin typeface="Arial" panose="020B0604020202020204" pitchFamily="34" charset="0"/>
                <a:cs typeface="Arial" panose="020B0604020202020204" pitchFamily="34" charset="0"/>
              </a:rPr>
              <a:t>  LULEÅ UNIVERSITY OF TECHNOLOGY</a:t>
            </a:r>
          </a:p>
        </p:txBody>
      </p:sp>
      <p:sp>
        <p:nvSpPr>
          <p:cNvPr id="12" name="Rectangle 11">
            <a:extLst>
              <a:ext uri="{FF2B5EF4-FFF2-40B4-BE49-F238E27FC236}">
                <a16:creationId xmlns:a16="http://schemas.microsoft.com/office/drawing/2014/main" id="{5F7950D5-AE6A-74E1-749C-9811BF36C678}"/>
              </a:ext>
            </a:extLst>
          </p:cNvPr>
          <p:cNvSpPr>
            <a:spLocks/>
          </p:cNvSpPr>
          <p:nvPr/>
        </p:nvSpPr>
        <p:spPr>
          <a:xfrm>
            <a:off x="0" y="282500"/>
            <a:ext cx="6858000" cy="2199886"/>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2" name="Header Placeholder 1"/>
          <p:cNvSpPr>
            <a:spLocks noGrp="1"/>
          </p:cNvSpPr>
          <p:nvPr>
            <p:ph type="hdr" sz="quarter"/>
          </p:nvPr>
        </p:nvSpPr>
        <p:spPr>
          <a:xfrm>
            <a:off x="0" y="-620490"/>
            <a:ext cx="2971800" cy="458788"/>
          </a:xfrm>
          <a:prstGeom prst="rect">
            <a:avLst/>
          </a:prstGeom>
        </p:spPr>
        <p:txBody>
          <a:bodyPr vert="horz" lIns="91440" tIns="45720" rIns="91440" bIns="45720" rtlCol="0"/>
          <a:lstStyle>
            <a:lvl1pPr algn="l">
              <a:defRPr sz="900">
                <a:solidFill>
                  <a:srgbClr val="8AA5BE"/>
                </a:solidFill>
                <a:latin typeface="Arial" panose="020B0604020202020204" pitchFamily="34" charset="0"/>
                <a:cs typeface="Arial" panose="020B0604020202020204" pitchFamily="34" charset="0"/>
              </a:defRPr>
            </a:lvl1pPr>
          </a:lstStyle>
          <a:p>
            <a:endParaRPr lang="en-GB" dirty="0"/>
          </a:p>
        </p:txBody>
      </p:sp>
      <p:sp>
        <p:nvSpPr>
          <p:cNvPr id="3" name="Date Placeholder 2"/>
          <p:cNvSpPr>
            <a:spLocks noGrp="1"/>
          </p:cNvSpPr>
          <p:nvPr>
            <p:ph type="dt" idx="1"/>
          </p:nvPr>
        </p:nvSpPr>
        <p:spPr>
          <a:xfrm>
            <a:off x="5291117" y="8929925"/>
            <a:ext cx="1092221" cy="257399"/>
          </a:xfrm>
          <a:prstGeom prst="rect">
            <a:avLst/>
          </a:prstGeom>
        </p:spPr>
        <p:txBody>
          <a:bodyPr vert="horz" lIns="91440" tIns="45720" rIns="91440" bIns="45720" rtlCol="0"/>
          <a:lstStyle>
            <a:lvl1pPr algn="r">
              <a:defRPr sz="900">
                <a:solidFill>
                  <a:srgbClr val="587A9B"/>
                </a:solidFill>
                <a:latin typeface="Arial" panose="020B0604020202020204" pitchFamily="34" charset="0"/>
                <a:cs typeface="Arial" panose="020B0604020202020204" pitchFamily="34" charset="0"/>
              </a:defRPr>
            </a:lvl1pPr>
          </a:lstStyle>
          <a:p>
            <a:fld id="{70872794-4EBC-E944-B345-BB97E50B4B41}" type="datetimeFigureOut">
              <a:rPr lang="en-GB" smtClean="0"/>
              <a:pPr/>
              <a:t>26/09/2023</a:t>
            </a:fld>
            <a:endParaRPr lang="en-GB" dirty="0"/>
          </a:p>
        </p:txBody>
      </p:sp>
      <p:sp>
        <p:nvSpPr>
          <p:cNvPr id="4" name="Slide Image Placeholder 3"/>
          <p:cNvSpPr>
            <a:spLocks noGrp="1" noRot="1" noChangeAspect="1"/>
          </p:cNvSpPr>
          <p:nvPr>
            <p:ph type="sldImg" idx="2"/>
          </p:nvPr>
        </p:nvSpPr>
        <p:spPr>
          <a:xfrm>
            <a:off x="1849210" y="458788"/>
            <a:ext cx="3159579" cy="1777263"/>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9637717"/>
            <a:ext cx="2971800" cy="257399"/>
          </a:xfrm>
          <a:prstGeom prst="rect">
            <a:avLst/>
          </a:prstGeom>
        </p:spPr>
        <p:txBody>
          <a:bodyPr vert="horz" lIns="91440" tIns="45720" rIns="91440" bIns="45720" rtlCol="0" anchor="b"/>
          <a:lstStyle>
            <a:lvl1pPr algn="l">
              <a:defRPr sz="900">
                <a:solidFill>
                  <a:srgbClr val="587A9B"/>
                </a:solidFill>
                <a:latin typeface="Arial" panose="020B0604020202020204" pitchFamily="34" charset="0"/>
                <a:cs typeface="Arial" panose="020B0604020202020204" pitchFamily="34" charset="0"/>
              </a:defRPr>
            </a:lvl1pPr>
          </a:lstStyle>
          <a:p>
            <a:endParaRPr lang="en-GB"/>
          </a:p>
        </p:txBody>
      </p:sp>
      <p:sp>
        <p:nvSpPr>
          <p:cNvPr id="7" name="Slide Number Placeholder 6"/>
          <p:cNvSpPr>
            <a:spLocks noGrp="1"/>
          </p:cNvSpPr>
          <p:nvPr>
            <p:ph type="sldNum" sz="quarter" idx="5"/>
          </p:nvPr>
        </p:nvSpPr>
        <p:spPr>
          <a:xfrm>
            <a:off x="6384925" y="8918351"/>
            <a:ext cx="471488" cy="257399"/>
          </a:xfrm>
          <a:prstGeom prst="rect">
            <a:avLst/>
          </a:prstGeom>
        </p:spPr>
        <p:txBody>
          <a:bodyPr vert="horz" lIns="91440" tIns="45720" rIns="91440" bIns="45720" rtlCol="0" anchor="ctr"/>
          <a:lstStyle>
            <a:lvl1pPr algn="ctr">
              <a:defRPr sz="900">
                <a:solidFill>
                  <a:srgbClr val="8AA5BE"/>
                </a:solidFill>
                <a:latin typeface="Arial" panose="020B0604020202020204" pitchFamily="34" charset="0"/>
                <a:cs typeface="Arial" panose="020B0604020202020204" pitchFamily="34" charset="0"/>
              </a:defRPr>
            </a:lvl1pPr>
          </a:lstStyle>
          <a:p>
            <a:fld id="{AD117DE2-4EE9-A440-9C39-542054139895}" type="slidenum">
              <a:rPr lang="en-GB" smtClean="0"/>
              <a:pPr/>
              <a:t>‹#›</a:t>
            </a:fld>
            <a:endParaRPr lang="en-GB" dirty="0"/>
          </a:p>
        </p:txBody>
      </p:sp>
      <p:sp>
        <p:nvSpPr>
          <p:cNvPr id="14" name="Notes Placeholder 4">
            <a:extLst>
              <a:ext uri="{FF2B5EF4-FFF2-40B4-BE49-F238E27FC236}">
                <a16:creationId xmlns:a16="http://schemas.microsoft.com/office/drawing/2014/main" id="{24AED601-F7C1-CB58-F2A0-C4362B6C29F2}"/>
              </a:ext>
            </a:extLst>
          </p:cNvPr>
          <p:cNvSpPr>
            <a:spLocks noGrp="1"/>
          </p:cNvSpPr>
          <p:nvPr>
            <p:ph type="body" sz="quarter" idx="3"/>
          </p:nvPr>
        </p:nvSpPr>
        <p:spPr>
          <a:xfrm>
            <a:off x="685006" y="2581928"/>
            <a:ext cx="5486400" cy="3133067"/>
          </a:xfrm>
          <a:prstGeom prst="rect">
            <a:avLst/>
          </a:prstGeom>
        </p:spPr>
        <p:txBody>
          <a:bodyPr vert="horz" lIns="91440" tIns="45720" rIns="91440" bIns="45720" numCol="2"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5" name="Straight Connector 14">
            <a:extLst>
              <a:ext uri="{FF2B5EF4-FFF2-40B4-BE49-F238E27FC236}">
                <a16:creationId xmlns:a16="http://schemas.microsoft.com/office/drawing/2014/main" id="{DEC3DA0E-4D9F-28D4-4F9F-01EE7273D33E}"/>
              </a:ext>
            </a:extLst>
          </p:cNvPr>
          <p:cNvCxnSpPr>
            <a:cxnSpLocks/>
          </p:cNvCxnSpPr>
          <p:nvPr/>
        </p:nvCxnSpPr>
        <p:spPr>
          <a:xfrm>
            <a:off x="685006" y="5883725"/>
            <a:ext cx="5486400" cy="0"/>
          </a:xfrm>
          <a:prstGeom prst="line">
            <a:avLst/>
          </a:prstGeom>
          <a:ln w="12700">
            <a:solidFill>
              <a:srgbClr val="89A5BD"/>
            </a:solidFill>
            <a:tailEnd type="none"/>
          </a:ln>
        </p:spPr>
        <p:style>
          <a:lnRef idx="1">
            <a:schemeClr val="accent1"/>
          </a:lnRef>
          <a:fillRef idx="0">
            <a:schemeClr val="accent1"/>
          </a:fillRef>
          <a:effectRef idx="0">
            <a:schemeClr val="accent1"/>
          </a:effectRef>
          <a:fontRef idx="minor">
            <a:schemeClr val="tx1"/>
          </a:fontRef>
        </p:style>
      </p:cxnSp>
      <p:pic>
        <p:nvPicPr>
          <p:cNvPr id="16" name="Graphic 15" descr="Key outline">
            <a:extLst>
              <a:ext uri="{FF2B5EF4-FFF2-40B4-BE49-F238E27FC236}">
                <a16:creationId xmlns:a16="http://schemas.microsoft.com/office/drawing/2014/main" id="{B66ABC83-D269-665C-8F63-86DDDCE03E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flipH="1">
            <a:off x="685006" y="6018839"/>
            <a:ext cx="252000" cy="252000"/>
          </a:xfrm>
          <a:prstGeom prst="rect">
            <a:avLst/>
          </a:prstGeom>
        </p:spPr>
      </p:pic>
      <p:sp>
        <p:nvSpPr>
          <p:cNvPr id="17" name="TextBox 16">
            <a:extLst>
              <a:ext uri="{FF2B5EF4-FFF2-40B4-BE49-F238E27FC236}">
                <a16:creationId xmlns:a16="http://schemas.microsoft.com/office/drawing/2014/main" id="{9C700FB6-4F5E-AE46-40D2-FF4BA67D28FE}"/>
              </a:ext>
            </a:extLst>
          </p:cNvPr>
          <p:cNvSpPr txBox="1"/>
          <p:nvPr/>
        </p:nvSpPr>
        <p:spPr>
          <a:xfrm>
            <a:off x="913492" y="5935142"/>
            <a:ext cx="5257913" cy="369332"/>
          </a:xfrm>
          <a:prstGeom prst="rect">
            <a:avLst/>
          </a:prstGeom>
          <a:noFill/>
        </p:spPr>
        <p:txBody>
          <a:bodyPr wrap="square" rtlCol="0">
            <a:spAutoFit/>
          </a:bodyPr>
          <a:lstStyle/>
          <a:p>
            <a:r>
              <a:rPr lang="en-GB" u="sng" dirty="0">
                <a:solidFill>
                  <a:srgbClr val="032040"/>
                </a:solidFill>
                <a:latin typeface="Arial" panose="020B0604020202020204" pitchFamily="34" charset="0"/>
                <a:cs typeface="Arial" panose="020B0604020202020204" pitchFamily="34" charset="0"/>
              </a:rPr>
              <a:t>Notes and Key Takeaways</a:t>
            </a:r>
          </a:p>
        </p:txBody>
      </p:sp>
      <p:sp>
        <p:nvSpPr>
          <p:cNvPr id="18" name="Rectangle 17">
            <a:extLst>
              <a:ext uri="{FF2B5EF4-FFF2-40B4-BE49-F238E27FC236}">
                <a16:creationId xmlns:a16="http://schemas.microsoft.com/office/drawing/2014/main" id="{09779A89-52B5-4898-69F4-C1A4FA93440A}"/>
              </a:ext>
            </a:extLst>
          </p:cNvPr>
          <p:cNvSpPr/>
          <p:nvPr/>
        </p:nvSpPr>
        <p:spPr>
          <a:xfrm>
            <a:off x="685006" y="6408959"/>
            <a:ext cx="2667794" cy="2276254"/>
          </a:xfrm>
          <a:prstGeom prst="rect">
            <a:avLst/>
          </a:prstGeom>
          <a:solidFill>
            <a:srgbClr val="CFDBE4">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32C258BC-72A0-0A17-2B9F-3334483F447F}"/>
              </a:ext>
            </a:extLst>
          </p:cNvPr>
          <p:cNvSpPr/>
          <p:nvPr/>
        </p:nvSpPr>
        <p:spPr>
          <a:xfrm>
            <a:off x="3503611" y="6408959"/>
            <a:ext cx="2667794" cy="2276254"/>
          </a:xfrm>
          <a:prstGeom prst="rect">
            <a:avLst/>
          </a:prstGeom>
          <a:solidFill>
            <a:srgbClr val="CFDBE4">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060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rgbClr val="072F54"/>
        </a:solidFill>
        <a:latin typeface="Arial" panose="020B0604020202020204" pitchFamily="34" charset="0"/>
        <a:ea typeface="+mn-ea"/>
        <a:cs typeface="Arial" panose="020B0604020202020204" pitchFamily="34" charset="0"/>
      </a:defRPr>
    </a:lvl1pPr>
    <a:lvl2pPr marL="457200" indent="-279400"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2pPr>
    <a:lvl3pPr marL="914400" indent="-557213"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3pPr>
    <a:lvl4pPr marL="1371600" indent="-835025"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4pPr>
    <a:lvl5pPr marL="1828800" indent="-1114425"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458788"/>
            <a:ext cx="3159125" cy="1778000"/>
          </a:xfrm>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7F0EC25D-1B13-4680-A11A-83874F706E3A}" type="slidenum">
              <a:rPr lang="sv-SE" smtClean="0"/>
              <a:t>4</a:t>
            </a:fld>
            <a:endParaRPr lang="sv-SE"/>
          </a:p>
        </p:txBody>
      </p:sp>
    </p:spTree>
    <p:extLst>
      <p:ext uri="{BB962C8B-B14F-4D97-AF65-F5344CB8AC3E}">
        <p14:creationId xmlns:p14="http://schemas.microsoft.com/office/powerpoint/2010/main" val="3800249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39E6F1-3D5E-85B1-54EA-CD8344745F7B}"/>
              </a:ext>
            </a:extLst>
          </p:cNvPr>
          <p:cNvSpPr/>
          <p:nvPr/>
        </p:nvSpPr>
        <p:spPr>
          <a:xfrm>
            <a:off x="0" y="0"/>
            <a:ext cx="7197634" cy="687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3" name="Picture 12" descr="A close-up of a glass&#10;&#10;Description automatically generated with low confidence">
            <a:extLst>
              <a:ext uri="{FF2B5EF4-FFF2-40B4-BE49-F238E27FC236}">
                <a16:creationId xmlns:a16="http://schemas.microsoft.com/office/drawing/2014/main" id="{578A7E98-675C-BC22-7057-0420084F2F96}"/>
              </a:ext>
            </a:extLst>
          </p:cNvPr>
          <p:cNvPicPr>
            <a:picLocks noChangeAspect="1"/>
          </p:cNvPicPr>
          <p:nvPr userDrawn="1"/>
        </p:nvPicPr>
        <p:blipFill>
          <a:blip r:embed="rId2"/>
          <a:stretch>
            <a:fillRect/>
          </a:stretch>
        </p:blipFill>
        <p:spPr>
          <a:xfrm>
            <a:off x="5900614" y="0"/>
            <a:ext cx="6307898" cy="6876000"/>
          </a:xfrm>
          <a:prstGeom prst="rect">
            <a:avLst/>
          </a:prstGeom>
        </p:spPr>
      </p:pic>
      <p:sp>
        <p:nvSpPr>
          <p:cNvPr id="9" name="Rectangle 8">
            <a:extLst>
              <a:ext uri="{FF2B5EF4-FFF2-40B4-BE49-F238E27FC236}">
                <a16:creationId xmlns:a16="http://schemas.microsoft.com/office/drawing/2014/main" id="{BA85A163-2C96-F418-6DFE-3C8D13197030}"/>
              </a:ext>
            </a:extLst>
          </p:cNvPr>
          <p:cNvSpPr/>
          <p:nvPr/>
        </p:nvSpPr>
        <p:spPr>
          <a:xfrm>
            <a:off x="2158738" y="1498862"/>
            <a:ext cx="7598004" cy="3007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 name="Title 1">
            <a:extLst>
              <a:ext uri="{FF2B5EF4-FFF2-40B4-BE49-F238E27FC236}">
                <a16:creationId xmlns:a16="http://schemas.microsoft.com/office/drawing/2014/main" id="{04041660-8457-136D-96AA-739798C4C52E}"/>
              </a:ext>
            </a:extLst>
          </p:cNvPr>
          <p:cNvSpPr>
            <a:spLocks noGrp="1"/>
          </p:cNvSpPr>
          <p:nvPr>
            <p:ph type="ctrTitle"/>
          </p:nvPr>
        </p:nvSpPr>
        <p:spPr>
          <a:xfrm>
            <a:off x="2600746" y="1791620"/>
            <a:ext cx="6836022" cy="1152430"/>
          </a:xfrm>
        </p:spPr>
        <p:txBody>
          <a:bodyPr anchor="b">
            <a:normAutofit/>
          </a:bodyPr>
          <a:lstStyle>
            <a:lvl1pPr algn="l">
              <a:defRPr sz="3600" b="0">
                <a:solidFill>
                  <a:schemeClr val="bg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DE3A72B8-3A67-1000-3C21-42E9E0566780}"/>
              </a:ext>
            </a:extLst>
          </p:cNvPr>
          <p:cNvSpPr>
            <a:spLocks noGrp="1"/>
          </p:cNvSpPr>
          <p:nvPr>
            <p:ph type="subTitle" idx="1"/>
          </p:nvPr>
        </p:nvSpPr>
        <p:spPr>
          <a:xfrm>
            <a:off x="2598993" y="3250091"/>
            <a:ext cx="6836022" cy="905348"/>
          </a:xfrm>
        </p:spPr>
        <p:txBody>
          <a:bodyPr/>
          <a:lstStyle>
            <a:lvl1pPr marL="0" indent="0" algn="l">
              <a:spcBef>
                <a:spcPts val="0"/>
              </a:spcBef>
              <a:buNone/>
              <a:defRPr sz="2400">
                <a:solidFill>
                  <a:srgbClr val="88A5B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6" name="Rectangle 15">
            <a:extLst>
              <a:ext uri="{FF2B5EF4-FFF2-40B4-BE49-F238E27FC236}">
                <a16:creationId xmlns:a16="http://schemas.microsoft.com/office/drawing/2014/main" id="{F7B5DEEE-58F2-D5F2-72EB-270F00A3603D}"/>
              </a:ext>
            </a:extLst>
          </p:cNvPr>
          <p:cNvSpPr/>
          <p:nvPr userDrawn="1"/>
        </p:nvSpPr>
        <p:spPr>
          <a:xfrm>
            <a:off x="-1769968" y="0"/>
            <a:ext cx="1658228" cy="23876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This slide should only be used for the title of your presentation.</a:t>
            </a: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8" name="Rectangle 7">
            <a:extLst>
              <a:ext uri="{FF2B5EF4-FFF2-40B4-BE49-F238E27FC236}">
                <a16:creationId xmlns:a16="http://schemas.microsoft.com/office/drawing/2014/main" id="{6F079434-A6AB-3C5C-E4D8-CE0EB1BAA1EC}"/>
              </a:ext>
            </a:extLst>
          </p:cNvPr>
          <p:cNvSpPr/>
          <p:nvPr userDrawn="1"/>
        </p:nvSpPr>
        <p:spPr>
          <a:xfrm>
            <a:off x="2615462" y="3040831"/>
            <a:ext cx="720000" cy="504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411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9D64C0-0CC8-DA43-1163-BE2DA5974E6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416" y="260350"/>
            <a:ext cx="5545137" cy="936625"/>
          </a:xfrm>
        </p:spPr>
        <p:txBody>
          <a:bodyPr anchor="ctr">
            <a:normAutofit/>
          </a:bodyPr>
          <a:lstStyle>
            <a:lvl1pPr>
              <a:defRPr sz="2800"/>
            </a:lvl1pPr>
          </a:lstStyle>
          <a:p>
            <a:r>
              <a:rPr lang="en-US"/>
              <a:t>Click to edit Master title style</a:t>
            </a:r>
            <a:endParaRPr lang="en-GB" dirty="0"/>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38381"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7CAD33D1-9314-115E-8DE1-EEBA2847B874}"/>
              </a:ext>
            </a:extLst>
          </p:cNvPr>
          <p:cNvSpPr>
            <a:spLocks noGrp="1"/>
          </p:cNvSpPr>
          <p:nvPr>
            <p:ph type="pic" idx="1" hasCustomPrompt="1"/>
          </p:nvPr>
        </p:nvSpPr>
        <p:spPr>
          <a:xfrm>
            <a:off x="6453963" y="7153"/>
            <a:ext cx="5738037" cy="6516000"/>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 </a:t>
            </a:r>
          </a:p>
          <a:p>
            <a:endParaRPr lang="en-GB" dirty="0"/>
          </a:p>
          <a:p>
            <a:endParaRPr lang="en-GB" dirty="0"/>
          </a:p>
          <a:p>
            <a:endParaRPr lang="en-GB" dirty="0"/>
          </a:p>
          <a:p>
            <a:r>
              <a:rPr lang="en-GB" dirty="0"/>
              <a:t>Click to add picture</a:t>
            </a:r>
          </a:p>
        </p:txBody>
      </p:sp>
      <p:sp>
        <p:nvSpPr>
          <p:cNvPr id="9" name="Date Placeholder 8">
            <a:extLst>
              <a:ext uri="{FF2B5EF4-FFF2-40B4-BE49-F238E27FC236}">
                <a16:creationId xmlns:a16="http://schemas.microsoft.com/office/drawing/2014/main" id="{47B874B4-2A23-6B2E-13B4-41DF93D0F50D}"/>
              </a:ext>
            </a:extLst>
          </p:cNvPr>
          <p:cNvSpPr>
            <a:spLocks noGrp="1"/>
          </p:cNvSpPr>
          <p:nvPr>
            <p:ph type="dt" sz="half" idx="10"/>
          </p:nvPr>
        </p:nvSpPr>
        <p:spPr/>
        <p:txBody>
          <a:bodyPr/>
          <a:lstStyle/>
          <a:p>
            <a:fld id="{323C7BE1-67B9-5941-A9CD-FE6AEB98B9F2}" type="datetime1">
              <a:rPr lang="sv-SE" smtClean="0"/>
              <a:t>2023-09-26</a:t>
            </a:fld>
            <a:endParaRPr lang="en-GB" dirty="0"/>
          </a:p>
        </p:txBody>
      </p:sp>
      <p:sp>
        <p:nvSpPr>
          <p:cNvPr id="10" name="Footer Placeholder 9">
            <a:extLst>
              <a:ext uri="{FF2B5EF4-FFF2-40B4-BE49-F238E27FC236}">
                <a16:creationId xmlns:a16="http://schemas.microsoft.com/office/drawing/2014/main" id="{9F530B4D-3326-5EF3-762C-1289711B152A}"/>
              </a:ext>
            </a:extLst>
          </p:cNvPr>
          <p:cNvSpPr>
            <a:spLocks noGrp="1"/>
          </p:cNvSpPr>
          <p:nvPr>
            <p:ph type="ftr" sz="quarter" idx="11"/>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D772C6DD-7209-CCED-7371-A0BA6BC27E7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06187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tex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3EA80B-C35F-4C41-51B8-3B51EA4EC1D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6101480" y="260350"/>
            <a:ext cx="5545137" cy="936625"/>
          </a:xfrm>
        </p:spPr>
        <p:txBody>
          <a:bodyPr anchor="ctr">
            <a:normAutofit/>
          </a:bodyPr>
          <a:lstStyle>
            <a:lvl1pPr>
              <a:defRPr sz="2800"/>
            </a:lvl1pPr>
          </a:lstStyle>
          <a:p>
            <a:r>
              <a:rPr lang="en-US"/>
              <a:t>Click to edit Master title style</a:t>
            </a:r>
            <a:endParaRPr lang="en-GB" dirty="0"/>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hasCustomPrompt="1"/>
          </p:nvPr>
        </p:nvSpPr>
        <p:spPr>
          <a:xfrm>
            <a:off x="-1" y="-3924"/>
            <a:ext cx="5540723" cy="6527988"/>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 </a:t>
            </a:r>
          </a:p>
          <a:p>
            <a:endParaRPr lang="en-GB" dirty="0"/>
          </a:p>
          <a:p>
            <a:endParaRPr lang="en-GB" dirty="0"/>
          </a:p>
          <a:p>
            <a:endParaRPr lang="en-GB" dirty="0"/>
          </a:p>
          <a:p>
            <a:r>
              <a:rPr lang="en-GB" dirty="0"/>
              <a:t>Click to add picture</a:t>
            </a:r>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332C5DED-D296-07F6-0A82-BE06DCF85F86}"/>
              </a:ext>
            </a:extLst>
          </p:cNvPr>
          <p:cNvSpPr>
            <a:spLocks noGrp="1"/>
          </p:cNvSpPr>
          <p:nvPr>
            <p:ph type="dt" sz="half" idx="10"/>
          </p:nvPr>
        </p:nvSpPr>
        <p:spPr/>
        <p:txBody>
          <a:bodyPr/>
          <a:lstStyle/>
          <a:p>
            <a:fld id="{323C7BE1-67B9-5941-A9CD-FE6AEB98B9F2}" type="datetime1">
              <a:rPr lang="sv-SE" smtClean="0"/>
              <a:t>2023-09-26</a:t>
            </a:fld>
            <a:endParaRPr lang="en-GB" dirty="0"/>
          </a:p>
        </p:txBody>
      </p:sp>
      <p:sp>
        <p:nvSpPr>
          <p:cNvPr id="10" name="Footer Placeholder 9">
            <a:extLst>
              <a:ext uri="{FF2B5EF4-FFF2-40B4-BE49-F238E27FC236}">
                <a16:creationId xmlns:a16="http://schemas.microsoft.com/office/drawing/2014/main" id="{662F0534-3AA4-CDD3-3F84-E332170DC412}"/>
              </a:ext>
            </a:extLst>
          </p:cNvPr>
          <p:cNvSpPr>
            <a:spLocks noGrp="1"/>
          </p:cNvSpPr>
          <p:nvPr>
            <p:ph type="ftr" sz="quarter" idx="11"/>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0F51997A-D1C3-44EA-0DD3-CD803CAD7B36}"/>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57855864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619" y="260350"/>
            <a:ext cx="5545137" cy="936625"/>
          </a:xfrm>
        </p:spPr>
        <p:txBody>
          <a:bodyPr anchor="ctr">
            <a:normAutofit/>
          </a:bodyPr>
          <a:lstStyle>
            <a:lvl1pPr>
              <a:defRPr sz="2800"/>
            </a:lvl1pPr>
          </a:lstStyle>
          <a:p>
            <a:r>
              <a:rPr lang="en-US"/>
              <a:t>Click to edit Master title style</a:t>
            </a:r>
            <a:endParaRPr lang="en-GB" dirty="0"/>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6453962" y="0"/>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dirty="0"/>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6453961" y="3357131"/>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dirty="0"/>
          </a:p>
        </p:txBody>
      </p:sp>
      <p:sp>
        <p:nvSpPr>
          <p:cNvPr id="10" name="Date Placeholder 9">
            <a:extLst>
              <a:ext uri="{FF2B5EF4-FFF2-40B4-BE49-F238E27FC236}">
                <a16:creationId xmlns:a16="http://schemas.microsoft.com/office/drawing/2014/main" id="{FB5EFBA8-F415-D921-BFC7-FE6106C2AFA8}"/>
              </a:ext>
            </a:extLst>
          </p:cNvPr>
          <p:cNvSpPr>
            <a:spLocks noGrp="1"/>
          </p:cNvSpPr>
          <p:nvPr>
            <p:ph type="dt" sz="half" idx="14"/>
          </p:nvPr>
        </p:nvSpPr>
        <p:spPr/>
        <p:txBody>
          <a:bodyPr/>
          <a:lstStyle/>
          <a:p>
            <a:fld id="{323C7BE1-67B9-5941-A9CD-FE6AEB98B9F2}" type="datetime1">
              <a:rPr lang="sv-SE" smtClean="0"/>
              <a:t>2023-09-26</a:t>
            </a:fld>
            <a:endParaRPr lang="en-GB" dirty="0"/>
          </a:p>
        </p:txBody>
      </p:sp>
      <p:sp>
        <p:nvSpPr>
          <p:cNvPr id="11" name="Footer Placeholder 10">
            <a:extLst>
              <a:ext uri="{FF2B5EF4-FFF2-40B4-BE49-F238E27FC236}">
                <a16:creationId xmlns:a16="http://schemas.microsoft.com/office/drawing/2014/main" id="{37A6D0FF-A7B4-0640-B8E4-154523E1F648}"/>
              </a:ext>
            </a:extLst>
          </p:cNvPr>
          <p:cNvSpPr>
            <a:spLocks noGrp="1"/>
          </p:cNvSpPr>
          <p:nvPr>
            <p:ph type="ftr" sz="quarter" idx="15"/>
          </p:nvPr>
        </p:nvSpPr>
        <p:spPr/>
        <p:txBody>
          <a:bodyPr/>
          <a:lstStyle/>
          <a:p>
            <a:r>
              <a:rPr lang="en-GB"/>
              <a:t>YOUR DEPARTMENT NAME</a:t>
            </a:r>
            <a:endParaRPr lang="en-GB" dirty="0"/>
          </a:p>
        </p:txBody>
      </p:sp>
      <p:sp>
        <p:nvSpPr>
          <p:cNvPr id="12" name="Slide Number Placeholder 11">
            <a:extLst>
              <a:ext uri="{FF2B5EF4-FFF2-40B4-BE49-F238E27FC236}">
                <a16:creationId xmlns:a16="http://schemas.microsoft.com/office/drawing/2014/main" id="{8428777F-85CB-4B68-3C93-A3F319825C62}"/>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5" name="Rectangle 4">
            <a:extLst>
              <a:ext uri="{FF2B5EF4-FFF2-40B4-BE49-F238E27FC236}">
                <a16:creationId xmlns:a16="http://schemas.microsoft.com/office/drawing/2014/main" id="{93BEEBA2-C00C-AC90-0B29-AE6E85DB1C0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54075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with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0" y="0"/>
            <a:ext cx="5543897"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dirty="0"/>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1" y="3350274"/>
            <a:ext cx="5543896"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dirty="0"/>
          </a:p>
        </p:txBody>
      </p:sp>
      <p:sp>
        <p:nvSpPr>
          <p:cNvPr id="5" name="Date Placeholder 4">
            <a:extLst>
              <a:ext uri="{FF2B5EF4-FFF2-40B4-BE49-F238E27FC236}">
                <a16:creationId xmlns:a16="http://schemas.microsoft.com/office/drawing/2014/main" id="{273FA737-2DBE-5DBD-1565-E473AB8FC0EC}"/>
              </a:ext>
            </a:extLst>
          </p:cNvPr>
          <p:cNvSpPr>
            <a:spLocks noGrp="1"/>
          </p:cNvSpPr>
          <p:nvPr>
            <p:ph type="dt" sz="half" idx="14"/>
          </p:nvPr>
        </p:nvSpPr>
        <p:spPr/>
        <p:txBody>
          <a:bodyPr/>
          <a:lstStyle/>
          <a:p>
            <a:fld id="{0E434AD8-5D9E-374C-8A18-E8246521CF97}" type="datetime1">
              <a:rPr lang="sv-SE" smtClean="0"/>
              <a:t>2023-09-26</a:t>
            </a:fld>
            <a:endParaRPr lang="en-GB" dirty="0"/>
          </a:p>
        </p:txBody>
      </p:sp>
      <p:sp>
        <p:nvSpPr>
          <p:cNvPr id="6" name="Footer Placeholder 5">
            <a:extLst>
              <a:ext uri="{FF2B5EF4-FFF2-40B4-BE49-F238E27FC236}">
                <a16:creationId xmlns:a16="http://schemas.microsoft.com/office/drawing/2014/main" id="{140AFC14-5107-16B1-6381-BCB85C679ECB}"/>
              </a:ext>
            </a:extLst>
          </p:cNvPr>
          <p:cNvSpPr>
            <a:spLocks noGrp="1"/>
          </p:cNvSpPr>
          <p:nvPr>
            <p:ph type="ftr" sz="quarter" idx="15"/>
          </p:nvPr>
        </p:nvSpPr>
        <p:spPr/>
        <p:txBody>
          <a:bodyPr/>
          <a:lstStyle/>
          <a:p>
            <a:r>
              <a:rPr lang="en-GB"/>
              <a:t>YOUR DEPARTMENT NAME</a:t>
            </a:r>
            <a:endParaRPr lang="en-GB" dirty="0"/>
          </a:p>
        </p:txBody>
      </p:sp>
      <p:sp>
        <p:nvSpPr>
          <p:cNvPr id="7" name="Slide Number Placeholder 6">
            <a:extLst>
              <a:ext uri="{FF2B5EF4-FFF2-40B4-BE49-F238E27FC236}">
                <a16:creationId xmlns:a16="http://schemas.microsoft.com/office/drawing/2014/main" id="{EF4D57B3-B82C-44DD-258F-A234DE81EF28}"/>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8A923979-3CBA-AA8D-6648-A49E5E3D5B2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11" name="Title 1">
            <a:extLst>
              <a:ext uri="{FF2B5EF4-FFF2-40B4-BE49-F238E27FC236}">
                <a16:creationId xmlns:a16="http://schemas.microsoft.com/office/drawing/2014/main" id="{0565FF08-C07A-F636-263C-773DE94EEA8F}"/>
              </a:ext>
            </a:extLst>
          </p:cNvPr>
          <p:cNvSpPr>
            <a:spLocks noGrp="1"/>
          </p:cNvSpPr>
          <p:nvPr>
            <p:ph type="title"/>
          </p:nvPr>
        </p:nvSpPr>
        <p:spPr>
          <a:xfrm>
            <a:off x="6101480" y="260350"/>
            <a:ext cx="5545137" cy="936625"/>
          </a:xfrm>
        </p:spPr>
        <p:txBody>
          <a:bodyPr anchor="ctr">
            <a:normAutofit/>
          </a:bodyPr>
          <a:lstStyle>
            <a:lvl1pPr>
              <a:defRPr sz="2800"/>
            </a:lvl1pPr>
          </a:lstStyle>
          <a:p>
            <a:r>
              <a:rPr lang="en-US"/>
              <a:t>Click to edit Master title style</a:t>
            </a:r>
            <a:endParaRPr lang="en-GB" dirty="0"/>
          </a:p>
        </p:txBody>
      </p:sp>
      <p:sp>
        <p:nvSpPr>
          <p:cNvPr id="12" name="Text Placeholder 3">
            <a:extLst>
              <a:ext uri="{FF2B5EF4-FFF2-40B4-BE49-F238E27FC236}">
                <a16:creationId xmlns:a16="http://schemas.microsoft.com/office/drawing/2014/main" id="{C9C18363-823D-77F9-919A-51B95E7C410D}"/>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8462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1"/>
            <a:ext cx="12196800" cy="6521841"/>
          </a:xfrm>
        </p:spPr>
        <p:txBody>
          <a:bodyPr/>
          <a:lstStyle>
            <a:lvl1pPr marL="12700" indent="0" algn="ctr">
              <a:buNone/>
              <a:defRPr sz="1600"/>
            </a:lvl1pPr>
          </a:lstStyle>
          <a:p>
            <a:r>
              <a:rPr lang="en-US"/>
              <a:t>Click icon to add picture</a:t>
            </a:r>
            <a:endParaRPr lang="en-GB" dirty="0"/>
          </a:p>
        </p:txBody>
      </p:sp>
      <p:sp>
        <p:nvSpPr>
          <p:cNvPr id="2" name="Date Placeholder 1">
            <a:extLst>
              <a:ext uri="{FF2B5EF4-FFF2-40B4-BE49-F238E27FC236}">
                <a16:creationId xmlns:a16="http://schemas.microsoft.com/office/drawing/2014/main" id="{48A6EA2C-8811-28BF-A8D8-8A81FA6B20BE}"/>
              </a:ext>
            </a:extLst>
          </p:cNvPr>
          <p:cNvSpPr>
            <a:spLocks noGrp="1"/>
          </p:cNvSpPr>
          <p:nvPr>
            <p:ph type="dt" sz="half" idx="14"/>
          </p:nvPr>
        </p:nvSpPr>
        <p:spPr/>
        <p:txBody>
          <a:bodyPr/>
          <a:lstStyle/>
          <a:p>
            <a:fld id="{323C7BE1-67B9-5941-A9CD-FE6AEB98B9F2}" type="datetime1">
              <a:rPr lang="sv-SE" smtClean="0"/>
              <a:t>2023-09-26</a:t>
            </a:fld>
            <a:endParaRPr lang="en-GB" dirty="0"/>
          </a:p>
        </p:txBody>
      </p:sp>
      <p:sp>
        <p:nvSpPr>
          <p:cNvPr id="3" name="Footer Placeholder 2">
            <a:extLst>
              <a:ext uri="{FF2B5EF4-FFF2-40B4-BE49-F238E27FC236}">
                <a16:creationId xmlns:a16="http://schemas.microsoft.com/office/drawing/2014/main" id="{66F74CE5-7877-FF40-E2D2-D71BF90E9C3B}"/>
              </a:ext>
            </a:extLst>
          </p:cNvPr>
          <p:cNvSpPr>
            <a:spLocks noGrp="1"/>
          </p:cNvSpPr>
          <p:nvPr>
            <p:ph type="ftr" sz="quarter" idx="15"/>
          </p:nvPr>
        </p:nvSpPr>
        <p:spPr/>
        <p:txBody>
          <a:bodyPr/>
          <a:lstStyle/>
          <a:p>
            <a:r>
              <a:rPr lang="en-GB"/>
              <a:t>YOUR DEPARTMENT NAME</a:t>
            </a:r>
            <a:endParaRPr lang="en-GB" dirty="0"/>
          </a:p>
        </p:txBody>
      </p:sp>
      <p:sp>
        <p:nvSpPr>
          <p:cNvPr id="4" name="Slide Number Placeholder 3">
            <a:extLst>
              <a:ext uri="{FF2B5EF4-FFF2-40B4-BE49-F238E27FC236}">
                <a16:creationId xmlns:a16="http://schemas.microsoft.com/office/drawing/2014/main" id="{D6A08267-CE22-825F-FEB3-75D87DFB2D00}"/>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36282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 screen image with ca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0"/>
            <a:ext cx="12196800" cy="6528281"/>
          </a:xfrm>
        </p:spPr>
        <p:txBody>
          <a:bodyPr/>
          <a:lstStyle>
            <a:lvl1pPr marL="12700" indent="0" algn="ctr">
              <a:buNone/>
              <a:defRPr sz="1600"/>
            </a:lvl1pPr>
          </a:lstStyle>
          <a:p>
            <a:r>
              <a:rPr lang="en-US"/>
              <a:t>Click icon to add picture</a:t>
            </a:r>
            <a:endParaRPr lang="en-GB" dirty="0"/>
          </a:p>
        </p:txBody>
      </p:sp>
      <p:sp>
        <p:nvSpPr>
          <p:cNvPr id="2" name="Text Placeholder 12">
            <a:extLst>
              <a:ext uri="{FF2B5EF4-FFF2-40B4-BE49-F238E27FC236}">
                <a16:creationId xmlns:a16="http://schemas.microsoft.com/office/drawing/2014/main" id="{6B115ABF-A9C0-7083-19A9-0EA9F3539AE8}"/>
              </a:ext>
            </a:extLst>
          </p:cNvPr>
          <p:cNvSpPr>
            <a:spLocks noGrp="1"/>
          </p:cNvSpPr>
          <p:nvPr>
            <p:ph type="body" sz="quarter" idx="14" hasCustomPrompt="1"/>
          </p:nvPr>
        </p:nvSpPr>
        <p:spPr>
          <a:xfrm>
            <a:off x="8593742" y="2081338"/>
            <a:ext cx="2695324" cy="2695324"/>
          </a:xfrm>
          <a:prstGeom prst="rect">
            <a:avLst/>
          </a:prstGeom>
          <a:solidFill>
            <a:schemeClr val="bg2"/>
          </a:solidFill>
          <a:ln w="3175">
            <a:solidFill>
              <a:schemeClr val="tx1"/>
            </a:solidFill>
          </a:ln>
        </p:spPr>
        <p:txBody>
          <a:bodyPr lIns="288000" tIns="180000" rIns="180000" bIns="180000" anchor="ctr">
            <a:normAutofit/>
          </a:bodyPr>
          <a:lstStyle>
            <a:lvl1pPr marL="0" indent="0" algn="l">
              <a:spcBef>
                <a:spcPts val="0"/>
              </a:spcBef>
              <a:buNone/>
              <a:defRPr sz="2000" b="1">
                <a:solidFill>
                  <a:schemeClr val="tx1"/>
                </a:solidFill>
              </a:defRPr>
            </a:lvl1pPr>
          </a:lstStyle>
          <a:p>
            <a:pPr lvl="0"/>
            <a:r>
              <a:rPr lang="en-GB" noProof="0" dirty="0"/>
              <a:t>Click to add caption</a:t>
            </a:r>
          </a:p>
        </p:txBody>
      </p:sp>
      <p:sp>
        <p:nvSpPr>
          <p:cNvPr id="3" name="Date Placeholder 2">
            <a:extLst>
              <a:ext uri="{FF2B5EF4-FFF2-40B4-BE49-F238E27FC236}">
                <a16:creationId xmlns:a16="http://schemas.microsoft.com/office/drawing/2014/main" id="{8808CA53-CC97-961B-0FD8-0ACD9166C5B2}"/>
              </a:ext>
            </a:extLst>
          </p:cNvPr>
          <p:cNvSpPr>
            <a:spLocks noGrp="1"/>
          </p:cNvSpPr>
          <p:nvPr>
            <p:ph type="dt" sz="half" idx="15"/>
          </p:nvPr>
        </p:nvSpPr>
        <p:spPr/>
        <p:txBody>
          <a:bodyPr/>
          <a:lstStyle/>
          <a:p>
            <a:fld id="{323C7BE1-67B9-5941-A9CD-FE6AEB98B9F2}" type="datetime1">
              <a:rPr lang="sv-SE" smtClean="0"/>
              <a:t>2023-09-26</a:t>
            </a:fld>
            <a:endParaRPr lang="en-GB" dirty="0"/>
          </a:p>
        </p:txBody>
      </p:sp>
      <p:sp>
        <p:nvSpPr>
          <p:cNvPr id="6" name="Footer Placeholder 5">
            <a:extLst>
              <a:ext uri="{FF2B5EF4-FFF2-40B4-BE49-F238E27FC236}">
                <a16:creationId xmlns:a16="http://schemas.microsoft.com/office/drawing/2014/main" id="{2E4E3B6A-F6FA-DE48-9536-B04BF2E88240}"/>
              </a:ext>
            </a:extLst>
          </p:cNvPr>
          <p:cNvSpPr>
            <a:spLocks noGrp="1"/>
          </p:cNvSpPr>
          <p:nvPr>
            <p:ph type="ftr" sz="quarter" idx="16"/>
          </p:nvPr>
        </p:nvSpPr>
        <p:spPr/>
        <p:txBody>
          <a:bodyPr/>
          <a:lstStyle/>
          <a:p>
            <a:r>
              <a:rPr lang="en-GB"/>
              <a:t>YOUR DEPARTMENT NAME</a:t>
            </a:r>
            <a:endParaRPr lang="en-GB" dirty="0"/>
          </a:p>
        </p:txBody>
      </p:sp>
      <p:sp>
        <p:nvSpPr>
          <p:cNvPr id="8" name="Slide Number Placeholder 7">
            <a:extLst>
              <a:ext uri="{FF2B5EF4-FFF2-40B4-BE49-F238E27FC236}">
                <a16:creationId xmlns:a16="http://schemas.microsoft.com/office/drawing/2014/main" id="{6799A885-8538-4FC7-FC8F-139521DF98D8}"/>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83876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screen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0D4C0260-5644-9528-63A7-842FE461CF19}"/>
              </a:ext>
            </a:extLst>
          </p:cNvPr>
          <p:cNvSpPr>
            <a:spLocks noGrp="1"/>
          </p:cNvSpPr>
          <p:nvPr>
            <p:ph type="media" sz="quarter" idx="13"/>
          </p:nvPr>
        </p:nvSpPr>
        <p:spPr>
          <a:xfrm>
            <a:off x="0" y="-1"/>
            <a:ext cx="12196800" cy="6509903"/>
          </a:xfrm>
        </p:spPr>
        <p:txBody>
          <a:bodyPr>
            <a:normAutofit/>
          </a:bodyPr>
          <a:lstStyle>
            <a:lvl1pPr marL="12700" indent="0" algn="ctr">
              <a:buNone/>
              <a:defRPr sz="1600"/>
            </a:lvl1pPr>
          </a:lstStyle>
          <a:p>
            <a:r>
              <a:rPr lang="en-US"/>
              <a:t>Click icon to add media</a:t>
            </a:r>
            <a:endParaRPr lang="en-GB" dirty="0"/>
          </a:p>
        </p:txBody>
      </p:sp>
      <p:sp>
        <p:nvSpPr>
          <p:cNvPr id="10" name="Date Placeholder 9">
            <a:extLst>
              <a:ext uri="{FF2B5EF4-FFF2-40B4-BE49-F238E27FC236}">
                <a16:creationId xmlns:a16="http://schemas.microsoft.com/office/drawing/2014/main" id="{F4FAC3A0-DEB5-81E3-A40F-7B264A0EA62C}"/>
              </a:ext>
            </a:extLst>
          </p:cNvPr>
          <p:cNvSpPr>
            <a:spLocks noGrp="1"/>
          </p:cNvSpPr>
          <p:nvPr>
            <p:ph type="dt" sz="half" idx="14"/>
          </p:nvPr>
        </p:nvSpPr>
        <p:spPr/>
        <p:txBody>
          <a:bodyPr/>
          <a:lstStyle/>
          <a:p>
            <a:fld id="{323C7BE1-67B9-5941-A9CD-FE6AEB98B9F2}" type="datetime1">
              <a:rPr lang="sv-SE" smtClean="0"/>
              <a:t>2023-09-26</a:t>
            </a:fld>
            <a:endParaRPr lang="en-GB" dirty="0"/>
          </a:p>
        </p:txBody>
      </p:sp>
      <p:sp>
        <p:nvSpPr>
          <p:cNvPr id="11" name="Footer Placeholder 10">
            <a:extLst>
              <a:ext uri="{FF2B5EF4-FFF2-40B4-BE49-F238E27FC236}">
                <a16:creationId xmlns:a16="http://schemas.microsoft.com/office/drawing/2014/main" id="{697A248D-9CAC-D4C1-95F6-10AE2AAB4361}"/>
              </a:ext>
            </a:extLst>
          </p:cNvPr>
          <p:cNvSpPr>
            <a:spLocks noGrp="1"/>
          </p:cNvSpPr>
          <p:nvPr>
            <p:ph type="ftr" sz="quarter" idx="15"/>
          </p:nvPr>
        </p:nvSpPr>
        <p:spPr/>
        <p:txBody>
          <a:bodyPr/>
          <a:lstStyle/>
          <a:p>
            <a:r>
              <a:rPr lang="en-GB"/>
              <a:t>YOUR DEPARTMENT NAME</a:t>
            </a:r>
            <a:endParaRPr lang="en-GB" dirty="0"/>
          </a:p>
        </p:txBody>
      </p:sp>
      <p:sp>
        <p:nvSpPr>
          <p:cNvPr id="12" name="Slide Number Placeholder 11">
            <a:extLst>
              <a:ext uri="{FF2B5EF4-FFF2-40B4-BE49-F238E27FC236}">
                <a16:creationId xmlns:a16="http://schemas.microsoft.com/office/drawing/2014/main" id="{4B962CC8-0D63-F763-E8E3-12A960029E23}"/>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6695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0" y="-2"/>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6258811"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1206928" y="914399"/>
            <a:ext cx="4320000" cy="4320000"/>
          </a:xfrm>
        </p:spPr>
        <p:txBody>
          <a:bodyPr>
            <a:normAutofit/>
          </a:bodyPr>
          <a:lstStyle>
            <a:lvl1pPr marL="12700" indent="0" algn="ctr">
              <a:buNone/>
              <a:defRPr sz="1600"/>
            </a:lvl1pPr>
          </a:lstStyle>
          <a:p>
            <a:r>
              <a:rPr lang="en-US"/>
              <a:t>Click icon to add picture</a:t>
            </a:r>
            <a:endParaRPr lang="en-GB" dirty="0"/>
          </a:p>
        </p:txBody>
      </p:sp>
      <p:sp>
        <p:nvSpPr>
          <p:cNvPr id="12" name="Date Placeholder 11">
            <a:extLst>
              <a:ext uri="{FF2B5EF4-FFF2-40B4-BE49-F238E27FC236}">
                <a16:creationId xmlns:a16="http://schemas.microsoft.com/office/drawing/2014/main" id="{27BFBA75-9563-CD49-78F6-17396208D315}"/>
              </a:ext>
            </a:extLst>
          </p:cNvPr>
          <p:cNvSpPr>
            <a:spLocks noGrp="1"/>
          </p:cNvSpPr>
          <p:nvPr>
            <p:ph type="dt" sz="half" idx="14"/>
          </p:nvPr>
        </p:nvSpPr>
        <p:spPr/>
        <p:txBody>
          <a:bodyPr/>
          <a:lstStyle/>
          <a:p>
            <a:fld id="{323C7BE1-67B9-5941-A9CD-FE6AEB98B9F2}" type="datetime1">
              <a:rPr lang="sv-SE" smtClean="0"/>
              <a:t>2023-09-26</a:t>
            </a:fld>
            <a:endParaRPr lang="en-GB" dirty="0"/>
          </a:p>
        </p:txBody>
      </p:sp>
      <p:sp>
        <p:nvSpPr>
          <p:cNvPr id="13" name="Footer Placeholder 12">
            <a:extLst>
              <a:ext uri="{FF2B5EF4-FFF2-40B4-BE49-F238E27FC236}">
                <a16:creationId xmlns:a16="http://schemas.microsoft.com/office/drawing/2014/main" id="{1F3C2B7F-136C-8094-B869-51DE2127DE95}"/>
              </a:ext>
            </a:extLst>
          </p:cNvPr>
          <p:cNvSpPr>
            <a:spLocks noGrp="1"/>
          </p:cNvSpPr>
          <p:nvPr>
            <p:ph type="ftr" sz="quarter" idx="15"/>
          </p:nvPr>
        </p:nvSpPr>
        <p:spPr/>
        <p:txBody>
          <a:bodyPr/>
          <a:lstStyle/>
          <a:p>
            <a:r>
              <a:rPr lang="en-GB"/>
              <a:t>YOUR DEPARTMENT NAME</a:t>
            </a:r>
            <a:endParaRPr lang="en-GB" dirty="0"/>
          </a:p>
        </p:txBody>
      </p:sp>
      <p:sp>
        <p:nvSpPr>
          <p:cNvPr id="14" name="Slide Number Placeholder 13">
            <a:extLst>
              <a:ext uri="{FF2B5EF4-FFF2-40B4-BE49-F238E27FC236}">
                <a16:creationId xmlns:a16="http://schemas.microsoft.com/office/drawing/2014/main" id="{C3F89138-6400-A602-296E-AC8EDD4C493C}"/>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87113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aption with 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8809404" y="6347"/>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1217339"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6833028" y="914399"/>
            <a:ext cx="4320000" cy="4320000"/>
          </a:xfrm>
        </p:spPr>
        <p:txBody>
          <a:bodyPr>
            <a:normAutofit/>
          </a:bodyPr>
          <a:lstStyle>
            <a:lvl1pPr marL="12700" indent="0" algn="ctr">
              <a:buNone/>
              <a:defRPr sz="1600"/>
            </a:lvl1pPr>
          </a:lstStyle>
          <a:p>
            <a:r>
              <a:rPr lang="en-US"/>
              <a:t>Click icon to add picture</a:t>
            </a:r>
            <a:endParaRPr lang="en-GB" dirty="0"/>
          </a:p>
        </p:txBody>
      </p:sp>
      <p:sp>
        <p:nvSpPr>
          <p:cNvPr id="12" name="Date Placeholder 11">
            <a:extLst>
              <a:ext uri="{FF2B5EF4-FFF2-40B4-BE49-F238E27FC236}">
                <a16:creationId xmlns:a16="http://schemas.microsoft.com/office/drawing/2014/main" id="{4FFF6DAF-C0AF-40A8-3958-856CA5A823EF}"/>
              </a:ext>
            </a:extLst>
          </p:cNvPr>
          <p:cNvSpPr>
            <a:spLocks noGrp="1"/>
          </p:cNvSpPr>
          <p:nvPr>
            <p:ph type="dt" sz="half" idx="14"/>
          </p:nvPr>
        </p:nvSpPr>
        <p:spPr/>
        <p:txBody>
          <a:bodyPr/>
          <a:lstStyle/>
          <a:p>
            <a:fld id="{323C7BE1-67B9-5941-A9CD-FE6AEB98B9F2}" type="datetime1">
              <a:rPr lang="sv-SE" smtClean="0"/>
              <a:t>2023-09-26</a:t>
            </a:fld>
            <a:endParaRPr lang="en-GB" dirty="0"/>
          </a:p>
        </p:txBody>
      </p:sp>
      <p:sp>
        <p:nvSpPr>
          <p:cNvPr id="13" name="Footer Placeholder 12">
            <a:extLst>
              <a:ext uri="{FF2B5EF4-FFF2-40B4-BE49-F238E27FC236}">
                <a16:creationId xmlns:a16="http://schemas.microsoft.com/office/drawing/2014/main" id="{A0125F47-D166-BAD6-B865-3108D4817CF4}"/>
              </a:ext>
            </a:extLst>
          </p:cNvPr>
          <p:cNvSpPr>
            <a:spLocks noGrp="1"/>
          </p:cNvSpPr>
          <p:nvPr>
            <p:ph type="ftr" sz="quarter" idx="15"/>
          </p:nvPr>
        </p:nvSpPr>
        <p:spPr/>
        <p:txBody>
          <a:bodyPr/>
          <a:lstStyle/>
          <a:p>
            <a:r>
              <a:rPr lang="en-GB"/>
              <a:t>YOUR DEPARTMENT NAME</a:t>
            </a:r>
            <a:endParaRPr lang="en-GB" dirty="0"/>
          </a:p>
        </p:txBody>
      </p:sp>
      <p:sp>
        <p:nvSpPr>
          <p:cNvPr id="14" name="Slide Number Placeholder 13">
            <a:extLst>
              <a:ext uri="{FF2B5EF4-FFF2-40B4-BE49-F238E27FC236}">
                <a16:creationId xmlns:a16="http://schemas.microsoft.com/office/drawing/2014/main" id="{AD2AC487-007D-25B7-0E2D-E50276DC8D79}"/>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82056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mages and optional captions">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6F69CA18-3328-A347-11DC-55778274B577}"/>
              </a:ext>
            </a:extLst>
          </p:cNvPr>
          <p:cNvSpPr>
            <a:spLocks noGrp="1"/>
          </p:cNvSpPr>
          <p:nvPr>
            <p:ph type="pic" sz="quarter" idx="13"/>
          </p:nvPr>
        </p:nvSpPr>
        <p:spPr>
          <a:xfrm>
            <a:off x="-33786" y="-1166"/>
            <a:ext cx="4095891" cy="3238029"/>
          </a:xfrm>
        </p:spPr>
        <p:txBody>
          <a:bodyPr/>
          <a:lstStyle>
            <a:lvl1pPr marL="9525" indent="0" algn="ctr">
              <a:buNone/>
              <a:defRPr/>
            </a:lvl1pPr>
          </a:lstStyle>
          <a:p>
            <a:r>
              <a:rPr lang="en-US"/>
              <a:t>Click icon to add picture</a:t>
            </a:r>
            <a:endParaRPr lang="en-GB" dirty="0"/>
          </a:p>
        </p:txBody>
      </p:sp>
      <p:sp>
        <p:nvSpPr>
          <p:cNvPr id="8" name="Picture Placeholder 15">
            <a:extLst>
              <a:ext uri="{FF2B5EF4-FFF2-40B4-BE49-F238E27FC236}">
                <a16:creationId xmlns:a16="http://schemas.microsoft.com/office/drawing/2014/main" id="{E5BE8E48-2656-2130-6E37-59A8BEDD62C7}"/>
              </a:ext>
            </a:extLst>
          </p:cNvPr>
          <p:cNvSpPr>
            <a:spLocks noGrp="1"/>
          </p:cNvSpPr>
          <p:nvPr>
            <p:ph type="pic" sz="quarter" idx="15"/>
          </p:nvPr>
        </p:nvSpPr>
        <p:spPr>
          <a:xfrm>
            <a:off x="4065421" y="3236400"/>
            <a:ext cx="4095891" cy="3288637"/>
          </a:xfrm>
        </p:spPr>
        <p:txBody>
          <a:bodyPr/>
          <a:lstStyle>
            <a:lvl1pPr marL="9525" indent="0" algn="ctr">
              <a:buNone/>
              <a:defRPr/>
            </a:lvl1pPr>
          </a:lstStyle>
          <a:p>
            <a:r>
              <a:rPr lang="en-US"/>
              <a:t>Click icon to add picture</a:t>
            </a:r>
            <a:endParaRPr lang="en-GB" dirty="0"/>
          </a:p>
        </p:txBody>
      </p:sp>
      <p:sp>
        <p:nvSpPr>
          <p:cNvPr id="9" name="Text Placeholder 8">
            <a:extLst>
              <a:ext uri="{FF2B5EF4-FFF2-40B4-BE49-F238E27FC236}">
                <a16:creationId xmlns:a16="http://schemas.microsoft.com/office/drawing/2014/main" id="{1A7A2150-C250-CE83-91C1-D92490477C90}"/>
              </a:ext>
            </a:extLst>
          </p:cNvPr>
          <p:cNvSpPr>
            <a:spLocks noGrp="1"/>
          </p:cNvSpPr>
          <p:nvPr>
            <p:ph type="body" sz="quarter" idx="16" hasCustomPrompt="1"/>
          </p:nvPr>
        </p:nvSpPr>
        <p:spPr>
          <a:xfrm>
            <a:off x="304800" y="3721100"/>
            <a:ext cx="3429000" cy="2263775"/>
          </a:xfrm>
        </p:spPr>
        <p:txBody>
          <a:bodyPr anchor="ctr"/>
          <a:lstStyle>
            <a:lvl1pPr marL="9525" indent="0">
              <a:buNone/>
              <a:defRPr>
                <a:solidFill>
                  <a:schemeClr val="tx1"/>
                </a:solidFill>
              </a:defRPr>
            </a:lvl1pPr>
          </a:lstStyle>
          <a:p>
            <a:pPr lvl="0"/>
            <a:r>
              <a:rPr lang="en-GB" dirty="0"/>
              <a:t>Click to add caption</a:t>
            </a:r>
          </a:p>
        </p:txBody>
      </p:sp>
      <p:sp>
        <p:nvSpPr>
          <p:cNvPr id="10" name="Text Placeholder 8">
            <a:extLst>
              <a:ext uri="{FF2B5EF4-FFF2-40B4-BE49-F238E27FC236}">
                <a16:creationId xmlns:a16="http://schemas.microsoft.com/office/drawing/2014/main" id="{6A3B713F-E701-D6A1-8E72-915E63655B5D}"/>
              </a:ext>
            </a:extLst>
          </p:cNvPr>
          <p:cNvSpPr>
            <a:spLocks noGrp="1"/>
          </p:cNvSpPr>
          <p:nvPr>
            <p:ph type="body" sz="quarter" idx="17" hasCustomPrompt="1"/>
          </p:nvPr>
        </p:nvSpPr>
        <p:spPr>
          <a:xfrm>
            <a:off x="8457406" y="3727450"/>
            <a:ext cx="3429000" cy="2257425"/>
          </a:xfrm>
        </p:spPr>
        <p:txBody>
          <a:bodyPr anchor="ctr"/>
          <a:lstStyle>
            <a:lvl1pPr marL="9525" indent="0">
              <a:buNone/>
              <a:defRPr>
                <a:solidFill>
                  <a:schemeClr val="tx1"/>
                </a:solidFill>
              </a:defRPr>
            </a:lvl1pPr>
          </a:lstStyle>
          <a:p>
            <a:pPr lvl="0"/>
            <a:r>
              <a:rPr lang="en-GB" dirty="0"/>
              <a:t>Click to add caption</a:t>
            </a:r>
          </a:p>
        </p:txBody>
      </p:sp>
      <p:sp>
        <p:nvSpPr>
          <p:cNvPr id="11" name="Text Placeholder 8">
            <a:extLst>
              <a:ext uri="{FF2B5EF4-FFF2-40B4-BE49-F238E27FC236}">
                <a16:creationId xmlns:a16="http://schemas.microsoft.com/office/drawing/2014/main" id="{2F0D6170-BC29-7A3F-CF6A-44083A5C021F}"/>
              </a:ext>
            </a:extLst>
          </p:cNvPr>
          <p:cNvSpPr>
            <a:spLocks noGrp="1"/>
          </p:cNvSpPr>
          <p:nvPr>
            <p:ph type="body" sz="quarter" idx="18" hasCustomPrompt="1"/>
          </p:nvPr>
        </p:nvSpPr>
        <p:spPr>
          <a:xfrm>
            <a:off x="4392314" y="489838"/>
            <a:ext cx="3429000" cy="2273300"/>
          </a:xfrm>
        </p:spPr>
        <p:txBody>
          <a:bodyPr anchor="ctr"/>
          <a:lstStyle>
            <a:lvl1pPr marL="9525" indent="0">
              <a:buNone/>
              <a:defRPr>
                <a:solidFill>
                  <a:schemeClr val="tx1"/>
                </a:solidFill>
              </a:defRPr>
            </a:lvl1pPr>
          </a:lstStyle>
          <a:p>
            <a:pPr lvl="0"/>
            <a:r>
              <a:rPr lang="en-GB" dirty="0"/>
              <a:t>Click to add caption</a:t>
            </a:r>
          </a:p>
        </p:txBody>
      </p:sp>
      <p:sp>
        <p:nvSpPr>
          <p:cNvPr id="2" name="Rectangle 1">
            <a:extLst>
              <a:ext uri="{FF2B5EF4-FFF2-40B4-BE49-F238E27FC236}">
                <a16:creationId xmlns:a16="http://schemas.microsoft.com/office/drawing/2014/main" id="{8770D245-3F42-680B-A43E-8176BB0F0345}"/>
              </a:ext>
            </a:extLst>
          </p:cNvPr>
          <p:cNvSpPr/>
          <p:nvPr userDrawn="1"/>
        </p:nvSpPr>
        <p:spPr>
          <a:xfrm>
            <a:off x="-1893241" y="-17927"/>
            <a:ext cx="1742712" cy="6507627"/>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44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In editing mode, the pictures can appear as though they aren’t placed precisely.  It only appears that way when you are adding content, so don’t adjust your pictures. When in presentation mode, the pictures should appear correctly.</a:t>
            </a:r>
          </a:p>
          <a:p>
            <a:pPr algn="l"/>
            <a:endParaRPr lang="en-GB" sz="1200" dirty="0">
              <a:solidFill>
                <a:srgbClr val="1A1918"/>
              </a:solidFill>
            </a:endParaRPr>
          </a:p>
          <a:p>
            <a:pPr algn="l"/>
            <a:r>
              <a:rPr lang="en-GB" sz="1200" dirty="0">
                <a:solidFill>
                  <a:srgbClr val="1A1918"/>
                </a:solidFill>
              </a:rPr>
              <a:t>In this slide, you can choose to add captions or leave the caption boxes blank.  </a:t>
            </a:r>
          </a:p>
          <a:p>
            <a:pPr algn="l"/>
            <a:endParaRPr lang="en-GB" sz="1200" dirty="0">
              <a:solidFill>
                <a:srgbClr val="1A1918"/>
              </a:solidFill>
            </a:endParaRPr>
          </a:p>
          <a:p>
            <a:pPr algn="l"/>
            <a:r>
              <a:rPr lang="en-GB" sz="1200" dirty="0">
                <a:solidFill>
                  <a:srgbClr val="1A1918"/>
                </a:solidFill>
              </a:rPr>
              <a:t>Be sure to include three (3) images. If you have only 1 or 2 images, it is best to use a different slide layout. Choose one that is more appropriate.</a:t>
            </a: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a:p>
            <a:pPr algn="l"/>
            <a:endParaRPr lang="en-GB" sz="1200" dirty="0">
              <a:solidFill>
                <a:schemeClr val="tx1"/>
              </a:solidFill>
            </a:endParaRPr>
          </a:p>
        </p:txBody>
      </p:sp>
      <p:sp>
        <p:nvSpPr>
          <p:cNvPr id="3" name="Picture Placeholder 13">
            <a:extLst>
              <a:ext uri="{FF2B5EF4-FFF2-40B4-BE49-F238E27FC236}">
                <a16:creationId xmlns:a16="http://schemas.microsoft.com/office/drawing/2014/main" id="{CC67E274-FB86-0A25-9742-F55895BA826C}"/>
              </a:ext>
            </a:extLst>
          </p:cNvPr>
          <p:cNvSpPr>
            <a:spLocks noGrp="1"/>
          </p:cNvSpPr>
          <p:nvPr>
            <p:ph type="pic" sz="quarter" idx="19"/>
          </p:nvPr>
        </p:nvSpPr>
        <p:spPr>
          <a:xfrm>
            <a:off x="8156730" y="-1629"/>
            <a:ext cx="4035270" cy="3238029"/>
          </a:xfrm>
        </p:spPr>
        <p:txBody>
          <a:bodyPr/>
          <a:lstStyle>
            <a:lvl1pPr marL="9525" indent="0" algn="ctr">
              <a:buNone/>
              <a:defRPr/>
            </a:lvl1pPr>
          </a:lstStyle>
          <a:p>
            <a:r>
              <a:rPr lang="en-US"/>
              <a:t>Click icon to add picture</a:t>
            </a:r>
            <a:endParaRPr lang="en-GB" dirty="0"/>
          </a:p>
        </p:txBody>
      </p:sp>
      <p:sp>
        <p:nvSpPr>
          <p:cNvPr id="12" name="Date Placeholder 11">
            <a:extLst>
              <a:ext uri="{FF2B5EF4-FFF2-40B4-BE49-F238E27FC236}">
                <a16:creationId xmlns:a16="http://schemas.microsoft.com/office/drawing/2014/main" id="{F7E65674-5A50-39EA-71D7-E3FD26295710}"/>
              </a:ext>
            </a:extLst>
          </p:cNvPr>
          <p:cNvSpPr>
            <a:spLocks noGrp="1"/>
          </p:cNvSpPr>
          <p:nvPr>
            <p:ph type="dt" sz="half" idx="20"/>
          </p:nvPr>
        </p:nvSpPr>
        <p:spPr/>
        <p:txBody>
          <a:bodyPr/>
          <a:lstStyle/>
          <a:p>
            <a:fld id="{323C7BE1-67B9-5941-A9CD-FE6AEB98B9F2}" type="datetime1">
              <a:rPr lang="sv-SE" smtClean="0"/>
              <a:t>2023-09-26</a:t>
            </a:fld>
            <a:endParaRPr lang="en-GB" dirty="0"/>
          </a:p>
        </p:txBody>
      </p:sp>
      <p:sp>
        <p:nvSpPr>
          <p:cNvPr id="13" name="Footer Placeholder 12">
            <a:extLst>
              <a:ext uri="{FF2B5EF4-FFF2-40B4-BE49-F238E27FC236}">
                <a16:creationId xmlns:a16="http://schemas.microsoft.com/office/drawing/2014/main" id="{B027A699-072B-5D4A-1D69-D9D202C921A4}"/>
              </a:ext>
            </a:extLst>
          </p:cNvPr>
          <p:cNvSpPr>
            <a:spLocks noGrp="1"/>
          </p:cNvSpPr>
          <p:nvPr>
            <p:ph type="ftr" sz="quarter" idx="21"/>
          </p:nvPr>
        </p:nvSpPr>
        <p:spPr/>
        <p:txBody>
          <a:bodyPr/>
          <a:lstStyle/>
          <a:p>
            <a:r>
              <a:rPr lang="en-GB"/>
              <a:t>YOUR DEPARTMENT NAME</a:t>
            </a:r>
            <a:endParaRPr lang="en-GB" dirty="0"/>
          </a:p>
        </p:txBody>
      </p:sp>
      <p:sp>
        <p:nvSpPr>
          <p:cNvPr id="14" name="Slide Number Placeholder 13">
            <a:extLst>
              <a:ext uri="{FF2B5EF4-FFF2-40B4-BE49-F238E27FC236}">
                <a16:creationId xmlns:a16="http://schemas.microsoft.com/office/drawing/2014/main" id="{34C0C586-2FD3-6695-27E5-C90A61567C8F}"/>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50444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12E8426-9755-B737-0920-8ED502B024CE}"/>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
        <p:nvSpPr>
          <p:cNvPr id="2" name="Title 1">
            <a:extLst>
              <a:ext uri="{FF2B5EF4-FFF2-40B4-BE49-F238E27FC236}">
                <a16:creationId xmlns:a16="http://schemas.microsoft.com/office/drawing/2014/main" id="{827E43A9-6C0D-ACA1-BFF0-D3F2207E2F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3CA7EF-2525-FF1F-380C-37FAD070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14779597-F8CA-1765-0C99-31982B9C7993}"/>
              </a:ext>
            </a:extLst>
          </p:cNvPr>
          <p:cNvSpPr>
            <a:spLocks noGrp="1"/>
          </p:cNvSpPr>
          <p:nvPr>
            <p:ph type="dt" sz="half" idx="10"/>
          </p:nvPr>
        </p:nvSpPr>
        <p:spPr/>
        <p:txBody>
          <a:bodyPr/>
          <a:lstStyle/>
          <a:p>
            <a:fld id="{323C7BE1-67B9-5941-A9CD-FE6AEB98B9F2}" type="datetime1">
              <a:rPr lang="sv-SE" smtClean="0"/>
              <a:t>2023-09-26</a:t>
            </a:fld>
            <a:endParaRPr lang="en-GB" dirty="0"/>
          </a:p>
        </p:txBody>
      </p:sp>
      <p:sp>
        <p:nvSpPr>
          <p:cNvPr id="5" name="Footer Placeholder 4">
            <a:extLst>
              <a:ext uri="{FF2B5EF4-FFF2-40B4-BE49-F238E27FC236}">
                <a16:creationId xmlns:a16="http://schemas.microsoft.com/office/drawing/2014/main" id="{AB70D5EB-BD2C-57A6-418F-9216735F6900}"/>
              </a:ext>
            </a:extLst>
          </p:cNvPr>
          <p:cNvSpPr>
            <a:spLocks noGrp="1"/>
          </p:cNvSpPr>
          <p:nvPr>
            <p:ph type="ftr" sz="quarter" idx="11"/>
          </p:nvPr>
        </p:nvSpPr>
        <p:spPr/>
        <p:txBody>
          <a:bodyPr/>
          <a:lstStyle/>
          <a:p>
            <a:r>
              <a:rPr lang="en-GB"/>
              <a:t>YOUR DEPARTMENT NAME</a:t>
            </a:r>
            <a:endParaRPr lang="en-GB" dirty="0"/>
          </a:p>
        </p:txBody>
      </p:sp>
      <p:sp>
        <p:nvSpPr>
          <p:cNvPr id="6" name="Slide Number Placeholder 5">
            <a:extLst>
              <a:ext uri="{FF2B5EF4-FFF2-40B4-BE49-F238E27FC236}">
                <a16:creationId xmlns:a16="http://schemas.microsoft.com/office/drawing/2014/main" id="{D3A25C64-6B2B-811E-AE63-0DB6015067B8}"/>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93957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ndscape image, title, caption">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EDC78CFC-CD70-E804-BB45-675971F11D39}"/>
              </a:ext>
            </a:extLst>
          </p:cNvPr>
          <p:cNvSpPr/>
          <p:nvPr/>
        </p:nvSpPr>
        <p:spPr>
          <a:xfrm rot="5400000">
            <a:off x="-904407" y="3937395"/>
            <a:ext cx="3466456" cy="1674965"/>
          </a:xfrm>
          <a:prstGeom prst="triangle">
            <a:avLst>
              <a:gd name="adj" fmla="val 49007"/>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dirty="0">
              <a:solidFill>
                <a:schemeClr val="tx1"/>
              </a:solidFill>
            </a:endParaRPr>
          </a:p>
        </p:txBody>
      </p:sp>
      <p:sp>
        <p:nvSpPr>
          <p:cNvPr id="2" name="Title 1">
            <a:extLst>
              <a:ext uri="{FF2B5EF4-FFF2-40B4-BE49-F238E27FC236}">
                <a16:creationId xmlns:a16="http://schemas.microsoft.com/office/drawing/2014/main" id="{CAF2ED04-E1F5-06BB-39B0-7260A5F363AB}"/>
              </a:ext>
            </a:extLst>
          </p:cNvPr>
          <p:cNvSpPr>
            <a:spLocks noGrp="1"/>
          </p:cNvSpPr>
          <p:nvPr>
            <p:ph type="title"/>
          </p:nvPr>
        </p:nvSpPr>
        <p:spPr>
          <a:xfrm>
            <a:off x="550864" y="3428998"/>
            <a:ext cx="4154951" cy="2808289"/>
          </a:xfrm>
        </p:spPr>
        <p:txBody>
          <a:bodyPr/>
          <a:lstStyle/>
          <a:p>
            <a:r>
              <a:rPr lang="en-US"/>
              <a:t>Click to edit Master title style</a:t>
            </a:r>
            <a:endParaRPr lang="en-GB"/>
          </a:p>
        </p:txBody>
      </p:sp>
      <p:sp>
        <p:nvSpPr>
          <p:cNvPr id="7" name="Picture Placeholder 5">
            <a:extLst>
              <a:ext uri="{FF2B5EF4-FFF2-40B4-BE49-F238E27FC236}">
                <a16:creationId xmlns:a16="http://schemas.microsoft.com/office/drawing/2014/main" id="{1AE545AD-7B81-261B-9960-D8D16AEC2741}"/>
              </a:ext>
            </a:extLst>
          </p:cNvPr>
          <p:cNvSpPr>
            <a:spLocks noGrp="1"/>
          </p:cNvSpPr>
          <p:nvPr>
            <p:ph type="pic" sz="quarter" idx="13"/>
          </p:nvPr>
        </p:nvSpPr>
        <p:spPr>
          <a:xfrm>
            <a:off x="0" y="0"/>
            <a:ext cx="12192000" cy="3041650"/>
          </a:xfrm>
        </p:spPr>
        <p:txBody>
          <a:bodyPr/>
          <a:lstStyle>
            <a:lvl1pPr marL="9525" indent="0" algn="ctr">
              <a:buNone/>
              <a:defRPr/>
            </a:lvl1pPr>
          </a:lstStyle>
          <a:p>
            <a:r>
              <a:rPr lang="en-US"/>
              <a:t>Click icon to add picture</a:t>
            </a:r>
            <a:endParaRPr lang="en-GB" dirty="0"/>
          </a:p>
        </p:txBody>
      </p:sp>
      <p:sp>
        <p:nvSpPr>
          <p:cNvPr id="8" name="Text Placeholder 8">
            <a:extLst>
              <a:ext uri="{FF2B5EF4-FFF2-40B4-BE49-F238E27FC236}">
                <a16:creationId xmlns:a16="http://schemas.microsoft.com/office/drawing/2014/main" id="{84F37C8A-BC83-A6DE-1924-F82829270B10}"/>
              </a:ext>
            </a:extLst>
          </p:cNvPr>
          <p:cNvSpPr>
            <a:spLocks noGrp="1"/>
          </p:cNvSpPr>
          <p:nvPr>
            <p:ph type="body" sz="quarter" idx="14" hasCustomPrompt="1"/>
          </p:nvPr>
        </p:nvSpPr>
        <p:spPr>
          <a:xfrm>
            <a:off x="5363737" y="3428998"/>
            <a:ext cx="6277399" cy="2808289"/>
          </a:xfrm>
        </p:spPr>
        <p:txBody>
          <a:bodyPr anchor="t"/>
          <a:lstStyle>
            <a:lvl1pPr marL="9525" indent="0">
              <a:buNone/>
              <a:defRPr/>
            </a:lvl1pPr>
          </a:lstStyle>
          <a:p>
            <a:pPr lvl="0"/>
            <a:r>
              <a:rPr lang="en-GB" dirty="0"/>
              <a:t>Click to add caption</a:t>
            </a:r>
          </a:p>
        </p:txBody>
      </p:sp>
      <p:sp>
        <p:nvSpPr>
          <p:cNvPr id="9" name="Date Placeholder 8">
            <a:extLst>
              <a:ext uri="{FF2B5EF4-FFF2-40B4-BE49-F238E27FC236}">
                <a16:creationId xmlns:a16="http://schemas.microsoft.com/office/drawing/2014/main" id="{B618CFDF-100C-360A-BF5A-F2DCBC091A1B}"/>
              </a:ext>
            </a:extLst>
          </p:cNvPr>
          <p:cNvSpPr>
            <a:spLocks noGrp="1"/>
          </p:cNvSpPr>
          <p:nvPr>
            <p:ph type="dt" sz="half" idx="15"/>
          </p:nvPr>
        </p:nvSpPr>
        <p:spPr/>
        <p:txBody>
          <a:bodyPr/>
          <a:lstStyle/>
          <a:p>
            <a:fld id="{323C7BE1-67B9-5941-A9CD-FE6AEB98B9F2}" type="datetime1">
              <a:rPr lang="sv-SE" smtClean="0"/>
              <a:t>2023-09-26</a:t>
            </a:fld>
            <a:endParaRPr lang="en-GB" dirty="0"/>
          </a:p>
        </p:txBody>
      </p:sp>
      <p:sp>
        <p:nvSpPr>
          <p:cNvPr id="10" name="Footer Placeholder 9">
            <a:extLst>
              <a:ext uri="{FF2B5EF4-FFF2-40B4-BE49-F238E27FC236}">
                <a16:creationId xmlns:a16="http://schemas.microsoft.com/office/drawing/2014/main" id="{0277E4C1-AE49-31FF-3B58-5E86FF5A71FC}"/>
              </a:ext>
            </a:extLst>
          </p:cNvPr>
          <p:cNvSpPr>
            <a:spLocks noGrp="1"/>
          </p:cNvSpPr>
          <p:nvPr>
            <p:ph type="ftr" sz="quarter" idx="16"/>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7A6C9A32-AD9D-F769-6831-DE60979F32BF}"/>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280903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4C93F59-B60F-D0E3-FCBD-F2307DD34E5C}"/>
              </a:ext>
            </a:extLst>
          </p:cNvPr>
          <p:cNvSpPr>
            <a:spLocks noGrp="1"/>
          </p:cNvSpPr>
          <p:nvPr>
            <p:ph type="dt" sz="half" idx="18"/>
          </p:nvPr>
        </p:nvSpPr>
        <p:spPr/>
        <p:txBody>
          <a:bodyPr/>
          <a:lstStyle/>
          <a:p>
            <a:fld id="{323C7BE1-67B9-5941-A9CD-FE6AEB98B9F2}" type="datetime1">
              <a:rPr lang="sv-SE" smtClean="0"/>
              <a:t>2023-09-26</a:t>
            </a:fld>
            <a:endParaRPr lang="en-GB" dirty="0"/>
          </a:p>
        </p:txBody>
      </p:sp>
      <p:sp>
        <p:nvSpPr>
          <p:cNvPr id="6" name="Footer Placeholder 5">
            <a:extLst>
              <a:ext uri="{FF2B5EF4-FFF2-40B4-BE49-F238E27FC236}">
                <a16:creationId xmlns:a16="http://schemas.microsoft.com/office/drawing/2014/main" id="{89A19A58-CD87-7B38-0976-2A96CAE90C2A}"/>
              </a:ext>
            </a:extLst>
          </p:cNvPr>
          <p:cNvSpPr>
            <a:spLocks noGrp="1"/>
          </p:cNvSpPr>
          <p:nvPr>
            <p:ph type="ftr" sz="quarter" idx="19"/>
          </p:nvPr>
        </p:nvSpPr>
        <p:spPr/>
        <p:txBody>
          <a:bodyPr/>
          <a:lstStyle/>
          <a:p>
            <a:r>
              <a:rPr lang="en-GB"/>
              <a:t>YOUR DEPARTMENT NAME</a:t>
            </a:r>
            <a:endParaRPr lang="en-GB" dirty="0"/>
          </a:p>
        </p:txBody>
      </p:sp>
      <p:sp>
        <p:nvSpPr>
          <p:cNvPr id="8" name="Slide Number Placeholder 7">
            <a:extLst>
              <a:ext uri="{FF2B5EF4-FFF2-40B4-BE49-F238E27FC236}">
                <a16:creationId xmlns:a16="http://schemas.microsoft.com/office/drawing/2014/main" id="{ED569BA2-1B7B-D855-978F-589CB7451A40}"/>
              </a:ext>
            </a:extLst>
          </p:cNvPr>
          <p:cNvSpPr>
            <a:spLocks noGrp="1"/>
          </p:cNvSpPr>
          <p:nvPr>
            <p:ph type="sldNum" sz="quarter" idx="20"/>
          </p:nvPr>
        </p:nvSpPr>
        <p:spPr/>
        <p:txBody>
          <a:bodyPr/>
          <a:lstStyle/>
          <a:p>
            <a:fld id="{B3284CE9-EFAB-9F4B-868A-1F02DB69B64D}" type="slidenum">
              <a:rPr lang="en-GB" smtClean="0"/>
              <a:pPr/>
              <a:t>‹#›</a:t>
            </a:fld>
            <a:endParaRPr lang="en-GB"/>
          </a:p>
        </p:txBody>
      </p:sp>
      <p:sp>
        <p:nvSpPr>
          <p:cNvPr id="2" name="Picture Placeholder 5">
            <a:extLst>
              <a:ext uri="{FF2B5EF4-FFF2-40B4-BE49-F238E27FC236}">
                <a16:creationId xmlns:a16="http://schemas.microsoft.com/office/drawing/2014/main" id="{184105F8-38BB-24C1-11F2-87DB61001928}"/>
              </a:ext>
            </a:extLst>
          </p:cNvPr>
          <p:cNvSpPr>
            <a:spLocks noGrp="1"/>
          </p:cNvSpPr>
          <p:nvPr>
            <p:ph type="pic" sz="quarter" idx="13"/>
          </p:nvPr>
        </p:nvSpPr>
        <p:spPr>
          <a:xfrm>
            <a:off x="4069890" y="-3555"/>
            <a:ext cx="4078800" cy="6530400"/>
          </a:xfrm>
        </p:spPr>
        <p:txBody>
          <a:bodyPr/>
          <a:lstStyle>
            <a:lvl1pPr marL="9525" indent="0" algn="ctr">
              <a:buNone/>
              <a:defRPr/>
            </a:lvl1pPr>
          </a:lstStyle>
          <a:p>
            <a:r>
              <a:rPr lang="en-US"/>
              <a:t>Click icon to add picture</a:t>
            </a:r>
            <a:endParaRPr lang="en-GB" dirty="0"/>
          </a:p>
        </p:txBody>
      </p:sp>
      <p:sp>
        <p:nvSpPr>
          <p:cNvPr id="3" name="Picture Placeholder 3">
            <a:extLst>
              <a:ext uri="{FF2B5EF4-FFF2-40B4-BE49-F238E27FC236}">
                <a16:creationId xmlns:a16="http://schemas.microsoft.com/office/drawing/2014/main" id="{B9F55A1C-CFB8-E914-9D12-29631518BA4E}"/>
              </a:ext>
            </a:extLst>
          </p:cNvPr>
          <p:cNvSpPr>
            <a:spLocks noGrp="1"/>
          </p:cNvSpPr>
          <p:nvPr>
            <p:ph type="pic" sz="quarter" idx="16"/>
          </p:nvPr>
        </p:nvSpPr>
        <p:spPr>
          <a:xfrm>
            <a:off x="-4248" y="-3555"/>
            <a:ext cx="4078800" cy="6530400"/>
          </a:xfrm>
        </p:spPr>
        <p:txBody>
          <a:bodyPr/>
          <a:lstStyle>
            <a:lvl1pPr marL="12700" indent="0" algn="ctr">
              <a:buNone/>
              <a:defRPr/>
            </a:lvl1pPr>
          </a:lstStyle>
          <a:p>
            <a:r>
              <a:rPr lang="en-US"/>
              <a:t>Click icon to add picture</a:t>
            </a:r>
            <a:endParaRPr lang="en-GB" dirty="0"/>
          </a:p>
        </p:txBody>
      </p:sp>
      <p:sp>
        <p:nvSpPr>
          <p:cNvPr id="4" name="Picture Placeholder 3">
            <a:extLst>
              <a:ext uri="{FF2B5EF4-FFF2-40B4-BE49-F238E27FC236}">
                <a16:creationId xmlns:a16="http://schemas.microsoft.com/office/drawing/2014/main" id="{AFEB3610-0A9D-CE86-1E1E-75073453F00C}"/>
              </a:ext>
            </a:extLst>
          </p:cNvPr>
          <p:cNvSpPr>
            <a:spLocks noGrp="1"/>
          </p:cNvSpPr>
          <p:nvPr>
            <p:ph type="pic" sz="quarter" idx="17"/>
          </p:nvPr>
        </p:nvSpPr>
        <p:spPr>
          <a:xfrm>
            <a:off x="8134574" y="-3555"/>
            <a:ext cx="4078800" cy="6530400"/>
          </a:xfrm>
        </p:spPr>
        <p:txBody>
          <a:bodyPr/>
          <a:lstStyle>
            <a:lvl1pPr marL="12700" indent="0" algn="ctr">
              <a:buNone/>
              <a:defRPr/>
            </a:lvl1pPr>
          </a:lstStyle>
          <a:p>
            <a:r>
              <a:rPr lang="en-US"/>
              <a:t>Click icon to add picture</a:t>
            </a:r>
            <a:endParaRPr lang="en-GB" dirty="0"/>
          </a:p>
        </p:txBody>
      </p:sp>
    </p:spTree>
    <p:extLst>
      <p:ext uri="{BB962C8B-B14F-4D97-AF65-F5344CB8AC3E}">
        <p14:creationId xmlns:p14="http://schemas.microsoft.com/office/powerpoint/2010/main" val="829874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ption witith 4 poin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ECE1C-D411-6E74-937B-3932386CF1D0}"/>
              </a:ext>
            </a:extLst>
          </p:cNvPr>
          <p:cNvSpPr/>
          <p:nvPr/>
        </p:nvSpPr>
        <p:spPr>
          <a:xfrm>
            <a:off x="0" y="0"/>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dirty="0"/>
              <a:t>Click to add caption</a:t>
            </a:r>
          </a:p>
        </p:txBody>
      </p:sp>
      <p:sp>
        <p:nvSpPr>
          <p:cNvPr id="28" name="Rectangle 27">
            <a:extLst>
              <a:ext uri="{FF2B5EF4-FFF2-40B4-BE49-F238E27FC236}">
                <a16:creationId xmlns:a16="http://schemas.microsoft.com/office/drawing/2014/main" id="{43E6B036-4655-0FEE-85B3-31335215EA39}"/>
              </a:ext>
            </a:extLst>
          </p:cNvPr>
          <p:cNvSpPr/>
          <p:nvPr userDrawn="1"/>
        </p:nvSpPr>
        <p:spPr>
          <a:xfrm>
            <a:off x="4549236" y="1091391"/>
            <a:ext cx="2991600" cy="2068921"/>
          </a:xfrm>
          <a:prstGeom prst="rect">
            <a:avLst/>
          </a:prstGeom>
          <a:solidFill>
            <a:srgbClr val="88A5BD"/>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2" name="Rectangle 41">
            <a:extLst>
              <a:ext uri="{FF2B5EF4-FFF2-40B4-BE49-F238E27FC236}">
                <a16:creationId xmlns:a16="http://schemas.microsoft.com/office/drawing/2014/main" id="{7A36EA57-3A07-C1CA-EEE8-C11008E9D8DA}"/>
              </a:ext>
            </a:extLst>
          </p:cNvPr>
          <p:cNvSpPr/>
          <p:nvPr userDrawn="1"/>
        </p:nvSpPr>
        <p:spPr>
          <a:xfrm>
            <a:off x="7817598" y="1091392"/>
            <a:ext cx="2991600" cy="2068920"/>
          </a:xfrm>
          <a:prstGeom prst="rect">
            <a:avLst/>
          </a:prstGeom>
          <a:solidFill>
            <a:srgbClr val="476A89"/>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9" name="Rectangle 28">
            <a:extLst>
              <a:ext uri="{FF2B5EF4-FFF2-40B4-BE49-F238E27FC236}">
                <a16:creationId xmlns:a16="http://schemas.microsoft.com/office/drawing/2014/main" id="{E92E6DD9-6111-4BF6-2F72-6F2EFC9F1C1C}"/>
              </a:ext>
            </a:extLst>
          </p:cNvPr>
          <p:cNvSpPr/>
          <p:nvPr userDrawn="1"/>
        </p:nvSpPr>
        <p:spPr>
          <a:xfrm>
            <a:off x="4549235" y="3449177"/>
            <a:ext cx="2991600" cy="2068921"/>
          </a:xfrm>
          <a:prstGeom prst="rect">
            <a:avLst/>
          </a:prstGeom>
          <a:solidFill>
            <a:srgbClr val="476A89"/>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3" name="Rectangle 42">
            <a:extLst>
              <a:ext uri="{FF2B5EF4-FFF2-40B4-BE49-F238E27FC236}">
                <a16:creationId xmlns:a16="http://schemas.microsoft.com/office/drawing/2014/main" id="{A346ED70-AFD8-1768-27C0-6CD661BF023B}"/>
              </a:ext>
            </a:extLst>
          </p:cNvPr>
          <p:cNvSpPr/>
          <p:nvPr userDrawn="1"/>
        </p:nvSpPr>
        <p:spPr>
          <a:xfrm>
            <a:off x="7800881" y="3449178"/>
            <a:ext cx="2991600" cy="2068920"/>
          </a:xfrm>
          <a:prstGeom prst="rect">
            <a:avLst/>
          </a:prstGeom>
          <a:solidFill>
            <a:srgbClr val="88A5BD"/>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32" name="Text Placeholder 22">
            <a:extLst>
              <a:ext uri="{FF2B5EF4-FFF2-40B4-BE49-F238E27FC236}">
                <a16:creationId xmlns:a16="http://schemas.microsoft.com/office/drawing/2014/main" id="{C88D7A24-AE17-A08C-E87F-7AEB6EAACF99}"/>
              </a:ext>
            </a:extLst>
          </p:cNvPr>
          <p:cNvSpPr>
            <a:spLocks noGrp="1"/>
          </p:cNvSpPr>
          <p:nvPr>
            <p:ph type="body" sz="quarter" idx="14"/>
          </p:nvPr>
        </p:nvSpPr>
        <p:spPr>
          <a:xfrm>
            <a:off x="4653888" y="1240628"/>
            <a:ext cx="2756846" cy="1740315"/>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3" name="Text Placeholder 22">
            <a:extLst>
              <a:ext uri="{FF2B5EF4-FFF2-40B4-BE49-F238E27FC236}">
                <a16:creationId xmlns:a16="http://schemas.microsoft.com/office/drawing/2014/main" id="{A54C96CC-E3CA-763C-6B6D-E5825CF6B33E}"/>
              </a:ext>
            </a:extLst>
          </p:cNvPr>
          <p:cNvSpPr>
            <a:spLocks noGrp="1"/>
          </p:cNvSpPr>
          <p:nvPr>
            <p:ph type="body" sz="quarter" idx="15"/>
          </p:nvPr>
        </p:nvSpPr>
        <p:spPr>
          <a:xfrm>
            <a:off x="7934975" y="1230810"/>
            <a:ext cx="2756846" cy="1750133"/>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4" name="Text Placeholder 22">
            <a:extLst>
              <a:ext uri="{FF2B5EF4-FFF2-40B4-BE49-F238E27FC236}">
                <a16:creationId xmlns:a16="http://schemas.microsoft.com/office/drawing/2014/main" id="{2E0F23E1-3B4B-E0CD-82FF-5435DE7D994B}"/>
              </a:ext>
            </a:extLst>
          </p:cNvPr>
          <p:cNvSpPr>
            <a:spLocks noGrp="1"/>
          </p:cNvSpPr>
          <p:nvPr>
            <p:ph type="body" sz="quarter" idx="16"/>
          </p:nvPr>
        </p:nvSpPr>
        <p:spPr>
          <a:xfrm>
            <a:off x="4653888" y="3595210"/>
            <a:ext cx="2756846" cy="1744885"/>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5" name="Text Placeholder 22">
            <a:extLst>
              <a:ext uri="{FF2B5EF4-FFF2-40B4-BE49-F238E27FC236}">
                <a16:creationId xmlns:a16="http://schemas.microsoft.com/office/drawing/2014/main" id="{722AE1EA-A787-9823-7467-ECEBF12C30F8}"/>
              </a:ext>
            </a:extLst>
          </p:cNvPr>
          <p:cNvSpPr>
            <a:spLocks noGrp="1"/>
          </p:cNvSpPr>
          <p:nvPr>
            <p:ph type="body" sz="quarter" idx="19"/>
          </p:nvPr>
        </p:nvSpPr>
        <p:spPr>
          <a:xfrm>
            <a:off x="7934975" y="3610612"/>
            <a:ext cx="2756846" cy="1729483"/>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44" name="Oval 43">
            <a:extLst>
              <a:ext uri="{FF2B5EF4-FFF2-40B4-BE49-F238E27FC236}">
                <a16:creationId xmlns:a16="http://schemas.microsoft.com/office/drawing/2014/main" id="{49796738-36BC-F7AE-29F1-DD341C3B42E8}"/>
              </a:ext>
            </a:extLst>
          </p:cNvPr>
          <p:cNvSpPr/>
          <p:nvPr userDrawn="1"/>
        </p:nvSpPr>
        <p:spPr>
          <a:xfrm>
            <a:off x="4330186" y="953925"/>
            <a:ext cx="491387" cy="491387"/>
          </a:xfrm>
          <a:prstGeom prst="ellipse">
            <a:avLst/>
          </a:prstGeom>
          <a:solidFill>
            <a:srgbClr val="E2EEF7"/>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1</a:t>
            </a:r>
          </a:p>
        </p:txBody>
      </p:sp>
      <p:sp>
        <p:nvSpPr>
          <p:cNvPr id="45" name="Oval 44">
            <a:extLst>
              <a:ext uri="{FF2B5EF4-FFF2-40B4-BE49-F238E27FC236}">
                <a16:creationId xmlns:a16="http://schemas.microsoft.com/office/drawing/2014/main" id="{9C2FA399-69BD-B076-8F58-64D744C8C3BC}"/>
              </a:ext>
            </a:extLst>
          </p:cNvPr>
          <p:cNvSpPr/>
          <p:nvPr userDrawn="1"/>
        </p:nvSpPr>
        <p:spPr>
          <a:xfrm>
            <a:off x="7605792" y="961474"/>
            <a:ext cx="491387" cy="491387"/>
          </a:xfrm>
          <a:prstGeom prst="ellipse">
            <a:avLst/>
          </a:prstGeom>
          <a:solidFill>
            <a:srgbClr val="E2EEF7"/>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2</a:t>
            </a:r>
          </a:p>
        </p:txBody>
      </p:sp>
      <p:sp>
        <p:nvSpPr>
          <p:cNvPr id="38" name="Oval 37">
            <a:extLst>
              <a:ext uri="{FF2B5EF4-FFF2-40B4-BE49-F238E27FC236}">
                <a16:creationId xmlns:a16="http://schemas.microsoft.com/office/drawing/2014/main" id="{F2BECDFE-2BC0-FBC9-9650-0766866959EE}"/>
              </a:ext>
            </a:extLst>
          </p:cNvPr>
          <p:cNvSpPr/>
          <p:nvPr userDrawn="1"/>
        </p:nvSpPr>
        <p:spPr>
          <a:xfrm>
            <a:off x="4324541" y="3306347"/>
            <a:ext cx="491387" cy="491387"/>
          </a:xfrm>
          <a:prstGeom prst="ellipse">
            <a:avLst/>
          </a:prstGeom>
          <a:solidFill>
            <a:srgbClr val="CFDBE4"/>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3</a:t>
            </a:r>
          </a:p>
        </p:txBody>
      </p:sp>
      <p:sp>
        <p:nvSpPr>
          <p:cNvPr id="39" name="Oval 38">
            <a:extLst>
              <a:ext uri="{FF2B5EF4-FFF2-40B4-BE49-F238E27FC236}">
                <a16:creationId xmlns:a16="http://schemas.microsoft.com/office/drawing/2014/main" id="{0BBEF07B-4B98-EAF1-DDC9-461A9FD8F7D8}"/>
              </a:ext>
            </a:extLst>
          </p:cNvPr>
          <p:cNvSpPr/>
          <p:nvPr userDrawn="1"/>
        </p:nvSpPr>
        <p:spPr>
          <a:xfrm>
            <a:off x="7617091" y="3313896"/>
            <a:ext cx="491387" cy="491387"/>
          </a:xfrm>
          <a:prstGeom prst="ellipse">
            <a:avLst/>
          </a:prstGeom>
          <a:solidFill>
            <a:srgbClr val="CFDBE4"/>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4</a:t>
            </a:r>
          </a:p>
        </p:txBody>
      </p:sp>
      <p:sp>
        <p:nvSpPr>
          <p:cNvPr id="7" name="Date Placeholder 6">
            <a:extLst>
              <a:ext uri="{FF2B5EF4-FFF2-40B4-BE49-F238E27FC236}">
                <a16:creationId xmlns:a16="http://schemas.microsoft.com/office/drawing/2014/main" id="{FF1BE7B8-3FA6-FF57-7435-FD5AC5667233}"/>
              </a:ext>
            </a:extLst>
          </p:cNvPr>
          <p:cNvSpPr>
            <a:spLocks noGrp="1"/>
          </p:cNvSpPr>
          <p:nvPr>
            <p:ph type="dt" sz="half" idx="20"/>
          </p:nvPr>
        </p:nvSpPr>
        <p:spPr/>
        <p:txBody>
          <a:bodyPr/>
          <a:lstStyle/>
          <a:p>
            <a:fld id="{323C7BE1-67B9-5941-A9CD-FE6AEB98B9F2}" type="datetime1">
              <a:rPr lang="sv-SE" smtClean="0"/>
              <a:t>2023-09-26</a:t>
            </a:fld>
            <a:endParaRPr lang="en-GB" dirty="0"/>
          </a:p>
        </p:txBody>
      </p:sp>
      <p:sp>
        <p:nvSpPr>
          <p:cNvPr id="8" name="Footer Placeholder 7">
            <a:extLst>
              <a:ext uri="{FF2B5EF4-FFF2-40B4-BE49-F238E27FC236}">
                <a16:creationId xmlns:a16="http://schemas.microsoft.com/office/drawing/2014/main" id="{6F31B831-34BC-B6D5-A89A-DB37AD8430D3}"/>
              </a:ext>
            </a:extLst>
          </p:cNvPr>
          <p:cNvSpPr>
            <a:spLocks noGrp="1"/>
          </p:cNvSpPr>
          <p:nvPr>
            <p:ph type="ftr" sz="quarter" idx="21"/>
          </p:nvPr>
        </p:nvSpPr>
        <p:spPr/>
        <p:txBody>
          <a:bodyPr/>
          <a:lstStyle/>
          <a:p>
            <a:r>
              <a:rPr lang="en-GB"/>
              <a:t>YOUR DEPARTMENT NAME</a:t>
            </a:r>
            <a:endParaRPr lang="en-GB" dirty="0"/>
          </a:p>
        </p:txBody>
      </p:sp>
      <p:sp>
        <p:nvSpPr>
          <p:cNvPr id="9" name="Slide Number Placeholder 8">
            <a:extLst>
              <a:ext uri="{FF2B5EF4-FFF2-40B4-BE49-F238E27FC236}">
                <a16:creationId xmlns:a16="http://schemas.microsoft.com/office/drawing/2014/main" id="{0E6224D1-4788-EBC5-C867-F0A6628884B9}"/>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97610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ption with 6 poin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ECE1C-D411-6E74-937B-3932386CF1D0}"/>
              </a:ext>
            </a:extLst>
          </p:cNvPr>
          <p:cNvSpPr/>
          <p:nvPr userDrawn="1"/>
        </p:nvSpPr>
        <p:spPr>
          <a:xfrm>
            <a:off x="0" y="0"/>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dirty="0"/>
              <a:t>Click to add caption</a:t>
            </a:r>
          </a:p>
        </p:txBody>
      </p:sp>
      <p:sp>
        <p:nvSpPr>
          <p:cNvPr id="19" name="Rectangle 18">
            <a:extLst>
              <a:ext uri="{FF2B5EF4-FFF2-40B4-BE49-F238E27FC236}">
                <a16:creationId xmlns:a16="http://schemas.microsoft.com/office/drawing/2014/main" id="{6D208B50-2B79-8C21-53DA-A1C2C543DEB9}"/>
              </a:ext>
            </a:extLst>
          </p:cNvPr>
          <p:cNvSpPr/>
          <p:nvPr/>
        </p:nvSpPr>
        <p:spPr>
          <a:xfrm>
            <a:off x="4549236" y="606471"/>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0" name="Rectangle 19">
            <a:extLst>
              <a:ext uri="{FF2B5EF4-FFF2-40B4-BE49-F238E27FC236}">
                <a16:creationId xmlns:a16="http://schemas.microsoft.com/office/drawing/2014/main" id="{E651CDC4-8E6A-DB2D-DEA4-0EE8E128837C}"/>
              </a:ext>
            </a:extLst>
          </p:cNvPr>
          <p:cNvSpPr/>
          <p:nvPr/>
        </p:nvSpPr>
        <p:spPr>
          <a:xfrm>
            <a:off x="4549235" y="2520900"/>
            <a:ext cx="2991600" cy="1666964"/>
          </a:xfrm>
          <a:prstGeom prst="rect">
            <a:avLst/>
          </a:prstGeom>
          <a:solidFill>
            <a:srgbClr val="587D9B">
              <a:alpha val="80000"/>
            </a:srgbClr>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1" name="Rectangle 20">
            <a:extLst>
              <a:ext uri="{FF2B5EF4-FFF2-40B4-BE49-F238E27FC236}">
                <a16:creationId xmlns:a16="http://schemas.microsoft.com/office/drawing/2014/main" id="{AC028CB6-B5A7-3361-2E91-5C67DEB799EE}"/>
              </a:ext>
            </a:extLst>
          </p:cNvPr>
          <p:cNvSpPr/>
          <p:nvPr/>
        </p:nvSpPr>
        <p:spPr>
          <a:xfrm>
            <a:off x="4549235" y="4435328"/>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2" name="Rectangle 21">
            <a:extLst>
              <a:ext uri="{FF2B5EF4-FFF2-40B4-BE49-F238E27FC236}">
                <a16:creationId xmlns:a16="http://schemas.microsoft.com/office/drawing/2014/main" id="{44A95660-B1F4-6C84-69D4-981E9CECFAB7}"/>
              </a:ext>
            </a:extLst>
          </p:cNvPr>
          <p:cNvSpPr/>
          <p:nvPr/>
        </p:nvSpPr>
        <p:spPr>
          <a:xfrm>
            <a:off x="7817598" y="606471"/>
            <a:ext cx="2991600" cy="1666964"/>
          </a:xfrm>
          <a:prstGeom prst="rect">
            <a:avLst/>
          </a:prstGeom>
          <a:solidFill>
            <a:srgbClr val="587D9B">
              <a:alpha val="80000"/>
            </a:srgbClr>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3" name="Rectangle 22">
            <a:extLst>
              <a:ext uri="{FF2B5EF4-FFF2-40B4-BE49-F238E27FC236}">
                <a16:creationId xmlns:a16="http://schemas.microsoft.com/office/drawing/2014/main" id="{8F4B6B96-864A-6FF4-022B-5DA76F25988C}"/>
              </a:ext>
            </a:extLst>
          </p:cNvPr>
          <p:cNvSpPr/>
          <p:nvPr/>
        </p:nvSpPr>
        <p:spPr>
          <a:xfrm>
            <a:off x="7800881" y="2520900"/>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4" name="Rectangle 23">
            <a:extLst>
              <a:ext uri="{FF2B5EF4-FFF2-40B4-BE49-F238E27FC236}">
                <a16:creationId xmlns:a16="http://schemas.microsoft.com/office/drawing/2014/main" id="{74C57BC9-B922-0747-CEBD-68F471CA18F5}"/>
              </a:ext>
            </a:extLst>
          </p:cNvPr>
          <p:cNvSpPr/>
          <p:nvPr/>
        </p:nvSpPr>
        <p:spPr>
          <a:xfrm>
            <a:off x="7817598" y="4466130"/>
            <a:ext cx="2991600" cy="1666964"/>
          </a:xfrm>
          <a:prstGeom prst="rect">
            <a:avLst/>
          </a:prstGeom>
          <a:solidFill>
            <a:srgbClr val="587D9B">
              <a:alpha val="80000"/>
            </a:srgbClr>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dirty="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5" name="Text Placeholder 22">
            <a:extLst>
              <a:ext uri="{FF2B5EF4-FFF2-40B4-BE49-F238E27FC236}">
                <a16:creationId xmlns:a16="http://schemas.microsoft.com/office/drawing/2014/main" id="{2A33ADC4-A986-9FCF-D085-B902604C846A}"/>
              </a:ext>
            </a:extLst>
          </p:cNvPr>
          <p:cNvSpPr>
            <a:spLocks noGrp="1"/>
          </p:cNvSpPr>
          <p:nvPr>
            <p:ph type="body" sz="quarter" idx="14"/>
          </p:nvPr>
        </p:nvSpPr>
        <p:spPr>
          <a:xfrm>
            <a:off x="4653888" y="755708"/>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6" name="Text Placeholder 22">
            <a:extLst>
              <a:ext uri="{FF2B5EF4-FFF2-40B4-BE49-F238E27FC236}">
                <a16:creationId xmlns:a16="http://schemas.microsoft.com/office/drawing/2014/main" id="{02CC3910-BA04-1277-8840-2305FADA1B58}"/>
              </a:ext>
            </a:extLst>
          </p:cNvPr>
          <p:cNvSpPr>
            <a:spLocks noGrp="1"/>
          </p:cNvSpPr>
          <p:nvPr>
            <p:ph type="body" sz="quarter" idx="15"/>
          </p:nvPr>
        </p:nvSpPr>
        <p:spPr>
          <a:xfrm>
            <a:off x="7934975" y="745889"/>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AF374DC-0A1D-76E5-1920-8535AC50ACAC}"/>
              </a:ext>
            </a:extLst>
          </p:cNvPr>
          <p:cNvSpPr>
            <a:spLocks noGrp="1"/>
          </p:cNvSpPr>
          <p:nvPr>
            <p:ph type="body" sz="quarter" idx="16"/>
          </p:nvPr>
        </p:nvSpPr>
        <p:spPr>
          <a:xfrm>
            <a:off x="4653888" y="2666933"/>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8" name="Text Placeholder 22">
            <a:extLst>
              <a:ext uri="{FF2B5EF4-FFF2-40B4-BE49-F238E27FC236}">
                <a16:creationId xmlns:a16="http://schemas.microsoft.com/office/drawing/2014/main" id="{450A8EED-9255-3A4F-488E-4F601FA7E3AE}"/>
              </a:ext>
            </a:extLst>
          </p:cNvPr>
          <p:cNvSpPr>
            <a:spLocks noGrp="1"/>
          </p:cNvSpPr>
          <p:nvPr>
            <p:ph type="body" sz="quarter" idx="17"/>
          </p:nvPr>
        </p:nvSpPr>
        <p:spPr>
          <a:xfrm>
            <a:off x="4666612" y="4581361"/>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9" name="Text Placeholder 22">
            <a:extLst>
              <a:ext uri="{FF2B5EF4-FFF2-40B4-BE49-F238E27FC236}">
                <a16:creationId xmlns:a16="http://schemas.microsoft.com/office/drawing/2014/main" id="{49BB1608-0AF7-3C20-5E21-830C77BD7EBD}"/>
              </a:ext>
            </a:extLst>
          </p:cNvPr>
          <p:cNvSpPr>
            <a:spLocks noGrp="1"/>
          </p:cNvSpPr>
          <p:nvPr>
            <p:ph type="body" sz="quarter" idx="19"/>
          </p:nvPr>
        </p:nvSpPr>
        <p:spPr>
          <a:xfrm>
            <a:off x="7934975" y="2682334"/>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0" name="Text Placeholder 22">
            <a:extLst>
              <a:ext uri="{FF2B5EF4-FFF2-40B4-BE49-F238E27FC236}">
                <a16:creationId xmlns:a16="http://schemas.microsoft.com/office/drawing/2014/main" id="{53B7A695-9987-AD63-B30E-609151C6A553}"/>
              </a:ext>
            </a:extLst>
          </p:cNvPr>
          <p:cNvSpPr>
            <a:spLocks noGrp="1"/>
          </p:cNvSpPr>
          <p:nvPr>
            <p:ph type="body" sz="quarter" idx="20"/>
          </p:nvPr>
        </p:nvSpPr>
        <p:spPr>
          <a:xfrm>
            <a:off x="7934975" y="4612163"/>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1" name="Oval 30">
            <a:extLst>
              <a:ext uri="{FF2B5EF4-FFF2-40B4-BE49-F238E27FC236}">
                <a16:creationId xmlns:a16="http://schemas.microsoft.com/office/drawing/2014/main" id="{4919F8AF-A4DE-E26B-C752-E86A235E3302}"/>
              </a:ext>
            </a:extLst>
          </p:cNvPr>
          <p:cNvSpPr>
            <a:spLocks noChangeAspect="1"/>
          </p:cNvSpPr>
          <p:nvPr/>
        </p:nvSpPr>
        <p:spPr>
          <a:xfrm>
            <a:off x="4386830" y="493280"/>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1</a:t>
            </a:r>
          </a:p>
        </p:txBody>
      </p:sp>
      <p:sp>
        <p:nvSpPr>
          <p:cNvPr id="32" name="Oval 31">
            <a:extLst>
              <a:ext uri="{FF2B5EF4-FFF2-40B4-BE49-F238E27FC236}">
                <a16:creationId xmlns:a16="http://schemas.microsoft.com/office/drawing/2014/main" id="{DE2DFD28-C116-548C-4D41-875DE9372F18}"/>
              </a:ext>
            </a:extLst>
          </p:cNvPr>
          <p:cNvSpPr>
            <a:spLocks noChangeAspect="1"/>
          </p:cNvSpPr>
          <p:nvPr/>
        </p:nvSpPr>
        <p:spPr>
          <a:xfrm>
            <a:off x="7654344" y="50082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2</a:t>
            </a:r>
          </a:p>
        </p:txBody>
      </p:sp>
      <p:sp>
        <p:nvSpPr>
          <p:cNvPr id="33" name="Oval 32">
            <a:extLst>
              <a:ext uri="{FF2B5EF4-FFF2-40B4-BE49-F238E27FC236}">
                <a16:creationId xmlns:a16="http://schemas.microsoft.com/office/drawing/2014/main" id="{A008AE9A-2CA1-77B3-11DE-4329DDA21F7D}"/>
              </a:ext>
            </a:extLst>
          </p:cNvPr>
          <p:cNvSpPr>
            <a:spLocks noChangeAspect="1"/>
          </p:cNvSpPr>
          <p:nvPr/>
        </p:nvSpPr>
        <p:spPr>
          <a:xfrm>
            <a:off x="4381185" y="2402345"/>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3</a:t>
            </a:r>
          </a:p>
        </p:txBody>
      </p:sp>
      <p:sp>
        <p:nvSpPr>
          <p:cNvPr id="34" name="Oval 33">
            <a:extLst>
              <a:ext uri="{FF2B5EF4-FFF2-40B4-BE49-F238E27FC236}">
                <a16:creationId xmlns:a16="http://schemas.microsoft.com/office/drawing/2014/main" id="{F5C44459-0D6E-B38B-271B-8C6FCD7ECFBA}"/>
              </a:ext>
            </a:extLst>
          </p:cNvPr>
          <p:cNvSpPr>
            <a:spLocks noChangeAspect="1"/>
          </p:cNvSpPr>
          <p:nvPr/>
        </p:nvSpPr>
        <p:spPr>
          <a:xfrm>
            <a:off x="7665643" y="2409894"/>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4</a:t>
            </a:r>
          </a:p>
        </p:txBody>
      </p:sp>
      <p:sp>
        <p:nvSpPr>
          <p:cNvPr id="35" name="Oval 34">
            <a:extLst>
              <a:ext uri="{FF2B5EF4-FFF2-40B4-BE49-F238E27FC236}">
                <a16:creationId xmlns:a16="http://schemas.microsoft.com/office/drawing/2014/main" id="{EA26D70C-3EA6-CB19-4E96-4CE61727CAF9}"/>
              </a:ext>
            </a:extLst>
          </p:cNvPr>
          <p:cNvSpPr>
            <a:spLocks noChangeAspect="1"/>
          </p:cNvSpPr>
          <p:nvPr/>
        </p:nvSpPr>
        <p:spPr>
          <a:xfrm>
            <a:off x="4392486" y="434529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5</a:t>
            </a:r>
          </a:p>
        </p:txBody>
      </p:sp>
      <p:sp>
        <p:nvSpPr>
          <p:cNvPr id="36" name="Oval 35">
            <a:extLst>
              <a:ext uri="{FF2B5EF4-FFF2-40B4-BE49-F238E27FC236}">
                <a16:creationId xmlns:a16="http://schemas.microsoft.com/office/drawing/2014/main" id="{8E1F13F7-83CA-8F60-9688-A8C0B383064D}"/>
              </a:ext>
            </a:extLst>
          </p:cNvPr>
          <p:cNvSpPr>
            <a:spLocks noChangeAspect="1"/>
          </p:cNvSpPr>
          <p:nvPr/>
        </p:nvSpPr>
        <p:spPr>
          <a:xfrm>
            <a:off x="7643056" y="4386736"/>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dirty="0">
                <a:ln>
                  <a:noFill/>
                </a:ln>
                <a:solidFill>
                  <a:schemeClr val="bg1"/>
                </a:solidFill>
                <a:effectLst/>
                <a:uLnTx/>
                <a:uFillTx/>
                <a:latin typeface="+mn-lt"/>
                <a:ea typeface="Helvetica Neue Light" panose="02000403000000020004" pitchFamily="2" charset="0"/>
              </a:rPr>
              <a:t>6</a:t>
            </a:r>
          </a:p>
        </p:txBody>
      </p:sp>
      <p:sp>
        <p:nvSpPr>
          <p:cNvPr id="7" name="Date Placeholder 6">
            <a:extLst>
              <a:ext uri="{FF2B5EF4-FFF2-40B4-BE49-F238E27FC236}">
                <a16:creationId xmlns:a16="http://schemas.microsoft.com/office/drawing/2014/main" id="{7A5F2AEB-420E-187E-1559-A3AF7D3EDEE6}"/>
              </a:ext>
            </a:extLst>
          </p:cNvPr>
          <p:cNvSpPr>
            <a:spLocks noGrp="1"/>
          </p:cNvSpPr>
          <p:nvPr>
            <p:ph type="dt" sz="half" idx="21"/>
          </p:nvPr>
        </p:nvSpPr>
        <p:spPr/>
        <p:txBody>
          <a:bodyPr/>
          <a:lstStyle/>
          <a:p>
            <a:fld id="{323C7BE1-67B9-5941-A9CD-FE6AEB98B9F2}" type="datetime1">
              <a:rPr lang="sv-SE" smtClean="0"/>
              <a:t>2023-09-26</a:t>
            </a:fld>
            <a:endParaRPr lang="en-GB" dirty="0"/>
          </a:p>
        </p:txBody>
      </p:sp>
      <p:sp>
        <p:nvSpPr>
          <p:cNvPr id="8" name="Footer Placeholder 7">
            <a:extLst>
              <a:ext uri="{FF2B5EF4-FFF2-40B4-BE49-F238E27FC236}">
                <a16:creationId xmlns:a16="http://schemas.microsoft.com/office/drawing/2014/main" id="{A71E5DBE-7694-45BE-98A3-C932B0B210D5}"/>
              </a:ext>
            </a:extLst>
          </p:cNvPr>
          <p:cNvSpPr>
            <a:spLocks noGrp="1"/>
          </p:cNvSpPr>
          <p:nvPr>
            <p:ph type="ftr" sz="quarter" idx="22"/>
          </p:nvPr>
        </p:nvSpPr>
        <p:spPr/>
        <p:txBody>
          <a:bodyPr/>
          <a:lstStyle/>
          <a:p>
            <a:r>
              <a:rPr lang="en-GB"/>
              <a:t>YOUR DEPARTMENT NAME</a:t>
            </a:r>
            <a:endParaRPr lang="en-GB" dirty="0"/>
          </a:p>
        </p:txBody>
      </p:sp>
      <p:sp>
        <p:nvSpPr>
          <p:cNvPr id="9" name="Slide Number Placeholder 8">
            <a:extLst>
              <a:ext uri="{FF2B5EF4-FFF2-40B4-BE49-F238E27FC236}">
                <a16:creationId xmlns:a16="http://schemas.microsoft.com/office/drawing/2014/main" id="{B9C31AAB-CD55-94A4-CB51-01ACAAB26EF4}"/>
              </a:ext>
            </a:extLst>
          </p:cNvPr>
          <p:cNvSpPr>
            <a:spLocks noGrp="1"/>
          </p:cNvSpPr>
          <p:nvPr>
            <p:ph type="sldNum" sz="quarter" idx="23"/>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706521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25BCC7F3-C03C-3A89-5036-28E611B2B109}"/>
              </a:ext>
            </a:extLst>
          </p:cNvPr>
          <p:cNvSpPr>
            <a:spLocks noGrp="1"/>
          </p:cNvSpPr>
          <p:nvPr>
            <p:ph type="body" idx="1"/>
          </p:nvPr>
        </p:nvSpPr>
        <p:spPr>
          <a:xfrm>
            <a:off x="1915020" y="2639969"/>
            <a:ext cx="8330400" cy="1563373"/>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extBox 7">
            <a:extLst>
              <a:ext uri="{FF2B5EF4-FFF2-40B4-BE49-F238E27FC236}">
                <a16:creationId xmlns:a16="http://schemas.microsoft.com/office/drawing/2014/main" id="{48B287C4-1753-363B-D9F9-E5DE78DD00EA}"/>
              </a:ext>
            </a:extLst>
          </p:cNvPr>
          <p:cNvSpPr txBox="1"/>
          <p:nvPr userDrawn="1"/>
        </p:nvSpPr>
        <p:spPr>
          <a:xfrm>
            <a:off x="1903136" y="1687021"/>
            <a:ext cx="2494036" cy="646331"/>
          </a:xfrm>
          <a:prstGeom prst="rect">
            <a:avLst/>
          </a:prstGeom>
          <a:noFill/>
        </p:spPr>
        <p:txBody>
          <a:bodyPr wrap="square" lIns="0" rtlCol="0" anchor="b">
            <a:spAutoFit/>
          </a:bodyPr>
          <a:lstStyle/>
          <a:p>
            <a:r>
              <a:rPr lang="en-GB" sz="3600" dirty="0">
                <a:solidFill>
                  <a:srgbClr val="88A5BD"/>
                </a:solidFill>
              </a:rPr>
              <a:t>Contact</a:t>
            </a:r>
          </a:p>
        </p:txBody>
      </p:sp>
      <p:sp>
        <p:nvSpPr>
          <p:cNvPr id="2" name="Rectangle 1">
            <a:extLst>
              <a:ext uri="{FF2B5EF4-FFF2-40B4-BE49-F238E27FC236}">
                <a16:creationId xmlns:a16="http://schemas.microsoft.com/office/drawing/2014/main" id="{B16092C2-E1E0-8C47-CE4B-5C4368E4104C}"/>
              </a:ext>
            </a:extLst>
          </p:cNvPr>
          <p:cNvSpPr/>
          <p:nvPr userDrawn="1"/>
        </p:nvSpPr>
        <p:spPr>
          <a:xfrm>
            <a:off x="1932291" y="2431235"/>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a:extLst>
              <a:ext uri="{FF2B5EF4-FFF2-40B4-BE49-F238E27FC236}">
                <a16:creationId xmlns:a16="http://schemas.microsoft.com/office/drawing/2014/main" id="{3BC98513-73B4-BA37-74D4-B974B393B3FF}"/>
              </a:ext>
            </a:extLst>
          </p:cNvPr>
          <p:cNvSpPr>
            <a:spLocks noGrp="1"/>
          </p:cNvSpPr>
          <p:nvPr>
            <p:ph type="dt" sz="half" idx="10"/>
          </p:nvPr>
        </p:nvSpPr>
        <p:spPr/>
        <p:txBody>
          <a:bodyPr/>
          <a:lstStyle/>
          <a:p>
            <a:fld id="{323C7BE1-67B9-5941-A9CD-FE6AEB98B9F2}" type="datetime1">
              <a:rPr lang="sv-SE" smtClean="0"/>
              <a:t>2023-09-26</a:t>
            </a:fld>
            <a:endParaRPr lang="en-GB" dirty="0"/>
          </a:p>
        </p:txBody>
      </p:sp>
      <p:sp>
        <p:nvSpPr>
          <p:cNvPr id="9" name="Footer Placeholder 8">
            <a:extLst>
              <a:ext uri="{FF2B5EF4-FFF2-40B4-BE49-F238E27FC236}">
                <a16:creationId xmlns:a16="http://schemas.microsoft.com/office/drawing/2014/main" id="{9CDEC919-A8F1-6AD5-FFB2-97BD4DD6A1B6}"/>
              </a:ext>
            </a:extLst>
          </p:cNvPr>
          <p:cNvSpPr>
            <a:spLocks noGrp="1"/>
          </p:cNvSpPr>
          <p:nvPr>
            <p:ph type="ftr" sz="quarter" idx="11"/>
          </p:nvPr>
        </p:nvSpPr>
        <p:spPr/>
        <p:txBody>
          <a:bodyPr/>
          <a:lstStyle/>
          <a:p>
            <a:r>
              <a:rPr lang="en-GB"/>
              <a:t>YOUR DEPARTMENT NAME</a:t>
            </a:r>
            <a:endParaRPr lang="en-GB" dirty="0"/>
          </a:p>
        </p:txBody>
      </p:sp>
      <p:sp>
        <p:nvSpPr>
          <p:cNvPr id="10" name="Slide Number Placeholder 9">
            <a:extLst>
              <a:ext uri="{FF2B5EF4-FFF2-40B4-BE49-F238E27FC236}">
                <a16:creationId xmlns:a16="http://schemas.microsoft.com/office/drawing/2014/main" id="{3C381D5A-B147-D9B1-BCD8-FDC4C5B0EAAD}"/>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2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E0DC6-1F3A-DEB1-9319-C5B2EC4148D3}"/>
              </a:ext>
            </a:extLst>
          </p:cNvPr>
          <p:cNvPicPr>
            <a:picLocks noChangeAspect="1"/>
          </p:cNvPicPr>
          <p:nvPr userDrawn="1"/>
        </p:nvPicPr>
        <p:blipFill>
          <a:blip r:embed="rId2"/>
          <a:stretch>
            <a:fillRect/>
          </a:stretch>
        </p:blipFill>
        <p:spPr>
          <a:xfrm>
            <a:off x="4157457" y="2396412"/>
            <a:ext cx="3487317" cy="1718388"/>
          </a:xfrm>
          <a:prstGeom prst="rect">
            <a:avLst/>
          </a:prstGeom>
        </p:spPr>
      </p:pic>
    </p:spTree>
    <p:extLst>
      <p:ext uri="{BB962C8B-B14F-4D97-AF65-F5344CB8AC3E}">
        <p14:creationId xmlns:p14="http://schemas.microsoft.com/office/powerpoint/2010/main" val="294954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6" name="Title Placeholder 3"/>
          <p:cNvSpPr>
            <a:spLocks noGrp="1"/>
          </p:cNvSpPr>
          <p:nvPr>
            <p:ph type="title" hasCustomPrompt="1"/>
          </p:nvPr>
        </p:nvSpPr>
        <p:spPr>
          <a:xfrm>
            <a:off x="431800" y="240001"/>
            <a:ext cx="11328400" cy="1206399"/>
          </a:xfrm>
          <a:prstGeom prst="rect">
            <a:avLst/>
          </a:prstGeom>
        </p:spPr>
        <p:txBody>
          <a:bodyPr vert="horz" lIns="91440" tIns="45720" rIns="91440" bIns="45720" rtlCol="0" anchor="ctr">
            <a:normAutofit/>
          </a:bodyPr>
          <a:lstStyle>
            <a:lvl1pPr>
              <a:defRPr baseline="0"/>
            </a:lvl1pPr>
          </a:lstStyle>
          <a:p>
            <a:r>
              <a:rPr lang="en-GB" noProof="0" dirty="0"/>
              <a:t>Click here to add title</a:t>
            </a:r>
          </a:p>
        </p:txBody>
      </p:sp>
      <p:sp>
        <p:nvSpPr>
          <p:cNvPr id="11" name="Content Placeholder 2"/>
          <p:cNvSpPr>
            <a:spLocks noGrp="1"/>
          </p:cNvSpPr>
          <p:nvPr>
            <p:ph sz="half" idx="1" hasCustomPrompt="1"/>
          </p:nvPr>
        </p:nvSpPr>
        <p:spPr>
          <a:xfrm>
            <a:off x="432000" y="1440000"/>
            <a:ext cx="11310496" cy="388682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sv-SE" dirty="0" smtClean="0"/>
            </a:lvl1pPr>
            <a:lvl2pPr>
              <a:defRPr lang="sv-SE" dirty="0" smtClean="0"/>
            </a:lvl2pPr>
            <a:lvl3pPr>
              <a:defRPr lang="sv-SE" dirty="0" smtClean="0"/>
            </a:lvl3pPr>
            <a:lvl4pPr>
              <a:defRPr lang="sv-SE" dirty="0" smtClean="0"/>
            </a:lvl4pPr>
            <a:lvl5pPr>
              <a:defRPr lang="en-US" dirty="0"/>
            </a:lvl5pPr>
          </a:lstStyle>
          <a:p>
            <a:pPr lvl="0"/>
            <a:r>
              <a:rPr lang="en-GB" noProof="0" dirty="0"/>
              <a:t>Click here to change format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920825376"/>
      </p:ext>
    </p:extLst>
  </p:cSld>
  <p:clrMapOvr>
    <a:masterClrMapping/>
  </p:clrMapOvr>
  <p:extLst>
    <p:ext uri="{DCECCB84-F9BA-43D5-87BE-67443E8EF086}">
      <p15:sldGuideLst xmlns:p15="http://schemas.microsoft.com/office/powerpoint/2012/main">
        <p15:guide id="1" pos="204">
          <p15:clr>
            <a:srgbClr val="FBAE40"/>
          </p15:clr>
        </p15:guide>
        <p15:guide id="2" pos="555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One big picture and title">
    <p:spTree>
      <p:nvGrpSpPr>
        <p:cNvPr id="1" name=""/>
        <p:cNvGrpSpPr/>
        <p:nvPr/>
      </p:nvGrpSpPr>
      <p:grpSpPr>
        <a:xfrm>
          <a:off x="0" y="0"/>
          <a:ext cx="0" cy="0"/>
          <a:chOff x="0" y="0"/>
          <a:chExt cx="0" cy="0"/>
        </a:xfrm>
      </p:grpSpPr>
      <p:sp>
        <p:nvSpPr>
          <p:cNvPr id="20" name="Title Placeholder 3"/>
          <p:cNvSpPr>
            <a:spLocks noGrp="1"/>
          </p:cNvSpPr>
          <p:nvPr>
            <p:ph type="title" hasCustomPrompt="1"/>
          </p:nvPr>
        </p:nvSpPr>
        <p:spPr>
          <a:xfrm>
            <a:off x="431800" y="223641"/>
            <a:ext cx="11328400" cy="1206399"/>
          </a:xfrm>
          <a:prstGeom prst="rect">
            <a:avLst/>
          </a:prstGeom>
        </p:spPr>
        <p:txBody>
          <a:bodyPr vert="horz" lIns="91440" tIns="45720" rIns="91440" bIns="45720" rtlCol="0" anchor="ctr">
            <a:normAutofit/>
          </a:bodyPr>
          <a:lstStyle/>
          <a:p>
            <a:r>
              <a:rPr lang="en-GB" noProof="0" dirty="0"/>
              <a:t>Click here to add title</a:t>
            </a:r>
            <a:endParaRPr lang="en-US" dirty="0"/>
          </a:p>
        </p:txBody>
      </p:sp>
      <p:sp>
        <p:nvSpPr>
          <p:cNvPr id="10" name="Rectangle 9"/>
          <p:cNvSpPr/>
          <p:nvPr userDrawn="1"/>
        </p:nvSpPr>
        <p:spPr>
          <a:xfrm>
            <a:off x="236562" y="5338603"/>
            <a:ext cx="11716089" cy="1258748"/>
          </a:xfrm>
          <a:prstGeom prst="rect">
            <a:avLst/>
          </a:prstGeom>
          <a:gradFill flip="none" rotWithShape="1">
            <a:gsLst>
              <a:gs pos="0">
                <a:srgbClr val="264468"/>
              </a:gs>
              <a:gs pos="85000">
                <a:srgbClr val="032040">
                  <a:alpha val="0"/>
                </a:srgbClr>
              </a:gs>
            </a:gsLst>
            <a:lin ang="16200000" scaled="1"/>
            <a:tileRect/>
          </a:gra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40416" y="5459139"/>
            <a:ext cx="1920213" cy="946192"/>
          </a:xfrm>
          <a:prstGeom prst="rect">
            <a:avLst/>
          </a:prstGeom>
        </p:spPr>
      </p:pic>
    </p:spTree>
    <p:extLst>
      <p:ext uri="{BB962C8B-B14F-4D97-AF65-F5344CB8AC3E}">
        <p14:creationId xmlns:p14="http://schemas.microsoft.com/office/powerpoint/2010/main" val="2982021944"/>
      </p:ext>
    </p:extLst>
  </p:cSld>
  <p:clrMapOvr>
    <a:masterClrMapping/>
  </p:clrMapOvr>
  <p:extLst>
    <p:ext uri="{DCECCB84-F9BA-43D5-87BE-67443E8EF086}">
      <p15:sldGuideLst xmlns:p15="http://schemas.microsoft.com/office/powerpoint/2012/main">
        <p15:guide id="2" pos="292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07B-19F9-BEC7-E6B2-3BD72BB02D94}"/>
              </a:ext>
            </a:extLst>
          </p:cNvPr>
          <p:cNvSpPr>
            <a:spLocks noGrp="1"/>
          </p:cNvSpPr>
          <p:nvPr>
            <p:ph type="title" hasCustomPrompt="1"/>
          </p:nvPr>
        </p:nvSpPr>
        <p:spPr>
          <a:xfrm>
            <a:off x="1912659" y="1745137"/>
            <a:ext cx="8330824" cy="1168652"/>
          </a:xfrm>
        </p:spPr>
        <p:txBody>
          <a:bodyPr anchor="b">
            <a:normAutofit/>
          </a:bodyPr>
          <a:lstStyle>
            <a:lvl1pPr>
              <a:defRPr sz="3600" b="0"/>
            </a:lvl1pPr>
          </a:lstStyle>
          <a:p>
            <a:r>
              <a:rPr lang="en-GB" dirty="0"/>
              <a:t>Click to add subsection title</a:t>
            </a:r>
          </a:p>
        </p:txBody>
      </p:sp>
      <p:sp>
        <p:nvSpPr>
          <p:cNvPr id="5" name="Rectangle 4">
            <a:extLst>
              <a:ext uri="{FF2B5EF4-FFF2-40B4-BE49-F238E27FC236}">
                <a16:creationId xmlns:a16="http://schemas.microsoft.com/office/drawing/2014/main" id="{645E0678-0AFB-FBE0-7737-66853E3F4237}"/>
              </a:ext>
            </a:extLst>
          </p:cNvPr>
          <p:cNvSpPr/>
          <p:nvPr userDrawn="1"/>
        </p:nvSpPr>
        <p:spPr>
          <a:xfrm>
            <a:off x="1932291" y="3019812"/>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647EDC20-FECA-E4BA-AA12-56643B9E9CEE}"/>
              </a:ext>
            </a:extLst>
          </p:cNvPr>
          <p:cNvSpPr>
            <a:spLocks noGrp="1"/>
          </p:cNvSpPr>
          <p:nvPr>
            <p:ph type="body" idx="1"/>
          </p:nvPr>
        </p:nvSpPr>
        <p:spPr>
          <a:xfrm>
            <a:off x="1921469" y="3219653"/>
            <a:ext cx="8330824" cy="741062"/>
          </a:xfrm>
        </p:spPr>
        <p:txBody>
          <a:bodyPr/>
          <a:lstStyle>
            <a:lvl1pPr marL="0" indent="0">
              <a:spcBef>
                <a:spcPts val="0"/>
              </a:spcBef>
              <a:buNone/>
              <a:defRPr sz="2400">
                <a:solidFill>
                  <a:srgbClr val="88A5B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Rectangle 3">
            <a:extLst>
              <a:ext uri="{FF2B5EF4-FFF2-40B4-BE49-F238E27FC236}">
                <a16:creationId xmlns:a16="http://schemas.microsoft.com/office/drawing/2014/main" id="{B62D1BAA-2707-DCF7-3710-5311C4B441B5}"/>
              </a:ext>
            </a:extLst>
          </p:cNvPr>
          <p:cNvSpPr/>
          <p:nvPr userDrawn="1"/>
        </p:nvSpPr>
        <p:spPr>
          <a:xfrm>
            <a:off x="-1792270" y="-1"/>
            <a:ext cx="1658228" cy="5740401"/>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Use this layout when you want to change topics within your presentation. </a:t>
            </a:r>
          </a:p>
          <a:p>
            <a:pPr algn="l"/>
            <a:endParaRPr lang="en-GB" sz="1200" dirty="0">
              <a:solidFill>
                <a:srgbClr val="1A1918"/>
              </a:solidFill>
            </a:endParaRPr>
          </a:p>
          <a:p>
            <a:pPr algn="l"/>
            <a:r>
              <a:rPr lang="en-GB" sz="1200" dirty="0">
                <a:solidFill>
                  <a:srgbClr val="1A1918"/>
                </a:solidFill>
              </a:rPr>
              <a:t>It</a:t>
            </a:r>
            <a:r>
              <a:rPr lang="en-GB" sz="1200" baseline="0" dirty="0">
                <a:solidFill>
                  <a:srgbClr val="1A1918"/>
                </a:solidFill>
              </a:rPr>
              <a:t> can also be used to pose a question. </a:t>
            </a:r>
          </a:p>
          <a:p>
            <a:pPr algn="l"/>
            <a:endParaRPr lang="en-GB" sz="1200" baseline="0" dirty="0">
              <a:solidFill>
                <a:srgbClr val="1A1918"/>
              </a:solidFill>
            </a:endParaRPr>
          </a:p>
          <a:p>
            <a:pPr algn="l"/>
            <a:r>
              <a:rPr lang="en-GB" sz="1200" baseline="0" dirty="0">
                <a:solidFill>
                  <a:srgbClr val="1A1918"/>
                </a:solidFill>
              </a:rPr>
              <a:t>It is not always necessary to fill in the blue subtext below the orange divider.</a:t>
            </a:r>
          </a:p>
          <a:p>
            <a:pPr algn="l"/>
            <a:endParaRPr lang="en-GB" sz="1200" baseline="0" dirty="0">
              <a:solidFill>
                <a:srgbClr val="1A1918"/>
              </a:solidFill>
            </a:endParaRPr>
          </a:p>
          <a:p>
            <a:pPr algn="l"/>
            <a:r>
              <a:rPr lang="en-GB" sz="1200" baseline="0" dirty="0">
                <a:solidFill>
                  <a:srgbClr val="1A1918"/>
                </a:solidFill>
              </a:rPr>
              <a:t>You might notice that the orange divider is animated. This is to help draw the viewer’s attention to a new subtopic or idea.</a:t>
            </a:r>
            <a:endParaRPr lang="en-GB" sz="1200" dirty="0">
              <a:solidFill>
                <a:srgbClr val="1A1918"/>
              </a:solidFill>
            </a:endParaRPr>
          </a:p>
          <a:p>
            <a:pPr algn="l"/>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6" name="Date Placeholder 5">
            <a:extLst>
              <a:ext uri="{FF2B5EF4-FFF2-40B4-BE49-F238E27FC236}">
                <a16:creationId xmlns:a16="http://schemas.microsoft.com/office/drawing/2014/main" id="{7E838C8D-4C57-E944-518B-AA59DEA54AF7}"/>
              </a:ext>
            </a:extLst>
          </p:cNvPr>
          <p:cNvSpPr>
            <a:spLocks noGrp="1"/>
          </p:cNvSpPr>
          <p:nvPr>
            <p:ph type="dt" sz="half" idx="10"/>
          </p:nvPr>
        </p:nvSpPr>
        <p:spPr/>
        <p:txBody>
          <a:bodyPr/>
          <a:lstStyle/>
          <a:p>
            <a:fld id="{323C7BE1-67B9-5941-A9CD-FE6AEB98B9F2}" type="datetime1">
              <a:rPr lang="sv-SE" smtClean="0"/>
              <a:t>2023-09-26</a:t>
            </a:fld>
            <a:endParaRPr lang="en-GB" dirty="0"/>
          </a:p>
        </p:txBody>
      </p:sp>
      <p:sp>
        <p:nvSpPr>
          <p:cNvPr id="7" name="Footer Placeholder 6">
            <a:extLst>
              <a:ext uri="{FF2B5EF4-FFF2-40B4-BE49-F238E27FC236}">
                <a16:creationId xmlns:a16="http://schemas.microsoft.com/office/drawing/2014/main" id="{0FB3DF29-087D-ED22-083C-C2794FDDDAC9}"/>
              </a:ext>
            </a:extLst>
          </p:cNvPr>
          <p:cNvSpPr>
            <a:spLocks noGrp="1"/>
          </p:cNvSpPr>
          <p:nvPr>
            <p:ph type="ftr" sz="quarter" idx="11"/>
          </p:nvPr>
        </p:nvSpPr>
        <p:spPr/>
        <p:txBody>
          <a:bodyPr/>
          <a:lstStyle/>
          <a:p>
            <a:r>
              <a:rPr lang="en-GB"/>
              <a:t>YOUR DEPARTMENT NAME</a:t>
            </a:r>
            <a:endParaRPr lang="en-GB" dirty="0"/>
          </a:p>
        </p:txBody>
      </p:sp>
      <p:sp>
        <p:nvSpPr>
          <p:cNvPr id="8" name="Slide Number Placeholder 7">
            <a:extLst>
              <a:ext uri="{FF2B5EF4-FFF2-40B4-BE49-F238E27FC236}">
                <a16:creationId xmlns:a16="http://schemas.microsoft.com/office/drawing/2014/main" id="{A7BC9E11-BC48-AFA7-EA17-E0C9597E2501}"/>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369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D7AA-36D9-8D4C-DE2E-ED7B7E5CF9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DFEDB8-96EA-A00A-00FB-FC83502AE73D}"/>
              </a:ext>
            </a:extLst>
          </p:cNvPr>
          <p:cNvSpPr>
            <a:spLocks noGrp="1"/>
          </p:cNvSpPr>
          <p:nvPr>
            <p:ph sz="half" idx="1"/>
          </p:nvPr>
        </p:nvSpPr>
        <p:spPr>
          <a:xfrm>
            <a:off x="557619" y="1275589"/>
            <a:ext cx="5468937" cy="4961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22527DAC-0C51-5380-E6D3-361F3CC0CF1E}"/>
              </a:ext>
            </a:extLst>
          </p:cNvPr>
          <p:cNvSpPr>
            <a:spLocks noGrp="1"/>
          </p:cNvSpPr>
          <p:nvPr>
            <p:ph sz="half" idx="2"/>
          </p:nvPr>
        </p:nvSpPr>
        <p:spPr>
          <a:xfrm>
            <a:off x="6172199" y="1275589"/>
            <a:ext cx="5468937" cy="496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E58D841-927A-F1CF-8135-CE5815F5715D}"/>
              </a:ext>
            </a:extLst>
          </p:cNvPr>
          <p:cNvSpPr>
            <a:spLocks noGrp="1"/>
          </p:cNvSpPr>
          <p:nvPr>
            <p:ph type="dt" sz="half" idx="10"/>
          </p:nvPr>
        </p:nvSpPr>
        <p:spPr/>
        <p:txBody>
          <a:bodyPr/>
          <a:lstStyle/>
          <a:p>
            <a:fld id="{323C7BE1-67B9-5941-A9CD-FE6AEB98B9F2}" type="datetime1">
              <a:rPr lang="sv-SE" smtClean="0"/>
              <a:t>2023-09-26</a:t>
            </a:fld>
            <a:endParaRPr lang="en-GB" dirty="0"/>
          </a:p>
        </p:txBody>
      </p:sp>
      <p:sp>
        <p:nvSpPr>
          <p:cNvPr id="10" name="Footer Placeholder 9">
            <a:extLst>
              <a:ext uri="{FF2B5EF4-FFF2-40B4-BE49-F238E27FC236}">
                <a16:creationId xmlns:a16="http://schemas.microsoft.com/office/drawing/2014/main" id="{908E3766-A099-16CD-4A8A-8B26AF0BA211}"/>
              </a:ext>
            </a:extLst>
          </p:cNvPr>
          <p:cNvSpPr>
            <a:spLocks noGrp="1"/>
          </p:cNvSpPr>
          <p:nvPr>
            <p:ph type="ftr" sz="quarter" idx="11"/>
          </p:nvPr>
        </p:nvSpPr>
        <p:spPr/>
        <p:txBody>
          <a:bodyPr/>
          <a:lstStyle/>
          <a:p>
            <a:r>
              <a:rPr lang="en-GB"/>
              <a:t>YOUR DEPARTMENT NAME</a:t>
            </a:r>
            <a:endParaRPr lang="en-GB" dirty="0"/>
          </a:p>
        </p:txBody>
      </p:sp>
      <p:sp>
        <p:nvSpPr>
          <p:cNvPr id="11" name="Slide Number Placeholder 10">
            <a:extLst>
              <a:ext uri="{FF2B5EF4-FFF2-40B4-BE49-F238E27FC236}">
                <a16:creationId xmlns:a16="http://schemas.microsoft.com/office/drawing/2014/main" id="{787C8257-2740-2FB1-416C-FA4CA4C57DCB}"/>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6" name="Rectangle 5">
            <a:extLst>
              <a:ext uri="{FF2B5EF4-FFF2-40B4-BE49-F238E27FC236}">
                <a16:creationId xmlns:a16="http://schemas.microsoft.com/office/drawing/2014/main" id="{CBAD3437-DA4D-95E6-C604-B801DD490A2B}"/>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149499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4328-5D33-79E6-EA9D-106B6FDB4ACD}"/>
              </a:ext>
            </a:extLst>
          </p:cNvPr>
          <p:cNvSpPr>
            <a:spLocks noGrp="1"/>
          </p:cNvSpPr>
          <p:nvPr>
            <p:ph type="title"/>
          </p:nvPr>
        </p:nvSpPr>
        <p:spPr>
          <a:xfrm>
            <a:off x="556018" y="260350"/>
            <a:ext cx="9140361" cy="93662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19A563-B989-C08E-69F7-5F3B3B7F1A08}"/>
              </a:ext>
            </a:extLst>
          </p:cNvPr>
          <p:cNvSpPr>
            <a:spLocks noGrp="1"/>
          </p:cNvSpPr>
          <p:nvPr>
            <p:ph type="body" idx="1"/>
          </p:nvPr>
        </p:nvSpPr>
        <p:spPr>
          <a:xfrm>
            <a:off x="557963" y="1273257"/>
            <a:ext cx="5158800" cy="823912"/>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EFC3A-09D5-7317-6BC4-80D320CF070A}"/>
              </a:ext>
            </a:extLst>
          </p:cNvPr>
          <p:cNvSpPr>
            <a:spLocks noGrp="1"/>
          </p:cNvSpPr>
          <p:nvPr>
            <p:ph sz="half" idx="2"/>
          </p:nvPr>
        </p:nvSpPr>
        <p:spPr>
          <a:xfrm>
            <a:off x="556017" y="2128598"/>
            <a:ext cx="5158800" cy="4108690"/>
          </a:xfrm>
        </p:spPr>
        <p:txBody>
          <a:body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CFCB2B99-24E5-5D31-7324-B86CD0AA5BD2}"/>
              </a:ext>
            </a:extLst>
          </p:cNvPr>
          <p:cNvSpPr>
            <a:spLocks noGrp="1"/>
          </p:cNvSpPr>
          <p:nvPr>
            <p:ph type="body" sz="quarter" idx="3"/>
          </p:nvPr>
        </p:nvSpPr>
        <p:spPr>
          <a:xfrm>
            <a:off x="6193329" y="1271588"/>
            <a:ext cx="5158800" cy="823911"/>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6A53D-9424-AA42-3AF2-FA8D4E6DCEAF}"/>
              </a:ext>
            </a:extLst>
          </p:cNvPr>
          <p:cNvSpPr>
            <a:spLocks noGrp="1"/>
          </p:cNvSpPr>
          <p:nvPr>
            <p:ph sz="quarter" idx="4"/>
          </p:nvPr>
        </p:nvSpPr>
        <p:spPr>
          <a:xfrm>
            <a:off x="6193329" y="2128599"/>
            <a:ext cx="5158800" cy="4108690"/>
          </a:xfrm>
        </p:spPr>
        <p:txBody>
          <a:bodyPr/>
          <a:lstStyle/>
          <a:p>
            <a:pPr lvl="0"/>
            <a:r>
              <a:rPr lang="en-US"/>
              <a:t>Click to edit Master text styles</a:t>
            </a:r>
          </a:p>
          <a:p>
            <a:pPr lvl="1"/>
            <a:r>
              <a:rPr lang="en-US"/>
              <a:t>Second level</a:t>
            </a:r>
          </a:p>
          <a:p>
            <a:pPr lvl="2"/>
            <a:r>
              <a:rPr lang="en-US"/>
              <a:t>Third level</a:t>
            </a:r>
          </a:p>
        </p:txBody>
      </p:sp>
      <p:sp>
        <p:nvSpPr>
          <p:cNvPr id="11" name="Date Placeholder 10">
            <a:extLst>
              <a:ext uri="{FF2B5EF4-FFF2-40B4-BE49-F238E27FC236}">
                <a16:creationId xmlns:a16="http://schemas.microsoft.com/office/drawing/2014/main" id="{85764F4E-BB58-1E76-1F57-CD1866C1DF6C}"/>
              </a:ext>
            </a:extLst>
          </p:cNvPr>
          <p:cNvSpPr>
            <a:spLocks noGrp="1"/>
          </p:cNvSpPr>
          <p:nvPr>
            <p:ph type="dt" sz="half" idx="10"/>
          </p:nvPr>
        </p:nvSpPr>
        <p:spPr/>
        <p:txBody>
          <a:bodyPr/>
          <a:lstStyle/>
          <a:p>
            <a:fld id="{323C7BE1-67B9-5941-A9CD-FE6AEB98B9F2}" type="datetime1">
              <a:rPr lang="sv-SE" smtClean="0"/>
              <a:t>2023-09-26</a:t>
            </a:fld>
            <a:endParaRPr lang="en-GB" dirty="0"/>
          </a:p>
        </p:txBody>
      </p:sp>
      <p:sp>
        <p:nvSpPr>
          <p:cNvPr id="12" name="Footer Placeholder 11">
            <a:extLst>
              <a:ext uri="{FF2B5EF4-FFF2-40B4-BE49-F238E27FC236}">
                <a16:creationId xmlns:a16="http://schemas.microsoft.com/office/drawing/2014/main" id="{DD0E0000-5995-F16D-D23D-A43604E224B4}"/>
              </a:ext>
            </a:extLst>
          </p:cNvPr>
          <p:cNvSpPr>
            <a:spLocks noGrp="1"/>
          </p:cNvSpPr>
          <p:nvPr>
            <p:ph type="ftr" sz="quarter" idx="11"/>
          </p:nvPr>
        </p:nvSpPr>
        <p:spPr/>
        <p:txBody>
          <a:bodyPr/>
          <a:lstStyle/>
          <a:p>
            <a:r>
              <a:rPr lang="en-GB"/>
              <a:t>YOUR DEPARTMENT NAME</a:t>
            </a:r>
            <a:endParaRPr lang="en-GB" dirty="0"/>
          </a:p>
        </p:txBody>
      </p:sp>
      <p:sp>
        <p:nvSpPr>
          <p:cNvPr id="13" name="Slide Number Placeholder 12">
            <a:extLst>
              <a:ext uri="{FF2B5EF4-FFF2-40B4-BE49-F238E27FC236}">
                <a16:creationId xmlns:a16="http://schemas.microsoft.com/office/drawing/2014/main" id="{0AF98757-C782-C4CD-6155-C3263796D6AF}"/>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EF490125-35BD-D56C-EC46-77AED4FE6F0D}"/>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254902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7" name="Date Placeholder 6">
            <a:extLst>
              <a:ext uri="{FF2B5EF4-FFF2-40B4-BE49-F238E27FC236}">
                <a16:creationId xmlns:a16="http://schemas.microsoft.com/office/drawing/2014/main" id="{E311C86D-CCBE-7B4F-D500-53D92BB945DF}"/>
              </a:ext>
            </a:extLst>
          </p:cNvPr>
          <p:cNvSpPr>
            <a:spLocks noGrp="1"/>
          </p:cNvSpPr>
          <p:nvPr>
            <p:ph type="dt" sz="half" idx="10"/>
          </p:nvPr>
        </p:nvSpPr>
        <p:spPr/>
        <p:txBody>
          <a:bodyPr/>
          <a:lstStyle/>
          <a:p>
            <a:fld id="{323C7BE1-67B9-5941-A9CD-FE6AEB98B9F2}" type="datetime1">
              <a:rPr lang="sv-SE" smtClean="0"/>
              <a:t>2023-09-26</a:t>
            </a:fld>
            <a:endParaRPr lang="en-GB" dirty="0"/>
          </a:p>
        </p:txBody>
      </p:sp>
      <p:sp>
        <p:nvSpPr>
          <p:cNvPr id="8" name="Footer Placeholder 7">
            <a:extLst>
              <a:ext uri="{FF2B5EF4-FFF2-40B4-BE49-F238E27FC236}">
                <a16:creationId xmlns:a16="http://schemas.microsoft.com/office/drawing/2014/main" id="{9D3D4056-AA15-7878-CDA2-B83349EEE2A5}"/>
              </a:ext>
            </a:extLst>
          </p:cNvPr>
          <p:cNvSpPr>
            <a:spLocks noGrp="1"/>
          </p:cNvSpPr>
          <p:nvPr>
            <p:ph type="ftr" sz="quarter" idx="11"/>
          </p:nvPr>
        </p:nvSpPr>
        <p:spPr/>
        <p:txBody>
          <a:bodyPr/>
          <a:lstStyle/>
          <a:p>
            <a:r>
              <a:rPr lang="en-GB"/>
              <a:t>YOUR DEPARTMENT NAME</a:t>
            </a:r>
            <a:endParaRPr lang="en-GB" dirty="0"/>
          </a:p>
        </p:txBody>
      </p:sp>
      <p:sp>
        <p:nvSpPr>
          <p:cNvPr id="9" name="Slide Number Placeholder 8">
            <a:extLst>
              <a:ext uri="{FF2B5EF4-FFF2-40B4-BE49-F238E27FC236}">
                <a16:creationId xmlns:a16="http://schemas.microsoft.com/office/drawing/2014/main" id="{0BA3BA4F-988F-2CF0-8507-006EF782725D}"/>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C3EA7E53-0637-3E43-AE9E-B2575CDF5043}"/>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1763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3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7" name="Diamond 6">
            <a:extLst>
              <a:ext uri="{FF2B5EF4-FFF2-40B4-BE49-F238E27FC236}">
                <a16:creationId xmlns:a16="http://schemas.microsoft.com/office/drawing/2014/main" id="{409703DE-0B40-92D6-7E75-446C4277411D}"/>
              </a:ext>
            </a:extLst>
          </p:cNvPr>
          <p:cNvSpPr>
            <a:spLocks noChangeAspect="1"/>
          </p:cNvSpPr>
          <p:nvPr/>
        </p:nvSpPr>
        <p:spPr>
          <a:xfrm>
            <a:off x="1843838"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C97DB4E4-B12A-ABC4-EE77-9A8184A4CF83}"/>
              </a:ext>
            </a:extLst>
          </p:cNvPr>
          <p:cNvSpPr>
            <a:spLocks noChangeAspect="1"/>
          </p:cNvSpPr>
          <p:nvPr/>
        </p:nvSpPr>
        <p:spPr>
          <a:xfrm>
            <a:off x="5435627" y="1526156"/>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F510103-25EF-6882-5EFC-4E60C975058D}"/>
              </a:ext>
            </a:extLst>
          </p:cNvPr>
          <p:cNvSpPr/>
          <p:nvPr/>
        </p:nvSpPr>
        <p:spPr>
          <a:xfrm>
            <a:off x="9030450" y="1527990"/>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22">
            <a:extLst>
              <a:ext uri="{FF2B5EF4-FFF2-40B4-BE49-F238E27FC236}">
                <a16:creationId xmlns:a16="http://schemas.microsoft.com/office/drawing/2014/main" id="{9167CBE1-D4A5-39E5-479C-7EFD23F6DBC4}"/>
              </a:ext>
            </a:extLst>
          </p:cNvPr>
          <p:cNvSpPr>
            <a:spLocks noGrp="1"/>
          </p:cNvSpPr>
          <p:nvPr>
            <p:ph type="body" sz="quarter" idx="13" hasCustomPrompt="1"/>
          </p:nvPr>
        </p:nvSpPr>
        <p:spPr>
          <a:xfrm>
            <a:off x="1252538" y="3202960"/>
            <a:ext cx="2514600" cy="3017563"/>
          </a:xfrm>
        </p:spPr>
        <p:txBody>
          <a:bodyPr>
            <a:normAutofit/>
          </a:bodyPr>
          <a:lstStyle>
            <a:lvl1pPr marL="0" indent="0" algn="ctr">
              <a:buNone/>
              <a:defRPr sz="2000">
                <a:solidFill>
                  <a:schemeClr val="tx1"/>
                </a:solidFill>
              </a:defRPr>
            </a:lvl1pPr>
          </a:lstStyle>
          <a:p>
            <a:pPr lvl="0"/>
            <a:r>
              <a:rPr lang="en-US" dirty="0"/>
              <a:t>Click to add text</a:t>
            </a:r>
          </a:p>
        </p:txBody>
      </p:sp>
      <p:sp>
        <p:nvSpPr>
          <p:cNvPr id="11" name="Text Placeholder 22">
            <a:extLst>
              <a:ext uri="{FF2B5EF4-FFF2-40B4-BE49-F238E27FC236}">
                <a16:creationId xmlns:a16="http://schemas.microsoft.com/office/drawing/2014/main" id="{E1EB0914-1DDA-AE1D-BDA5-402E8A024897}"/>
              </a:ext>
            </a:extLst>
          </p:cNvPr>
          <p:cNvSpPr>
            <a:spLocks noGrp="1"/>
          </p:cNvSpPr>
          <p:nvPr>
            <p:ph type="body" sz="quarter" idx="14" hasCustomPrompt="1"/>
          </p:nvPr>
        </p:nvSpPr>
        <p:spPr>
          <a:xfrm>
            <a:off x="4838700" y="3219725"/>
            <a:ext cx="2514600" cy="3000798"/>
          </a:xfrm>
        </p:spPr>
        <p:txBody>
          <a:bodyPr>
            <a:normAutofit/>
          </a:bodyPr>
          <a:lstStyle>
            <a:lvl1pPr marL="0" indent="0" algn="ctr">
              <a:buNone/>
              <a:defRPr sz="2000">
                <a:solidFill>
                  <a:schemeClr val="tx1"/>
                </a:solidFill>
              </a:defRPr>
            </a:lvl1pPr>
          </a:lstStyle>
          <a:p>
            <a:pPr lvl="0"/>
            <a:r>
              <a:rPr lang="en-US" dirty="0"/>
              <a:t>Click to add text</a:t>
            </a:r>
          </a:p>
        </p:txBody>
      </p:sp>
      <p:sp>
        <p:nvSpPr>
          <p:cNvPr id="12" name="Text Placeholder 22">
            <a:extLst>
              <a:ext uri="{FF2B5EF4-FFF2-40B4-BE49-F238E27FC236}">
                <a16:creationId xmlns:a16="http://schemas.microsoft.com/office/drawing/2014/main" id="{2B851FFB-165C-3B98-2A2D-89EEFC68831E}"/>
              </a:ext>
            </a:extLst>
          </p:cNvPr>
          <p:cNvSpPr>
            <a:spLocks noGrp="1"/>
          </p:cNvSpPr>
          <p:nvPr>
            <p:ph type="body" sz="quarter" idx="15" hasCustomPrompt="1"/>
          </p:nvPr>
        </p:nvSpPr>
        <p:spPr>
          <a:xfrm>
            <a:off x="8439150" y="3219724"/>
            <a:ext cx="2514600" cy="3000799"/>
          </a:xfrm>
        </p:spPr>
        <p:txBody>
          <a:bodyPr>
            <a:normAutofit/>
          </a:bodyPr>
          <a:lstStyle>
            <a:lvl1pPr marL="0" indent="0" algn="ctr">
              <a:buNone/>
              <a:defRPr sz="2000">
                <a:solidFill>
                  <a:schemeClr val="tx1"/>
                </a:solidFill>
              </a:defRPr>
            </a:lvl1pPr>
          </a:lstStyle>
          <a:p>
            <a:pPr lvl="0"/>
            <a:r>
              <a:rPr lang="en-US" dirty="0"/>
              <a:t>Click to add text</a:t>
            </a:r>
          </a:p>
        </p:txBody>
      </p:sp>
      <p:sp>
        <p:nvSpPr>
          <p:cNvPr id="13" name="Text Placeholder 17">
            <a:extLst>
              <a:ext uri="{FF2B5EF4-FFF2-40B4-BE49-F238E27FC236}">
                <a16:creationId xmlns:a16="http://schemas.microsoft.com/office/drawing/2014/main" id="{820B66CE-B3E3-361A-D0D7-46E022FA148D}"/>
              </a:ext>
            </a:extLst>
          </p:cNvPr>
          <p:cNvSpPr>
            <a:spLocks noGrp="1"/>
          </p:cNvSpPr>
          <p:nvPr>
            <p:ph type="body" sz="quarter" idx="17" hasCustomPrompt="1"/>
          </p:nvPr>
        </p:nvSpPr>
        <p:spPr>
          <a:xfrm>
            <a:off x="2187664" y="1849924"/>
            <a:ext cx="717046" cy="700087"/>
          </a:xfrm>
        </p:spPr>
        <p:txBody>
          <a:bodyPr anchor="ctr">
            <a:normAutofit/>
          </a:bodyPr>
          <a:lstStyle>
            <a:lvl1pPr marL="9525" indent="0" algn="ctr">
              <a:buNone/>
              <a:defRPr sz="4000" b="1">
                <a:solidFill>
                  <a:srgbClr val="032040"/>
                </a:solidFill>
              </a:defRPr>
            </a:lvl1pPr>
          </a:lstStyle>
          <a:p>
            <a:pPr lvl="0"/>
            <a:r>
              <a:rPr lang="en-GB" dirty="0"/>
              <a:t>##</a:t>
            </a:r>
          </a:p>
        </p:txBody>
      </p:sp>
      <p:sp>
        <p:nvSpPr>
          <p:cNvPr id="14" name="Text Placeholder 17">
            <a:extLst>
              <a:ext uri="{FF2B5EF4-FFF2-40B4-BE49-F238E27FC236}">
                <a16:creationId xmlns:a16="http://schemas.microsoft.com/office/drawing/2014/main" id="{064A1FD1-C27F-7258-AB74-C0ABF5487D77}"/>
              </a:ext>
            </a:extLst>
          </p:cNvPr>
          <p:cNvSpPr>
            <a:spLocks noGrp="1"/>
          </p:cNvSpPr>
          <p:nvPr>
            <p:ph type="body" sz="quarter" idx="20" hasCustomPrompt="1"/>
          </p:nvPr>
        </p:nvSpPr>
        <p:spPr>
          <a:xfrm>
            <a:off x="5767199" y="1858306"/>
            <a:ext cx="717046" cy="700087"/>
          </a:xfrm>
        </p:spPr>
        <p:txBody>
          <a:bodyPr anchor="ctr">
            <a:normAutofit/>
          </a:bodyPr>
          <a:lstStyle>
            <a:lvl1pPr marL="9525" indent="0" algn="ctr">
              <a:buNone/>
              <a:defRPr sz="4000" b="1">
                <a:solidFill>
                  <a:srgbClr val="032040"/>
                </a:solidFill>
              </a:defRPr>
            </a:lvl1pPr>
          </a:lstStyle>
          <a:p>
            <a:pPr lvl="0"/>
            <a:r>
              <a:rPr lang="en-GB" dirty="0"/>
              <a:t>##</a:t>
            </a:r>
          </a:p>
        </p:txBody>
      </p:sp>
      <p:sp>
        <p:nvSpPr>
          <p:cNvPr id="15" name="Text Placeholder 17">
            <a:extLst>
              <a:ext uri="{FF2B5EF4-FFF2-40B4-BE49-F238E27FC236}">
                <a16:creationId xmlns:a16="http://schemas.microsoft.com/office/drawing/2014/main" id="{C7EA22F4-FA2B-9319-674E-3EC84C0E5A03}"/>
              </a:ext>
            </a:extLst>
          </p:cNvPr>
          <p:cNvSpPr>
            <a:spLocks noGrp="1"/>
          </p:cNvSpPr>
          <p:nvPr>
            <p:ph type="body" sz="quarter" idx="21" hasCustomPrompt="1"/>
          </p:nvPr>
        </p:nvSpPr>
        <p:spPr>
          <a:xfrm>
            <a:off x="9360505" y="1842112"/>
            <a:ext cx="717046" cy="700087"/>
          </a:xfrm>
        </p:spPr>
        <p:txBody>
          <a:bodyPr anchor="ctr">
            <a:normAutofit/>
          </a:bodyPr>
          <a:lstStyle>
            <a:lvl1pPr marL="9525" indent="0" algn="ctr">
              <a:buNone/>
              <a:defRPr sz="4000" b="1">
                <a:solidFill>
                  <a:srgbClr val="032040"/>
                </a:solidFill>
              </a:defRPr>
            </a:lvl1pPr>
          </a:lstStyle>
          <a:p>
            <a:pPr lvl="0"/>
            <a:r>
              <a:rPr lang="en-GB" dirty="0"/>
              <a:t>##</a:t>
            </a:r>
          </a:p>
        </p:txBody>
      </p:sp>
      <p:sp>
        <p:nvSpPr>
          <p:cNvPr id="3" name="Rectangle 2">
            <a:extLst>
              <a:ext uri="{FF2B5EF4-FFF2-40B4-BE49-F238E27FC236}">
                <a16:creationId xmlns:a16="http://schemas.microsoft.com/office/drawing/2014/main" id="{C7E0C9C9-479A-1435-4FE8-E70E6D8D9DE8}"/>
              </a:ext>
            </a:extLst>
          </p:cNvPr>
          <p:cNvSpPr/>
          <p:nvPr userDrawn="1"/>
        </p:nvSpPr>
        <p:spPr>
          <a:xfrm>
            <a:off x="-1792270" y="0"/>
            <a:ext cx="1658228" cy="67310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This slide can be used to replace bullet points.  </a:t>
            </a:r>
          </a:p>
          <a:p>
            <a:pPr algn="l"/>
            <a:endParaRPr lang="en-GB" sz="1200" dirty="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1A1918"/>
                </a:solidFill>
              </a:rPr>
              <a:t>You may wish to add numbers or icons to help describe your content. The colour should be </a:t>
            </a:r>
            <a:r>
              <a:rPr lang="en-GB" sz="1200" b="1" dirty="0">
                <a:solidFill>
                  <a:srgbClr val="1A1918"/>
                </a:solidFill>
              </a:rPr>
              <a:t>HEX#032040</a:t>
            </a:r>
            <a:r>
              <a:rPr lang="en-GB" sz="1200" dirty="0">
                <a:solidFill>
                  <a:srgbClr val="1A1918"/>
                </a:solidFill>
              </a:rPr>
              <a:t>.</a:t>
            </a:r>
          </a:p>
          <a:p>
            <a:pPr algn="l"/>
            <a:endParaRPr lang="en-GB" sz="1200" dirty="0">
              <a:solidFill>
                <a:srgbClr val="1A1918"/>
              </a:solidFill>
            </a:endParaRPr>
          </a:p>
          <a:p>
            <a:pPr algn="l"/>
            <a:r>
              <a:rPr lang="en-GB" sz="1200" dirty="0">
                <a:solidFill>
                  <a:srgbClr val="1A1918"/>
                </a:solidFill>
              </a:rPr>
              <a:t>Simply click on the ## placeholder to add a number. They are already formatted to be 40 point font and bold.</a:t>
            </a:r>
          </a:p>
          <a:p>
            <a:pPr algn="l"/>
            <a:endParaRPr lang="en-GB" sz="1200" dirty="0">
              <a:solidFill>
                <a:srgbClr val="1A1918"/>
              </a:solidFill>
            </a:endParaRPr>
          </a:p>
          <a:p>
            <a:pPr algn="l"/>
            <a:r>
              <a:rPr lang="en-GB" sz="1200" dirty="0">
                <a:solidFill>
                  <a:srgbClr val="1A1918"/>
                </a:solidFill>
              </a:rPr>
              <a:t>To add an icon, delete the ## placeholder and go to </a:t>
            </a:r>
            <a:r>
              <a:rPr lang="en-GB" sz="1200" b="1" dirty="0">
                <a:solidFill>
                  <a:srgbClr val="1A1918"/>
                </a:solidFill>
              </a:rPr>
              <a:t>Insert </a:t>
            </a:r>
            <a:r>
              <a:rPr lang="en-GB" sz="1200" dirty="0">
                <a:solidFill>
                  <a:srgbClr val="1A1918"/>
                </a:solidFill>
              </a:rPr>
              <a:t>&gt; </a:t>
            </a:r>
            <a:r>
              <a:rPr lang="en-GB" sz="1200" b="1" dirty="0">
                <a:solidFill>
                  <a:srgbClr val="1A1918"/>
                </a:solidFill>
              </a:rPr>
              <a:t>Icons</a:t>
            </a:r>
          </a:p>
          <a:p>
            <a:pPr algn="l"/>
            <a:endParaRPr lang="en-GB" sz="1200" dirty="0">
              <a:solidFill>
                <a:srgbClr val="1A1918"/>
              </a:solidFill>
            </a:endParaRPr>
          </a:p>
          <a:p>
            <a:pPr algn="l"/>
            <a:r>
              <a:rPr lang="en-GB" sz="1200" dirty="0">
                <a:solidFill>
                  <a:srgbClr val="1A1918"/>
                </a:solidFill>
              </a:rPr>
              <a:t>The size for icons should be 2x2 cm.</a:t>
            </a:r>
          </a:p>
          <a:p>
            <a:pPr algn="l"/>
            <a:r>
              <a:rPr lang="en-GB" sz="1200" dirty="0">
                <a:solidFill>
                  <a:srgbClr val="1A1918"/>
                </a:solidFill>
              </a:rPr>
              <a:t>Resizing is done in the Graphics Format tab. </a:t>
            </a:r>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17" name="Date Placeholder 16">
            <a:extLst>
              <a:ext uri="{FF2B5EF4-FFF2-40B4-BE49-F238E27FC236}">
                <a16:creationId xmlns:a16="http://schemas.microsoft.com/office/drawing/2014/main" id="{CFC122BC-A3DA-14DB-8070-BBE2C86324EF}"/>
              </a:ext>
            </a:extLst>
          </p:cNvPr>
          <p:cNvSpPr>
            <a:spLocks noGrp="1"/>
          </p:cNvSpPr>
          <p:nvPr>
            <p:ph type="dt" sz="half" idx="22"/>
          </p:nvPr>
        </p:nvSpPr>
        <p:spPr/>
        <p:txBody>
          <a:bodyPr/>
          <a:lstStyle/>
          <a:p>
            <a:fld id="{323C7BE1-67B9-5941-A9CD-FE6AEB98B9F2}" type="datetime1">
              <a:rPr lang="sv-SE" smtClean="0"/>
              <a:t>2023-09-26</a:t>
            </a:fld>
            <a:endParaRPr lang="en-GB" dirty="0"/>
          </a:p>
        </p:txBody>
      </p:sp>
      <p:sp>
        <p:nvSpPr>
          <p:cNvPr id="18" name="Footer Placeholder 17">
            <a:extLst>
              <a:ext uri="{FF2B5EF4-FFF2-40B4-BE49-F238E27FC236}">
                <a16:creationId xmlns:a16="http://schemas.microsoft.com/office/drawing/2014/main" id="{2C00E756-912D-0A6D-9046-EF8860F275B9}"/>
              </a:ext>
            </a:extLst>
          </p:cNvPr>
          <p:cNvSpPr>
            <a:spLocks noGrp="1"/>
          </p:cNvSpPr>
          <p:nvPr>
            <p:ph type="ftr" sz="quarter" idx="23"/>
          </p:nvPr>
        </p:nvSpPr>
        <p:spPr/>
        <p:txBody>
          <a:bodyPr/>
          <a:lstStyle/>
          <a:p>
            <a:r>
              <a:rPr lang="en-GB"/>
              <a:t>YOUR DEPARTMENT NAME</a:t>
            </a:r>
            <a:endParaRPr lang="en-GB" dirty="0"/>
          </a:p>
        </p:txBody>
      </p:sp>
      <p:sp>
        <p:nvSpPr>
          <p:cNvPr id="19" name="Slide Number Placeholder 18">
            <a:extLst>
              <a:ext uri="{FF2B5EF4-FFF2-40B4-BE49-F238E27FC236}">
                <a16:creationId xmlns:a16="http://schemas.microsoft.com/office/drawing/2014/main" id="{E7E3BBED-5AE6-B28C-4944-EE863FC2CB30}"/>
              </a:ext>
            </a:extLst>
          </p:cNvPr>
          <p:cNvSpPr>
            <a:spLocks noGrp="1"/>
          </p:cNvSpPr>
          <p:nvPr>
            <p:ph type="sldNum" sz="quarter" idx="24"/>
          </p:nvPr>
        </p:nvSpPr>
        <p:spPr/>
        <p:txBody>
          <a:bodyPr/>
          <a:lstStyle/>
          <a:p>
            <a:fld id="{B3284CE9-EFAB-9F4B-868A-1F02DB69B64D}" type="slidenum">
              <a:rPr lang="en-GB" smtClean="0"/>
              <a:pPr/>
              <a:t>‹#›</a:t>
            </a:fld>
            <a:endParaRPr lang="en-GB"/>
          </a:p>
        </p:txBody>
      </p:sp>
      <p:sp>
        <p:nvSpPr>
          <p:cNvPr id="4" name="Rectangle 3">
            <a:extLst>
              <a:ext uri="{FF2B5EF4-FFF2-40B4-BE49-F238E27FC236}">
                <a16:creationId xmlns:a16="http://schemas.microsoft.com/office/drawing/2014/main" id="{B5E75ADD-C399-2542-6372-9962D6E6019A}"/>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76858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4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17" name="Diamond 16">
            <a:extLst>
              <a:ext uri="{FF2B5EF4-FFF2-40B4-BE49-F238E27FC236}">
                <a16:creationId xmlns:a16="http://schemas.microsoft.com/office/drawing/2014/main" id="{A3913290-0FEC-A506-ABBD-90A42D4D55B9}"/>
              </a:ext>
            </a:extLst>
          </p:cNvPr>
          <p:cNvSpPr>
            <a:spLocks noChangeAspect="1"/>
          </p:cNvSpPr>
          <p:nvPr/>
        </p:nvSpPr>
        <p:spPr>
          <a:xfrm>
            <a:off x="998445"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Diamond 17">
            <a:extLst>
              <a:ext uri="{FF2B5EF4-FFF2-40B4-BE49-F238E27FC236}">
                <a16:creationId xmlns:a16="http://schemas.microsoft.com/office/drawing/2014/main" id="{51219CFD-2E90-7C0C-A4C0-A31470F7D152}"/>
              </a:ext>
            </a:extLst>
          </p:cNvPr>
          <p:cNvSpPr>
            <a:spLocks noChangeAspect="1"/>
          </p:cNvSpPr>
          <p:nvPr/>
        </p:nvSpPr>
        <p:spPr>
          <a:xfrm>
            <a:off x="3966019" y="151276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22">
            <a:extLst>
              <a:ext uri="{FF2B5EF4-FFF2-40B4-BE49-F238E27FC236}">
                <a16:creationId xmlns:a16="http://schemas.microsoft.com/office/drawing/2014/main" id="{F3263630-1B00-66C2-DDC1-F500B5BD4C41}"/>
              </a:ext>
            </a:extLst>
          </p:cNvPr>
          <p:cNvSpPr>
            <a:spLocks noGrp="1"/>
          </p:cNvSpPr>
          <p:nvPr>
            <p:ph type="body" sz="quarter" idx="13" hasCustomPrompt="1"/>
          </p:nvPr>
        </p:nvSpPr>
        <p:spPr>
          <a:xfrm>
            <a:off x="407145" y="3202961"/>
            <a:ext cx="2514600" cy="3016960"/>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0" name="Text Placeholder 22">
            <a:extLst>
              <a:ext uri="{FF2B5EF4-FFF2-40B4-BE49-F238E27FC236}">
                <a16:creationId xmlns:a16="http://schemas.microsoft.com/office/drawing/2014/main" id="{B4B50D79-FE46-42BC-A2C7-9DCDF845985D}"/>
              </a:ext>
            </a:extLst>
          </p:cNvPr>
          <p:cNvSpPr>
            <a:spLocks noGrp="1"/>
          </p:cNvSpPr>
          <p:nvPr>
            <p:ph type="body" sz="quarter" idx="14" hasCustomPrompt="1"/>
          </p:nvPr>
        </p:nvSpPr>
        <p:spPr>
          <a:xfrm>
            <a:off x="3362382" y="3220328"/>
            <a:ext cx="2514600" cy="2999594"/>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1" name="Diamond 20">
            <a:extLst>
              <a:ext uri="{FF2B5EF4-FFF2-40B4-BE49-F238E27FC236}">
                <a16:creationId xmlns:a16="http://schemas.microsoft.com/office/drawing/2014/main" id="{04260901-55E9-FCD8-C785-3FBAEAB2BA41}"/>
              </a:ext>
            </a:extLst>
          </p:cNvPr>
          <p:cNvSpPr>
            <a:spLocks noChangeAspect="1"/>
          </p:cNvSpPr>
          <p:nvPr/>
        </p:nvSpPr>
        <p:spPr>
          <a:xfrm>
            <a:off x="6936627" y="1526759"/>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2">
            <a:extLst>
              <a:ext uri="{FF2B5EF4-FFF2-40B4-BE49-F238E27FC236}">
                <a16:creationId xmlns:a16="http://schemas.microsoft.com/office/drawing/2014/main" id="{E92C7542-C073-4601-EB89-4F059667CFFD}"/>
              </a:ext>
            </a:extLst>
          </p:cNvPr>
          <p:cNvSpPr>
            <a:spLocks noGrp="1"/>
          </p:cNvSpPr>
          <p:nvPr>
            <p:ph type="body" sz="quarter" idx="19" hasCustomPrompt="1"/>
          </p:nvPr>
        </p:nvSpPr>
        <p:spPr>
          <a:xfrm>
            <a:off x="6317619" y="3220327"/>
            <a:ext cx="2514600" cy="2999593"/>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3" name="Diamond 22">
            <a:extLst>
              <a:ext uri="{FF2B5EF4-FFF2-40B4-BE49-F238E27FC236}">
                <a16:creationId xmlns:a16="http://schemas.microsoft.com/office/drawing/2014/main" id="{EACFC3AC-4F48-A183-29BC-EC5EE4CC9C0D}"/>
              </a:ext>
            </a:extLst>
          </p:cNvPr>
          <p:cNvSpPr>
            <a:spLocks noChangeAspect="1"/>
          </p:cNvSpPr>
          <p:nvPr/>
        </p:nvSpPr>
        <p:spPr>
          <a:xfrm>
            <a:off x="9869783" y="152455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2">
            <a:extLst>
              <a:ext uri="{FF2B5EF4-FFF2-40B4-BE49-F238E27FC236}">
                <a16:creationId xmlns:a16="http://schemas.microsoft.com/office/drawing/2014/main" id="{4BF2850D-E099-F2EB-6CB7-0F6EB08862A3}"/>
              </a:ext>
            </a:extLst>
          </p:cNvPr>
          <p:cNvSpPr>
            <a:spLocks noGrp="1"/>
          </p:cNvSpPr>
          <p:nvPr>
            <p:ph type="body" sz="quarter" idx="20" hasCustomPrompt="1"/>
          </p:nvPr>
        </p:nvSpPr>
        <p:spPr>
          <a:xfrm>
            <a:off x="9272856" y="3218120"/>
            <a:ext cx="2514600" cy="3019167"/>
          </a:xfrm>
        </p:spPr>
        <p:txBody>
          <a:bodyPr>
            <a:normAutofit/>
          </a:bodyPr>
          <a:lstStyle>
            <a:lvl1pPr marL="0" indent="0" algn="ctr">
              <a:buNone/>
              <a:defRPr sz="2000">
                <a:solidFill>
                  <a:schemeClr val="tx1"/>
                </a:solidFill>
              </a:defRPr>
            </a:lvl1pPr>
          </a:lstStyle>
          <a:p>
            <a:pPr lvl="0"/>
            <a:r>
              <a:rPr lang="en-GB" dirty="0"/>
              <a:t>Click to add text</a:t>
            </a:r>
          </a:p>
        </p:txBody>
      </p:sp>
      <p:sp>
        <p:nvSpPr>
          <p:cNvPr id="25" name="Text Placeholder 17">
            <a:extLst>
              <a:ext uri="{FF2B5EF4-FFF2-40B4-BE49-F238E27FC236}">
                <a16:creationId xmlns:a16="http://schemas.microsoft.com/office/drawing/2014/main" id="{F7467C20-AC80-8AF4-CFA3-47CFEFF2D954}"/>
              </a:ext>
            </a:extLst>
          </p:cNvPr>
          <p:cNvSpPr>
            <a:spLocks noGrp="1"/>
          </p:cNvSpPr>
          <p:nvPr>
            <p:ph type="body" sz="quarter" idx="17" hasCustomPrompt="1"/>
          </p:nvPr>
        </p:nvSpPr>
        <p:spPr>
          <a:xfrm>
            <a:off x="1323131" y="1843892"/>
            <a:ext cx="717046" cy="700087"/>
          </a:xfrm>
          <a:noFill/>
        </p:spPr>
        <p:txBody>
          <a:bodyPr anchor="ctr">
            <a:normAutofit/>
          </a:bodyPr>
          <a:lstStyle>
            <a:lvl1pPr marL="9525" indent="0" algn="ctr">
              <a:buNone/>
              <a:defRPr sz="4000" b="1">
                <a:solidFill>
                  <a:schemeClr val="bg2"/>
                </a:solidFill>
              </a:defRPr>
            </a:lvl1pPr>
          </a:lstStyle>
          <a:p>
            <a:pPr lvl="0"/>
            <a:r>
              <a:rPr lang="en-GB" dirty="0"/>
              <a:t>##</a:t>
            </a:r>
          </a:p>
        </p:txBody>
      </p:sp>
      <p:sp>
        <p:nvSpPr>
          <p:cNvPr id="26" name="Text Placeholder 17">
            <a:extLst>
              <a:ext uri="{FF2B5EF4-FFF2-40B4-BE49-F238E27FC236}">
                <a16:creationId xmlns:a16="http://schemas.microsoft.com/office/drawing/2014/main" id="{11130BB0-A5C4-39A0-ECF3-B8EC13A54C4F}"/>
              </a:ext>
            </a:extLst>
          </p:cNvPr>
          <p:cNvSpPr>
            <a:spLocks noGrp="1"/>
          </p:cNvSpPr>
          <p:nvPr>
            <p:ph type="body" sz="quarter" idx="22" hasCustomPrompt="1"/>
          </p:nvPr>
        </p:nvSpPr>
        <p:spPr>
          <a:xfrm>
            <a:off x="4293739" y="1828718"/>
            <a:ext cx="717046" cy="700087"/>
          </a:xfrm>
          <a:noFill/>
        </p:spPr>
        <p:txBody>
          <a:bodyPr anchor="ctr">
            <a:normAutofit/>
          </a:bodyPr>
          <a:lstStyle>
            <a:lvl1pPr marL="9525" indent="0" algn="ctr">
              <a:buNone/>
              <a:defRPr sz="4000" b="1">
                <a:solidFill>
                  <a:schemeClr val="bg2"/>
                </a:solidFill>
              </a:defRPr>
            </a:lvl1pPr>
          </a:lstStyle>
          <a:p>
            <a:pPr lvl="0"/>
            <a:r>
              <a:rPr lang="en-GB" dirty="0"/>
              <a:t>##</a:t>
            </a:r>
          </a:p>
        </p:txBody>
      </p:sp>
      <p:sp>
        <p:nvSpPr>
          <p:cNvPr id="27" name="Text Placeholder 17">
            <a:extLst>
              <a:ext uri="{FF2B5EF4-FFF2-40B4-BE49-F238E27FC236}">
                <a16:creationId xmlns:a16="http://schemas.microsoft.com/office/drawing/2014/main" id="{CD3294F7-D1DB-678C-B87E-073539489DE4}"/>
              </a:ext>
            </a:extLst>
          </p:cNvPr>
          <p:cNvSpPr>
            <a:spLocks noGrp="1"/>
          </p:cNvSpPr>
          <p:nvPr>
            <p:ph type="body" sz="quarter" idx="23" hasCustomPrompt="1"/>
          </p:nvPr>
        </p:nvSpPr>
        <p:spPr>
          <a:xfrm>
            <a:off x="7279191" y="1849141"/>
            <a:ext cx="717046" cy="700087"/>
          </a:xfrm>
          <a:noFill/>
        </p:spPr>
        <p:txBody>
          <a:bodyPr anchor="ctr">
            <a:normAutofit/>
          </a:bodyPr>
          <a:lstStyle>
            <a:lvl1pPr marL="9525" indent="0" algn="ctr">
              <a:buNone/>
              <a:defRPr sz="4000" b="1">
                <a:solidFill>
                  <a:schemeClr val="bg2"/>
                </a:solidFill>
              </a:defRPr>
            </a:lvl1pPr>
          </a:lstStyle>
          <a:p>
            <a:pPr lvl="0"/>
            <a:r>
              <a:rPr lang="en-GB" dirty="0"/>
              <a:t>##</a:t>
            </a:r>
          </a:p>
        </p:txBody>
      </p:sp>
      <p:sp>
        <p:nvSpPr>
          <p:cNvPr id="28" name="Text Placeholder 17">
            <a:extLst>
              <a:ext uri="{FF2B5EF4-FFF2-40B4-BE49-F238E27FC236}">
                <a16:creationId xmlns:a16="http://schemas.microsoft.com/office/drawing/2014/main" id="{DB361A1D-F7CA-7E48-0E46-9CC3972CBD78}"/>
              </a:ext>
            </a:extLst>
          </p:cNvPr>
          <p:cNvSpPr>
            <a:spLocks noGrp="1"/>
          </p:cNvSpPr>
          <p:nvPr>
            <p:ph type="body" sz="quarter" idx="24" hasCustomPrompt="1"/>
          </p:nvPr>
        </p:nvSpPr>
        <p:spPr>
          <a:xfrm>
            <a:off x="10207591" y="1840508"/>
            <a:ext cx="717046" cy="700087"/>
          </a:xfrm>
          <a:noFill/>
        </p:spPr>
        <p:txBody>
          <a:bodyPr anchor="ctr">
            <a:normAutofit/>
          </a:bodyPr>
          <a:lstStyle>
            <a:lvl1pPr marL="9525" indent="0" algn="ctr">
              <a:buNone/>
              <a:defRPr sz="4000" b="1">
                <a:solidFill>
                  <a:schemeClr val="bg2"/>
                </a:solidFill>
              </a:defRPr>
            </a:lvl1pPr>
          </a:lstStyle>
          <a:p>
            <a:pPr lvl="0"/>
            <a:r>
              <a:rPr lang="en-GB" dirty="0"/>
              <a:t>##</a:t>
            </a:r>
          </a:p>
        </p:txBody>
      </p:sp>
      <p:sp>
        <p:nvSpPr>
          <p:cNvPr id="8" name="Rectangle 7">
            <a:extLst>
              <a:ext uri="{FF2B5EF4-FFF2-40B4-BE49-F238E27FC236}">
                <a16:creationId xmlns:a16="http://schemas.microsoft.com/office/drawing/2014/main" id="{B52AE618-B0A9-8915-19D8-7D913305B032}"/>
              </a:ext>
            </a:extLst>
          </p:cNvPr>
          <p:cNvSpPr/>
          <p:nvPr userDrawn="1"/>
        </p:nvSpPr>
        <p:spPr>
          <a:xfrm>
            <a:off x="-1792270" y="0"/>
            <a:ext cx="1658228" cy="67310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dirty="0">
                <a:solidFill>
                  <a:srgbClr val="1A1918"/>
                </a:solidFill>
              </a:rPr>
              <a:t>LAYOUT GUIDE</a:t>
            </a:r>
          </a:p>
          <a:p>
            <a:pPr algn="l"/>
            <a:endParaRPr lang="en-GB" sz="1200" dirty="0">
              <a:solidFill>
                <a:srgbClr val="1A1918"/>
              </a:solidFill>
            </a:endParaRPr>
          </a:p>
          <a:p>
            <a:pPr algn="l"/>
            <a:r>
              <a:rPr lang="en-GB" sz="1200" dirty="0">
                <a:solidFill>
                  <a:srgbClr val="1A1918"/>
                </a:solidFill>
              </a:rPr>
              <a:t>This slide can be used to replace bullet points.  </a:t>
            </a:r>
          </a:p>
          <a:p>
            <a:pPr algn="l"/>
            <a:endParaRPr lang="en-GB" sz="1200" dirty="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1A1918"/>
                </a:solidFill>
              </a:rPr>
              <a:t>You may wish to add numbers or icons to help describe your content. The colour should be </a:t>
            </a:r>
            <a:r>
              <a:rPr lang="en-GB" sz="1200" b="1" dirty="0">
                <a:solidFill>
                  <a:srgbClr val="1A1918"/>
                </a:solidFill>
              </a:rPr>
              <a:t>HEX#032040</a:t>
            </a:r>
            <a:r>
              <a:rPr lang="en-GB" sz="1200" dirty="0">
                <a:solidFill>
                  <a:srgbClr val="1A1918"/>
                </a:solidFill>
              </a:rPr>
              <a:t>.</a:t>
            </a:r>
          </a:p>
          <a:p>
            <a:pPr algn="l"/>
            <a:endParaRPr lang="en-GB" sz="1200" dirty="0">
              <a:solidFill>
                <a:srgbClr val="1A1918"/>
              </a:solidFill>
            </a:endParaRPr>
          </a:p>
          <a:p>
            <a:pPr algn="l"/>
            <a:r>
              <a:rPr lang="en-GB" sz="1200" dirty="0">
                <a:solidFill>
                  <a:srgbClr val="1A1918"/>
                </a:solidFill>
              </a:rPr>
              <a:t>Simply click on the ## placeholder to add a number. They are already formatted to be 40 point font and bold.</a:t>
            </a:r>
          </a:p>
          <a:p>
            <a:pPr algn="l"/>
            <a:endParaRPr lang="en-GB" sz="1200" dirty="0">
              <a:solidFill>
                <a:srgbClr val="1A1918"/>
              </a:solidFill>
            </a:endParaRPr>
          </a:p>
          <a:p>
            <a:pPr algn="l"/>
            <a:r>
              <a:rPr lang="en-GB" sz="1200" dirty="0">
                <a:solidFill>
                  <a:srgbClr val="1A1918"/>
                </a:solidFill>
              </a:rPr>
              <a:t>To add an icon, delete the ## placeholder and go to </a:t>
            </a:r>
            <a:r>
              <a:rPr lang="en-GB" sz="1200" b="1" dirty="0">
                <a:solidFill>
                  <a:srgbClr val="1A1918"/>
                </a:solidFill>
              </a:rPr>
              <a:t>Insert </a:t>
            </a:r>
            <a:r>
              <a:rPr lang="en-GB" sz="1200" dirty="0">
                <a:solidFill>
                  <a:srgbClr val="1A1918"/>
                </a:solidFill>
              </a:rPr>
              <a:t>&gt; </a:t>
            </a:r>
            <a:r>
              <a:rPr lang="en-GB" sz="1200" b="1" dirty="0">
                <a:solidFill>
                  <a:srgbClr val="1A1918"/>
                </a:solidFill>
              </a:rPr>
              <a:t>Icons</a:t>
            </a:r>
          </a:p>
          <a:p>
            <a:pPr algn="l"/>
            <a:endParaRPr lang="en-GB" sz="1200" dirty="0">
              <a:solidFill>
                <a:srgbClr val="1A1918"/>
              </a:solidFill>
            </a:endParaRPr>
          </a:p>
          <a:p>
            <a:pPr algn="l"/>
            <a:r>
              <a:rPr lang="en-GB" sz="1200" dirty="0">
                <a:solidFill>
                  <a:srgbClr val="1A1918"/>
                </a:solidFill>
              </a:rPr>
              <a:t>The size for icons should be 2x2 cm.</a:t>
            </a:r>
          </a:p>
          <a:p>
            <a:pPr algn="l"/>
            <a:r>
              <a:rPr lang="en-GB" sz="1200" dirty="0">
                <a:solidFill>
                  <a:srgbClr val="1A1918"/>
                </a:solidFill>
              </a:rPr>
              <a:t>Resizing is done in the Graphics Format tab. </a:t>
            </a:r>
            <a:endParaRPr lang="en-GB" sz="1200" dirty="0">
              <a:solidFill>
                <a:schemeClr val="tx1"/>
              </a:solidFill>
            </a:endParaRPr>
          </a:p>
          <a:p>
            <a:pPr algn="l"/>
            <a:r>
              <a:rPr lang="en-GB" sz="1200" dirty="0">
                <a:solidFill>
                  <a:schemeClr val="accent5">
                    <a:lumMod val="40000"/>
                    <a:lumOff val="60000"/>
                  </a:schemeClr>
                </a:solidFill>
              </a:rPr>
              <a:t>--------------</a:t>
            </a:r>
          </a:p>
          <a:p>
            <a:pPr algn="l"/>
            <a:r>
              <a:rPr lang="en-GB" sz="1050" i="1" dirty="0">
                <a:solidFill>
                  <a:srgbClr val="767776"/>
                </a:solidFill>
              </a:rPr>
              <a:t>This info box will not appear when you present your slide.</a:t>
            </a:r>
          </a:p>
        </p:txBody>
      </p:sp>
      <p:sp>
        <p:nvSpPr>
          <p:cNvPr id="5" name="Date Placeholder 4">
            <a:extLst>
              <a:ext uri="{FF2B5EF4-FFF2-40B4-BE49-F238E27FC236}">
                <a16:creationId xmlns:a16="http://schemas.microsoft.com/office/drawing/2014/main" id="{1AD34322-F694-8930-5A39-AF213B2FAC7C}"/>
              </a:ext>
            </a:extLst>
          </p:cNvPr>
          <p:cNvSpPr>
            <a:spLocks noGrp="1"/>
          </p:cNvSpPr>
          <p:nvPr>
            <p:ph type="dt" sz="half" idx="25"/>
          </p:nvPr>
        </p:nvSpPr>
        <p:spPr/>
        <p:txBody>
          <a:bodyPr/>
          <a:lstStyle/>
          <a:p>
            <a:fld id="{323C7BE1-67B9-5941-A9CD-FE6AEB98B9F2}" type="datetime1">
              <a:rPr lang="sv-SE" smtClean="0"/>
              <a:t>2023-09-26</a:t>
            </a:fld>
            <a:endParaRPr lang="en-GB" dirty="0"/>
          </a:p>
        </p:txBody>
      </p:sp>
      <p:sp>
        <p:nvSpPr>
          <p:cNvPr id="9" name="Footer Placeholder 8">
            <a:extLst>
              <a:ext uri="{FF2B5EF4-FFF2-40B4-BE49-F238E27FC236}">
                <a16:creationId xmlns:a16="http://schemas.microsoft.com/office/drawing/2014/main" id="{FAF4FB9C-E9DE-ECED-F92A-26D3562867C8}"/>
              </a:ext>
            </a:extLst>
          </p:cNvPr>
          <p:cNvSpPr>
            <a:spLocks noGrp="1"/>
          </p:cNvSpPr>
          <p:nvPr>
            <p:ph type="ftr" sz="quarter" idx="26"/>
          </p:nvPr>
        </p:nvSpPr>
        <p:spPr/>
        <p:txBody>
          <a:bodyPr/>
          <a:lstStyle/>
          <a:p>
            <a:r>
              <a:rPr lang="en-GB"/>
              <a:t>YOUR DEPARTMENT NAME</a:t>
            </a:r>
            <a:endParaRPr lang="en-GB" dirty="0"/>
          </a:p>
        </p:txBody>
      </p:sp>
      <p:sp>
        <p:nvSpPr>
          <p:cNvPr id="10" name="Slide Number Placeholder 9">
            <a:extLst>
              <a:ext uri="{FF2B5EF4-FFF2-40B4-BE49-F238E27FC236}">
                <a16:creationId xmlns:a16="http://schemas.microsoft.com/office/drawing/2014/main" id="{C11BAF91-8631-993A-1B2E-E98438CA89E0}"/>
              </a:ext>
            </a:extLst>
          </p:cNvPr>
          <p:cNvSpPr>
            <a:spLocks noGrp="1"/>
          </p:cNvSpPr>
          <p:nvPr>
            <p:ph type="sldNum" sz="quarter" idx="27"/>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E4AEF616-2F1D-9E6E-5B86-F1B90587EFD2}"/>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solidFill>
                <a:schemeClr val="tx1"/>
              </a:solidFill>
            </a:endParaRPr>
          </a:p>
        </p:txBody>
      </p:sp>
    </p:spTree>
    <p:extLst>
      <p:ext uri="{BB962C8B-B14F-4D97-AF65-F5344CB8AC3E}">
        <p14:creationId xmlns:p14="http://schemas.microsoft.com/office/powerpoint/2010/main" val="219743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6B4656-46C1-C721-3A59-D9D22D4625BC}"/>
              </a:ext>
            </a:extLst>
          </p:cNvPr>
          <p:cNvSpPr>
            <a:spLocks noGrp="1"/>
          </p:cNvSpPr>
          <p:nvPr>
            <p:ph type="dt" sz="half" idx="10"/>
          </p:nvPr>
        </p:nvSpPr>
        <p:spPr/>
        <p:txBody>
          <a:bodyPr/>
          <a:lstStyle/>
          <a:p>
            <a:fld id="{323C7BE1-67B9-5941-A9CD-FE6AEB98B9F2}" type="datetime1">
              <a:rPr lang="sv-SE" smtClean="0"/>
              <a:t>2023-09-26</a:t>
            </a:fld>
            <a:endParaRPr lang="en-GB" dirty="0"/>
          </a:p>
        </p:txBody>
      </p:sp>
      <p:sp>
        <p:nvSpPr>
          <p:cNvPr id="6" name="Footer Placeholder 5">
            <a:extLst>
              <a:ext uri="{FF2B5EF4-FFF2-40B4-BE49-F238E27FC236}">
                <a16:creationId xmlns:a16="http://schemas.microsoft.com/office/drawing/2014/main" id="{E853BDFD-A743-057D-2463-BAB2F5CE9371}"/>
              </a:ext>
            </a:extLst>
          </p:cNvPr>
          <p:cNvSpPr>
            <a:spLocks noGrp="1"/>
          </p:cNvSpPr>
          <p:nvPr>
            <p:ph type="ftr" sz="quarter" idx="11"/>
          </p:nvPr>
        </p:nvSpPr>
        <p:spPr/>
        <p:txBody>
          <a:bodyPr/>
          <a:lstStyle/>
          <a:p>
            <a:r>
              <a:rPr lang="en-GB"/>
              <a:t>YOUR DEPARTMENT NAME</a:t>
            </a:r>
            <a:endParaRPr lang="en-GB" dirty="0"/>
          </a:p>
        </p:txBody>
      </p:sp>
      <p:sp>
        <p:nvSpPr>
          <p:cNvPr id="7" name="Slide Number Placeholder 6">
            <a:extLst>
              <a:ext uri="{FF2B5EF4-FFF2-40B4-BE49-F238E27FC236}">
                <a16:creationId xmlns:a16="http://schemas.microsoft.com/office/drawing/2014/main" id="{B0EB883C-705F-592B-3AD4-C11BB3091CB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413659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204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A5020B-988D-B10A-7338-7B28C7F28A12}"/>
              </a:ext>
            </a:extLst>
          </p:cNvPr>
          <p:cNvSpPr/>
          <p:nvPr/>
        </p:nvSpPr>
        <p:spPr>
          <a:xfrm>
            <a:off x="-2168" y="6522640"/>
            <a:ext cx="12204000" cy="351402"/>
          </a:xfrm>
          <a:prstGeom prst="rect">
            <a:avLst/>
          </a:prstGeom>
          <a:solidFill>
            <a:srgbClr val="FFFFFF"/>
          </a:solidFill>
          <a:ln w="19050" cap="flat" cmpd="sng" algn="ctr">
            <a:noFill/>
            <a:prstDash val="solid"/>
          </a:ln>
          <a:effectLst/>
        </p:spPr>
        <p:txBody>
          <a:bodyPr rtlCol="0" anchor="ctr"/>
          <a:lstStyle/>
          <a:p>
            <a:pPr marL="0" marR="0" lvl="0" indent="0" algn="l" defTabSz="457200" eaLnBrk="1" fontAlgn="base" latinLnBrk="0" hangingPunct="1">
              <a:lnSpc>
                <a:spcPct val="100000"/>
              </a:lnSpc>
              <a:spcBef>
                <a:spcPct val="0"/>
              </a:spcBef>
              <a:spcAft>
                <a:spcPct val="0"/>
              </a:spcAft>
              <a:buClrTx/>
              <a:buSzTx/>
              <a:buFontTx/>
              <a:buNone/>
              <a:tabLst/>
              <a:defRPr/>
            </a:pPr>
            <a:r>
              <a:rPr kumimoji="0" lang="en-GB" sz="900" b="1" i="0" u="none" strike="noStrike" kern="0" cap="none" spc="300" normalizeH="0" baseline="0" noProof="0" dirty="0">
                <a:ln>
                  <a:noFill/>
                </a:ln>
                <a:solidFill>
                  <a:schemeClr val="bg2"/>
                </a:solidFill>
                <a:effectLst/>
                <a:uLnTx/>
                <a:uFillTx/>
                <a:latin typeface="Arial" panose="020B0604020202020204" pitchFamily="34" charset="0"/>
                <a:ea typeface="+mn-ea"/>
                <a:cs typeface="Arial" panose="020B0604020202020204" pitchFamily="34" charset="0"/>
              </a:rPr>
              <a:t>   LULEÅ UNIVERSITY OF TECHNOLOGY</a:t>
            </a:r>
          </a:p>
        </p:txBody>
      </p:sp>
      <p:sp>
        <p:nvSpPr>
          <p:cNvPr id="2" name="Title Placeholder 1">
            <a:extLst>
              <a:ext uri="{FF2B5EF4-FFF2-40B4-BE49-F238E27FC236}">
                <a16:creationId xmlns:a16="http://schemas.microsoft.com/office/drawing/2014/main" id="{C0B63CBA-E7D3-DEEC-77A3-9B5272945B43}"/>
              </a:ext>
            </a:extLst>
          </p:cNvPr>
          <p:cNvSpPr>
            <a:spLocks noGrp="1"/>
          </p:cNvSpPr>
          <p:nvPr>
            <p:ph type="title"/>
          </p:nvPr>
        </p:nvSpPr>
        <p:spPr>
          <a:xfrm>
            <a:off x="557963" y="260350"/>
            <a:ext cx="9138488" cy="936625"/>
          </a:xfrm>
          <a:prstGeom prst="rect">
            <a:avLst/>
          </a:prstGeom>
        </p:spPr>
        <p:txBody>
          <a:bodyPr vert="horz" lIns="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DC932D79-78EE-7521-33FF-315E01EA7FBB}"/>
              </a:ext>
            </a:extLst>
          </p:cNvPr>
          <p:cNvSpPr>
            <a:spLocks noGrp="1"/>
          </p:cNvSpPr>
          <p:nvPr>
            <p:ph type="body" idx="1"/>
          </p:nvPr>
        </p:nvSpPr>
        <p:spPr>
          <a:xfrm>
            <a:off x="557962" y="1275711"/>
            <a:ext cx="11080002" cy="4958402"/>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Footer Placeholder 4">
            <a:extLst>
              <a:ext uri="{FF2B5EF4-FFF2-40B4-BE49-F238E27FC236}">
                <a16:creationId xmlns:a16="http://schemas.microsoft.com/office/drawing/2014/main" id="{43A25039-55C8-CA28-2435-D5FD1CF1DDD0}"/>
              </a:ext>
            </a:extLst>
          </p:cNvPr>
          <p:cNvSpPr>
            <a:spLocks noGrp="1"/>
          </p:cNvSpPr>
          <p:nvPr>
            <p:ph type="ftr" sz="quarter" idx="3"/>
          </p:nvPr>
        </p:nvSpPr>
        <p:spPr>
          <a:xfrm>
            <a:off x="3701328" y="6512331"/>
            <a:ext cx="7600085" cy="365125"/>
          </a:xfrm>
          <a:prstGeom prst="rect">
            <a:avLst/>
          </a:prstGeom>
        </p:spPr>
        <p:txBody>
          <a:bodyPr vert="horz" lIns="91440" tIns="45720" rIns="91440" bIns="45720" rtlCol="0" anchor="ctr"/>
          <a:lstStyle>
            <a:lvl1pPr algn="l">
              <a:defRPr sz="900" spc="300">
                <a:solidFill>
                  <a:srgbClr val="88A5BD"/>
                </a:solidFill>
              </a:defRPr>
            </a:lvl1pPr>
          </a:lstStyle>
          <a:p>
            <a:r>
              <a:rPr lang="en-GB"/>
              <a:t>YOUR DEPARTMENT NAME</a:t>
            </a:r>
            <a:endParaRPr lang="en-GB" dirty="0"/>
          </a:p>
        </p:txBody>
      </p:sp>
      <p:sp>
        <p:nvSpPr>
          <p:cNvPr id="10" name="Slide Number Placeholder 5">
            <a:extLst>
              <a:ext uri="{FF2B5EF4-FFF2-40B4-BE49-F238E27FC236}">
                <a16:creationId xmlns:a16="http://schemas.microsoft.com/office/drawing/2014/main" id="{39A5DECB-4B3B-362A-EDB1-3F4BD2A3542E}"/>
              </a:ext>
            </a:extLst>
          </p:cNvPr>
          <p:cNvSpPr>
            <a:spLocks noGrp="1"/>
          </p:cNvSpPr>
          <p:nvPr>
            <p:ph type="sldNum" sz="quarter" idx="4"/>
          </p:nvPr>
        </p:nvSpPr>
        <p:spPr>
          <a:xfrm>
            <a:off x="11641138" y="6508749"/>
            <a:ext cx="550862" cy="365125"/>
          </a:xfrm>
          <a:prstGeom prst="rect">
            <a:avLst/>
          </a:prstGeom>
        </p:spPr>
        <p:txBody>
          <a:bodyPr vert="horz" lIns="91440" tIns="45720" rIns="91440" bIns="45720" rtlCol="0" anchor="ctr"/>
          <a:lstStyle>
            <a:lvl1pPr algn="ctr">
              <a:defRPr sz="900">
                <a:solidFill>
                  <a:srgbClr val="88A5BD"/>
                </a:solidFill>
              </a:defRPr>
            </a:lvl1pPr>
          </a:lstStyle>
          <a:p>
            <a:fld id="{B3284CE9-EFAB-9F4B-868A-1F02DB69B64D}" type="slidenum">
              <a:rPr lang="en-GB" smtClean="0"/>
              <a:pPr/>
              <a:t>‹#›</a:t>
            </a:fld>
            <a:endParaRPr lang="en-GB"/>
          </a:p>
        </p:txBody>
      </p:sp>
      <p:sp>
        <p:nvSpPr>
          <p:cNvPr id="11" name="Date Placeholder 8">
            <a:extLst>
              <a:ext uri="{FF2B5EF4-FFF2-40B4-BE49-F238E27FC236}">
                <a16:creationId xmlns:a16="http://schemas.microsoft.com/office/drawing/2014/main" id="{ADAFCC16-DC0F-6B28-C0B1-2D9CA92B250A}"/>
              </a:ext>
            </a:extLst>
          </p:cNvPr>
          <p:cNvSpPr>
            <a:spLocks noGrp="1"/>
          </p:cNvSpPr>
          <p:nvPr>
            <p:ph type="dt" sz="half" idx="2"/>
          </p:nvPr>
        </p:nvSpPr>
        <p:spPr>
          <a:xfrm>
            <a:off x="10502473" y="6886131"/>
            <a:ext cx="1138665" cy="365125"/>
          </a:xfrm>
          <a:prstGeom prst="rect">
            <a:avLst/>
          </a:prstGeom>
        </p:spPr>
        <p:txBody>
          <a:bodyPr vert="horz" lIns="91440" tIns="45720" rIns="91440" bIns="45720" rtlCol="0" anchor="ctr"/>
          <a:lstStyle>
            <a:lvl1pPr algn="r">
              <a:defRPr sz="900">
                <a:solidFill>
                  <a:srgbClr val="88A5BD"/>
                </a:solidFill>
              </a:defRPr>
            </a:lvl1pPr>
          </a:lstStyle>
          <a:p>
            <a:fld id="{323C7BE1-67B9-5941-A9CD-FE6AEB98B9F2}" type="datetime1">
              <a:rPr lang="sv-SE" smtClean="0"/>
              <a:t>2023-09-26</a:t>
            </a:fld>
            <a:endParaRPr lang="en-GB" dirty="0"/>
          </a:p>
        </p:txBody>
      </p:sp>
    </p:spTree>
    <p:extLst>
      <p:ext uri="{BB962C8B-B14F-4D97-AF65-F5344CB8AC3E}">
        <p14:creationId xmlns:p14="http://schemas.microsoft.com/office/powerpoint/2010/main" val="1487030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6" r:id="rId18"/>
    <p:sldLayoutId id="2147483690" r:id="rId19"/>
    <p:sldLayoutId id="2147483691" r:id="rId20"/>
    <p:sldLayoutId id="2147483697" r:id="rId21"/>
    <p:sldLayoutId id="2147483692" r:id="rId22"/>
    <p:sldLayoutId id="2147483693" r:id="rId23"/>
    <p:sldLayoutId id="2147483694" r:id="rId24"/>
    <p:sldLayoutId id="2147483695" r:id="rId25"/>
    <p:sldLayoutId id="2147483698" r:id="rId26"/>
    <p:sldLayoutId id="2147483699" r:id="rId27"/>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8913" indent="-176213" algn="l" defTabSz="914400" rtl="0" eaLnBrk="1" latinLnBrk="0" hangingPunct="1">
        <a:lnSpc>
          <a:spcPct val="100000"/>
        </a:lnSpc>
        <a:spcBef>
          <a:spcPts val="1800"/>
        </a:spcBef>
        <a:buFont typeface="Wingdings" pitchFamily="2" charset="2"/>
        <a:buChar char="§"/>
        <a:tabLst/>
        <a:defRPr sz="2400" kern="1200">
          <a:solidFill>
            <a:schemeClr val="tx1"/>
          </a:solidFill>
          <a:latin typeface="+mn-lt"/>
          <a:ea typeface="+mn-ea"/>
          <a:cs typeface="+mn-cs"/>
        </a:defRPr>
      </a:lvl1pPr>
      <a:lvl2pPr marL="444500" indent="-174625" algn="l" defTabSz="914400" rtl="0" eaLnBrk="1" latinLnBrk="0" hangingPunct="1">
        <a:lnSpc>
          <a:spcPct val="100000"/>
        </a:lnSpc>
        <a:spcBef>
          <a:spcPts val="500"/>
        </a:spcBef>
        <a:buFont typeface="Wingdings" pitchFamily="2" charset="2"/>
        <a:buChar char="§"/>
        <a:tabLst/>
        <a:defRPr sz="2000" kern="1200">
          <a:solidFill>
            <a:schemeClr val="tx1"/>
          </a:solidFill>
          <a:latin typeface="+mn-lt"/>
          <a:ea typeface="+mn-ea"/>
          <a:cs typeface="+mn-cs"/>
        </a:defRPr>
      </a:lvl2pPr>
      <a:lvl3pPr marL="674688" indent="-176213" algn="l" defTabSz="914400" rtl="0" eaLnBrk="1" latinLnBrk="0" hangingPunct="1">
        <a:lnSpc>
          <a:spcPct val="100000"/>
        </a:lnSpc>
        <a:spcBef>
          <a:spcPts val="500"/>
        </a:spcBef>
        <a:buFont typeface="Wingdings" pitchFamily="2" charset="2"/>
        <a:buChar char="§"/>
        <a:tabLst/>
        <a:defRPr sz="1800" kern="1200">
          <a:solidFill>
            <a:schemeClr val="tx1"/>
          </a:solidFill>
          <a:latin typeface="+mn-lt"/>
          <a:ea typeface="+mn-ea"/>
          <a:cs typeface="+mn-cs"/>
        </a:defRPr>
      </a:lvl3pPr>
      <a:lvl4pPr marL="890588" indent="-174625" algn="l" defTabSz="914400" rtl="0" eaLnBrk="1" latinLnBrk="0" hangingPunct="1">
        <a:lnSpc>
          <a:spcPct val="100000"/>
        </a:lnSpc>
        <a:spcBef>
          <a:spcPts val="500"/>
        </a:spcBef>
        <a:buFont typeface="Wingdings" pitchFamily="2" charset="2"/>
        <a:buChar char="§"/>
        <a:tabLst/>
        <a:defRPr sz="1600" kern="1200">
          <a:solidFill>
            <a:schemeClr val="tx1"/>
          </a:solidFill>
          <a:latin typeface="+mn-lt"/>
          <a:ea typeface="+mn-ea"/>
          <a:cs typeface="+mn-cs"/>
        </a:defRPr>
      </a:lvl4pPr>
      <a:lvl5pPr marL="1120775" indent="-176213" algn="l" defTabSz="914400" rtl="0" eaLnBrk="1" latinLnBrk="0" hangingPunct="1">
        <a:lnSpc>
          <a:spcPct val="100000"/>
        </a:lnSpc>
        <a:spcBef>
          <a:spcPts val="500"/>
        </a:spcBef>
        <a:buFont typeface="Wingdings" pitchFamily="2" charset="2"/>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2160" userDrawn="1">
          <p15:clr>
            <a:srgbClr val="F26B43"/>
          </p15:clr>
        </p15:guide>
        <p15:guide id="11" pos="3840" userDrawn="1">
          <p15:clr>
            <a:srgbClr val="F26B43"/>
          </p15:clr>
        </p15:guide>
        <p15:guide id="12" pos="347" userDrawn="1">
          <p15:clr>
            <a:srgbClr val="A4A3A4"/>
          </p15:clr>
        </p15:guide>
        <p15:guide id="13" pos="7333" userDrawn="1">
          <p15:clr>
            <a:srgbClr val="A4A3A4"/>
          </p15:clr>
        </p15:guide>
        <p15:guide id="14" orient="horz" pos="754" userDrawn="1">
          <p15:clr>
            <a:srgbClr val="A4A3A4"/>
          </p15:clr>
        </p15:guide>
        <p15:guide id="15" orient="horz" pos="164" userDrawn="1">
          <p15:clr>
            <a:srgbClr val="A4A3A4"/>
          </p15:clr>
        </p15:guide>
        <p15:guide id="16" orient="horz" pos="799" userDrawn="1">
          <p15:clr>
            <a:srgbClr val="A4A3A4"/>
          </p15:clr>
        </p15:guide>
        <p15:guide id="17" orient="horz" pos="3929" userDrawn="1">
          <p15:clr>
            <a:srgbClr val="A4A3A4"/>
          </p15:clr>
        </p15:guide>
        <p15:guide id="18"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C5B76E-0E2C-7F46-2945-93CF317A82A3}"/>
              </a:ext>
            </a:extLst>
          </p:cNvPr>
          <p:cNvSpPr/>
          <p:nvPr/>
        </p:nvSpPr>
        <p:spPr>
          <a:xfrm>
            <a:off x="2150076" y="1499286"/>
            <a:ext cx="7620000" cy="2998573"/>
          </a:xfrm>
          <a:prstGeom prst="rect">
            <a:avLst/>
          </a:prstGeom>
          <a:solidFill>
            <a:schemeClr val="bg1">
              <a:lumMod val="50000"/>
            </a:schemeClr>
          </a:solidFill>
          <a:ln>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err="1">
              <a:solidFill>
                <a:schemeClr val="tx1"/>
              </a:solidFill>
            </a:endParaRPr>
          </a:p>
        </p:txBody>
      </p:sp>
      <p:sp>
        <p:nvSpPr>
          <p:cNvPr id="2" name="Title 1">
            <a:extLst>
              <a:ext uri="{FF2B5EF4-FFF2-40B4-BE49-F238E27FC236}">
                <a16:creationId xmlns:a16="http://schemas.microsoft.com/office/drawing/2014/main" id="{86DE85CC-4FE8-7CA4-D4E7-B3EE9FD47F17}"/>
              </a:ext>
            </a:extLst>
          </p:cNvPr>
          <p:cNvSpPr>
            <a:spLocks noGrp="1"/>
          </p:cNvSpPr>
          <p:nvPr>
            <p:ph type="ctrTitle"/>
          </p:nvPr>
        </p:nvSpPr>
        <p:spPr/>
        <p:txBody>
          <a:bodyPr/>
          <a:lstStyle/>
          <a:p>
            <a:r>
              <a:rPr lang="en-GB" dirty="0">
                <a:solidFill>
                  <a:schemeClr val="tx1"/>
                </a:solidFill>
              </a:rPr>
              <a:t>AI and Pattern Recognition</a:t>
            </a:r>
          </a:p>
        </p:txBody>
      </p:sp>
      <p:sp>
        <p:nvSpPr>
          <p:cNvPr id="3" name="Subtitle 2">
            <a:extLst>
              <a:ext uri="{FF2B5EF4-FFF2-40B4-BE49-F238E27FC236}">
                <a16:creationId xmlns:a16="http://schemas.microsoft.com/office/drawing/2014/main" id="{90379A51-BE57-E6FD-35AF-D95B81422D95}"/>
              </a:ext>
            </a:extLst>
          </p:cNvPr>
          <p:cNvSpPr>
            <a:spLocks noGrp="1"/>
          </p:cNvSpPr>
          <p:nvPr>
            <p:ph type="subTitle" idx="1"/>
          </p:nvPr>
        </p:nvSpPr>
        <p:spPr/>
        <p:txBody>
          <a:bodyPr/>
          <a:lstStyle/>
          <a:p>
            <a:r>
              <a:rPr lang="en-GB" dirty="0"/>
              <a:t>Ensemble Learning</a:t>
            </a:r>
          </a:p>
        </p:txBody>
      </p:sp>
    </p:spTree>
    <p:extLst>
      <p:ext uri="{BB962C8B-B14F-4D97-AF65-F5344CB8AC3E}">
        <p14:creationId xmlns:p14="http://schemas.microsoft.com/office/powerpoint/2010/main" val="329630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nvPr>
        </p:nvGraphicFramePr>
        <p:xfrm>
          <a:off x="420719" y="5424281"/>
          <a:ext cx="11328400" cy="1097280"/>
        </p:xfrm>
        <a:graphic>
          <a:graphicData uri="http://schemas.openxmlformats.org/drawingml/2006/table">
            <a:tbl>
              <a:tblPr firstRow="1" bandRow="1">
                <a:tableStyleId>{5C22544A-7EE6-4342-B048-85BDC9FD1C3A}</a:tableStyleId>
              </a:tblPr>
              <a:tblGrid>
                <a:gridCol w="629968">
                  <a:extLst>
                    <a:ext uri="{9D8B030D-6E8A-4147-A177-3AD203B41FA5}">
                      <a16:colId xmlns:a16="http://schemas.microsoft.com/office/drawing/2014/main" val="122171263"/>
                    </a:ext>
                  </a:extLst>
                </a:gridCol>
                <a:gridCol w="840584">
                  <a:extLst>
                    <a:ext uri="{9D8B030D-6E8A-4147-A177-3AD203B41FA5}">
                      <a16:colId xmlns:a16="http://schemas.microsoft.com/office/drawing/2014/main" val="4048097708"/>
                    </a:ext>
                  </a:extLst>
                </a:gridCol>
                <a:gridCol w="945657">
                  <a:extLst>
                    <a:ext uri="{9D8B030D-6E8A-4147-A177-3AD203B41FA5}">
                      <a16:colId xmlns:a16="http://schemas.microsoft.com/office/drawing/2014/main" val="1390825616"/>
                    </a:ext>
                  </a:extLst>
                </a:gridCol>
                <a:gridCol w="840584">
                  <a:extLst>
                    <a:ext uri="{9D8B030D-6E8A-4147-A177-3AD203B41FA5}">
                      <a16:colId xmlns:a16="http://schemas.microsoft.com/office/drawing/2014/main" val="3994116260"/>
                    </a:ext>
                  </a:extLst>
                </a:gridCol>
                <a:gridCol w="945657">
                  <a:extLst>
                    <a:ext uri="{9D8B030D-6E8A-4147-A177-3AD203B41FA5}">
                      <a16:colId xmlns:a16="http://schemas.microsoft.com/office/drawing/2014/main" val="212687047"/>
                    </a:ext>
                  </a:extLst>
                </a:gridCol>
                <a:gridCol w="1050729">
                  <a:extLst>
                    <a:ext uri="{9D8B030D-6E8A-4147-A177-3AD203B41FA5}">
                      <a16:colId xmlns:a16="http://schemas.microsoft.com/office/drawing/2014/main" val="249606608"/>
                    </a:ext>
                  </a:extLst>
                </a:gridCol>
                <a:gridCol w="945657">
                  <a:extLst>
                    <a:ext uri="{9D8B030D-6E8A-4147-A177-3AD203B41FA5}">
                      <a16:colId xmlns:a16="http://schemas.microsoft.com/office/drawing/2014/main" val="96989021"/>
                    </a:ext>
                  </a:extLst>
                </a:gridCol>
                <a:gridCol w="1155803">
                  <a:extLst>
                    <a:ext uri="{9D8B030D-6E8A-4147-A177-3AD203B41FA5}">
                      <a16:colId xmlns:a16="http://schemas.microsoft.com/office/drawing/2014/main" val="1586850340"/>
                    </a:ext>
                  </a:extLst>
                </a:gridCol>
                <a:gridCol w="1576095">
                  <a:extLst>
                    <a:ext uri="{9D8B030D-6E8A-4147-A177-3AD203B41FA5}">
                      <a16:colId xmlns:a16="http://schemas.microsoft.com/office/drawing/2014/main" val="3347314070"/>
                    </a:ext>
                  </a:extLst>
                </a:gridCol>
                <a:gridCol w="1366071">
                  <a:extLst>
                    <a:ext uri="{9D8B030D-6E8A-4147-A177-3AD203B41FA5}">
                      <a16:colId xmlns:a16="http://schemas.microsoft.com/office/drawing/2014/main" val="1392235279"/>
                    </a:ext>
                  </a:extLst>
                </a:gridCol>
                <a:gridCol w="1031595">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Output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40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20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bl>
          </a:graphicData>
        </a:graphic>
      </p:graphicFrame>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10148520" y="9075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9245893" y="8861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10159480" y="9075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648395" y="5486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697375" y="879924"/>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10137329" y="1124580"/>
            <a:ext cx="569387" cy="379656"/>
          </a:xfrm>
          <a:prstGeom prst="rect">
            <a:avLst/>
          </a:prstGeom>
          <a:noFill/>
        </p:spPr>
        <p:txBody>
          <a:bodyPr wrap="none" rtlCol="0">
            <a:spAutoFit/>
          </a:bodyPr>
          <a:lstStyle/>
          <a:p>
            <a:r>
              <a:rPr lang="sv-SE" sz="1867" dirty="0"/>
              <a:t>Full</a:t>
            </a:r>
          </a:p>
        </p:txBody>
      </p:sp>
      <p:sp>
        <p:nvSpPr>
          <p:cNvPr id="13" name="TextBox 12">
            <a:extLst>
              <a:ext uri="{FF2B5EF4-FFF2-40B4-BE49-F238E27FC236}">
                <a16:creationId xmlns:a16="http://schemas.microsoft.com/office/drawing/2014/main" id="{D820AA06-D8C2-AE4D-BFEC-6A94C4E5D70C}"/>
              </a:ext>
            </a:extLst>
          </p:cNvPr>
          <p:cNvSpPr txBox="1"/>
          <p:nvPr/>
        </p:nvSpPr>
        <p:spPr>
          <a:xfrm>
            <a:off x="8967361" y="842988"/>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837183" y="14912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778445" y="15049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955681" y="15012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9048784" y="15035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0" name="Line 11">
            <a:extLst>
              <a:ext uri="{FF2B5EF4-FFF2-40B4-BE49-F238E27FC236}">
                <a16:creationId xmlns:a16="http://schemas.microsoft.com/office/drawing/2014/main" id="{98465876-CB0B-6D4B-0A89-59AC1BF5B66B}"/>
              </a:ext>
            </a:extLst>
          </p:cNvPr>
          <p:cNvSpPr>
            <a:spLocks noChangeShapeType="1"/>
          </p:cNvSpPr>
          <p:nvPr/>
        </p:nvSpPr>
        <p:spPr bwMode="auto">
          <a:xfrm flipH="1">
            <a:off x="9587653" y="1840431"/>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1" name="Line 12">
            <a:extLst>
              <a:ext uri="{FF2B5EF4-FFF2-40B4-BE49-F238E27FC236}">
                <a16:creationId xmlns:a16="http://schemas.microsoft.com/office/drawing/2014/main" id="{CD8AAC93-43C9-316B-1D8E-27A11717762B}"/>
              </a:ext>
            </a:extLst>
          </p:cNvPr>
          <p:cNvSpPr>
            <a:spLocks noChangeShapeType="1"/>
          </p:cNvSpPr>
          <p:nvPr/>
        </p:nvSpPr>
        <p:spPr bwMode="auto">
          <a:xfrm>
            <a:off x="10256919" y="1861853"/>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8" name="Text Box 16">
            <a:extLst>
              <a:ext uri="{FF2B5EF4-FFF2-40B4-BE49-F238E27FC236}">
                <a16:creationId xmlns:a16="http://schemas.microsoft.com/office/drawing/2014/main" id="{BD61ACC7-298B-4537-4E2D-22E7E2A5D491}"/>
              </a:ext>
            </a:extLst>
          </p:cNvPr>
          <p:cNvSpPr txBox="1">
            <a:spLocks noChangeArrowheads="1"/>
          </p:cNvSpPr>
          <p:nvPr/>
        </p:nvSpPr>
        <p:spPr bwMode="auto">
          <a:xfrm>
            <a:off x="9745834" y="1502947"/>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Hungry</a:t>
            </a:r>
            <a:endParaRPr lang="en-US" altLang="en-US" sz="1467" dirty="0">
              <a:solidFill>
                <a:schemeClr val="bg2"/>
              </a:solidFill>
              <a:latin typeface="Arial" panose="020B0604020202020204" pitchFamily="34" charset="0"/>
            </a:endParaRPr>
          </a:p>
        </p:txBody>
      </p:sp>
      <p:sp>
        <p:nvSpPr>
          <p:cNvPr id="19" name="TextBox 18">
            <a:extLst>
              <a:ext uri="{FF2B5EF4-FFF2-40B4-BE49-F238E27FC236}">
                <a16:creationId xmlns:a16="http://schemas.microsoft.com/office/drawing/2014/main" id="{8472ED3D-2E4A-A6DF-75B0-AE286A5887CE}"/>
              </a:ext>
            </a:extLst>
          </p:cNvPr>
          <p:cNvSpPr txBox="1"/>
          <p:nvPr/>
        </p:nvSpPr>
        <p:spPr>
          <a:xfrm>
            <a:off x="9336735" y="1816376"/>
            <a:ext cx="576248" cy="379656"/>
          </a:xfrm>
          <a:prstGeom prst="rect">
            <a:avLst/>
          </a:prstGeom>
          <a:noFill/>
        </p:spPr>
        <p:txBody>
          <a:bodyPr wrap="none" rtlCol="0">
            <a:spAutoFit/>
          </a:bodyPr>
          <a:lstStyle/>
          <a:p>
            <a:r>
              <a:rPr lang="sv-SE" sz="1867" dirty="0"/>
              <a:t>Yes</a:t>
            </a:r>
          </a:p>
        </p:txBody>
      </p:sp>
      <p:sp>
        <p:nvSpPr>
          <p:cNvPr id="20" name="TextBox 19">
            <a:extLst>
              <a:ext uri="{FF2B5EF4-FFF2-40B4-BE49-F238E27FC236}">
                <a16:creationId xmlns:a16="http://schemas.microsoft.com/office/drawing/2014/main" id="{D5BE4A1F-5820-6636-B6CF-4DD390F42B64}"/>
              </a:ext>
            </a:extLst>
          </p:cNvPr>
          <p:cNvSpPr txBox="1"/>
          <p:nvPr/>
        </p:nvSpPr>
        <p:spPr>
          <a:xfrm>
            <a:off x="10683496" y="1837324"/>
            <a:ext cx="490840" cy="379656"/>
          </a:xfrm>
          <a:prstGeom prst="rect">
            <a:avLst/>
          </a:prstGeom>
          <a:noFill/>
        </p:spPr>
        <p:txBody>
          <a:bodyPr wrap="none" rtlCol="0">
            <a:spAutoFit/>
          </a:bodyPr>
          <a:lstStyle/>
          <a:p>
            <a:r>
              <a:rPr lang="sv-SE" sz="1867" dirty="0"/>
              <a:t>No</a:t>
            </a:r>
          </a:p>
        </p:txBody>
      </p:sp>
      <p:sp>
        <p:nvSpPr>
          <p:cNvPr id="23" name="AutoShape 20">
            <a:extLst>
              <a:ext uri="{FF2B5EF4-FFF2-40B4-BE49-F238E27FC236}">
                <a16:creationId xmlns:a16="http://schemas.microsoft.com/office/drawing/2014/main" id="{3C1AA92E-967D-8003-79E7-E45DCFA47F4D}"/>
              </a:ext>
            </a:extLst>
          </p:cNvPr>
          <p:cNvSpPr>
            <a:spLocks noChangeArrowheads="1"/>
          </p:cNvSpPr>
          <p:nvPr/>
        </p:nvSpPr>
        <p:spPr bwMode="auto">
          <a:xfrm>
            <a:off x="10584471" y="2467800"/>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4" name="Text Box 21">
            <a:extLst>
              <a:ext uri="{FF2B5EF4-FFF2-40B4-BE49-F238E27FC236}">
                <a16:creationId xmlns:a16="http://schemas.microsoft.com/office/drawing/2014/main" id="{544EE171-C661-6E79-D4F9-464010DF969D}"/>
              </a:ext>
            </a:extLst>
          </p:cNvPr>
          <p:cNvSpPr txBox="1">
            <a:spLocks noChangeArrowheads="1"/>
          </p:cNvSpPr>
          <p:nvPr/>
        </p:nvSpPr>
        <p:spPr bwMode="auto">
          <a:xfrm>
            <a:off x="10677573" y="2470096"/>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2" name="Line 10">
            <a:extLst>
              <a:ext uri="{FF2B5EF4-FFF2-40B4-BE49-F238E27FC236}">
                <a16:creationId xmlns:a16="http://schemas.microsoft.com/office/drawing/2014/main" id="{EF9863CC-111A-8CCF-74C7-BB44F19CC904}"/>
              </a:ext>
            </a:extLst>
          </p:cNvPr>
          <p:cNvSpPr>
            <a:spLocks noChangeShapeType="1"/>
          </p:cNvSpPr>
          <p:nvPr/>
        </p:nvSpPr>
        <p:spPr bwMode="auto">
          <a:xfrm flipH="1">
            <a:off x="9322171" y="2795327"/>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Line 11">
            <a:extLst>
              <a:ext uri="{FF2B5EF4-FFF2-40B4-BE49-F238E27FC236}">
                <a16:creationId xmlns:a16="http://schemas.microsoft.com/office/drawing/2014/main" id="{BED7AC72-99FC-E483-7034-18B1C5C3AEB5}"/>
              </a:ext>
            </a:extLst>
          </p:cNvPr>
          <p:cNvSpPr>
            <a:spLocks noChangeShapeType="1"/>
          </p:cNvSpPr>
          <p:nvPr/>
        </p:nvSpPr>
        <p:spPr bwMode="auto">
          <a:xfrm flipH="1">
            <a:off x="8155488" y="2759471"/>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Line 12">
            <a:extLst>
              <a:ext uri="{FF2B5EF4-FFF2-40B4-BE49-F238E27FC236}">
                <a16:creationId xmlns:a16="http://schemas.microsoft.com/office/drawing/2014/main" id="{09762187-150B-C49C-CF1D-E905F0B88911}"/>
              </a:ext>
            </a:extLst>
          </p:cNvPr>
          <p:cNvSpPr>
            <a:spLocks noChangeShapeType="1"/>
          </p:cNvSpPr>
          <p:nvPr/>
        </p:nvSpPr>
        <p:spPr bwMode="auto">
          <a:xfrm>
            <a:off x="9661351" y="2792794"/>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 Box 16">
            <a:extLst>
              <a:ext uri="{FF2B5EF4-FFF2-40B4-BE49-F238E27FC236}">
                <a16:creationId xmlns:a16="http://schemas.microsoft.com/office/drawing/2014/main" id="{0099F1C0-B720-529E-BC68-333A2C92AEC5}"/>
              </a:ext>
            </a:extLst>
          </p:cNvPr>
          <p:cNvSpPr txBox="1">
            <a:spLocks noChangeArrowheads="1"/>
          </p:cNvSpPr>
          <p:nvPr/>
        </p:nvSpPr>
        <p:spPr bwMode="auto">
          <a:xfrm>
            <a:off x="9144174" y="2443980"/>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27" name="Line 10">
            <a:extLst>
              <a:ext uri="{FF2B5EF4-FFF2-40B4-BE49-F238E27FC236}">
                <a16:creationId xmlns:a16="http://schemas.microsoft.com/office/drawing/2014/main" id="{78660D30-424A-3873-2D5F-618708ADE71B}"/>
              </a:ext>
            </a:extLst>
          </p:cNvPr>
          <p:cNvSpPr>
            <a:spLocks noChangeShapeType="1"/>
          </p:cNvSpPr>
          <p:nvPr/>
        </p:nvSpPr>
        <p:spPr bwMode="auto">
          <a:xfrm>
            <a:off x="9677426" y="2802885"/>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8" name="TextBox 27">
            <a:extLst>
              <a:ext uri="{FF2B5EF4-FFF2-40B4-BE49-F238E27FC236}">
                <a16:creationId xmlns:a16="http://schemas.microsoft.com/office/drawing/2014/main" id="{9E77CE70-21EE-1791-2671-88790BA394F9}"/>
              </a:ext>
            </a:extLst>
          </p:cNvPr>
          <p:cNvSpPr txBox="1"/>
          <p:nvPr/>
        </p:nvSpPr>
        <p:spPr>
          <a:xfrm>
            <a:off x="7968783" y="2837471"/>
            <a:ext cx="930063" cy="379656"/>
          </a:xfrm>
          <a:prstGeom prst="rect">
            <a:avLst/>
          </a:prstGeom>
          <a:noFill/>
        </p:spPr>
        <p:txBody>
          <a:bodyPr wrap="none" rtlCol="0">
            <a:spAutoFit/>
          </a:bodyPr>
          <a:lstStyle/>
          <a:p>
            <a:r>
              <a:rPr lang="sv-SE" sz="1867" dirty="0"/>
              <a:t>French</a:t>
            </a:r>
          </a:p>
        </p:txBody>
      </p:sp>
      <p:sp>
        <p:nvSpPr>
          <p:cNvPr id="29" name="TextBox 28">
            <a:extLst>
              <a:ext uri="{FF2B5EF4-FFF2-40B4-BE49-F238E27FC236}">
                <a16:creationId xmlns:a16="http://schemas.microsoft.com/office/drawing/2014/main" id="{E7580BEF-48E3-0EBB-16C6-C8E167FFDFB1}"/>
              </a:ext>
            </a:extLst>
          </p:cNvPr>
          <p:cNvSpPr txBox="1"/>
          <p:nvPr/>
        </p:nvSpPr>
        <p:spPr>
          <a:xfrm>
            <a:off x="8731504" y="3048535"/>
            <a:ext cx="649537" cy="379656"/>
          </a:xfrm>
          <a:prstGeom prst="rect">
            <a:avLst/>
          </a:prstGeom>
          <a:noFill/>
        </p:spPr>
        <p:txBody>
          <a:bodyPr wrap="none" rtlCol="0">
            <a:spAutoFit/>
          </a:bodyPr>
          <a:lstStyle/>
          <a:p>
            <a:r>
              <a:rPr lang="sv-SE" sz="1867" dirty="0"/>
              <a:t>Thai</a:t>
            </a:r>
          </a:p>
        </p:txBody>
      </p:sp>
      <p:sp>
        <p:nvSpPr>
          <p:cNvPr id="30" name="TextBox 29">
            <a:extLst>
              <a:ext uri="{FF2B5EF4-FFF2-40B4-BE49-F238E27FC236}">
                <a16:creationId xmlns:a16="http://schemas.microsoft.com/office/drawing/2014/main" id="{97F0F691-D217-651E-5990-308129195C96}"/>
              </a:ext>
            </a:extLst>
          </p:cNvPr>
          <p:cNvSpPr txBox="1"/>
          <p:nvPr/>
        </p:nvSpPr>
        <p:spPr>
          <a:xfrm>
            <a:off x="10079213" y="3048535"/>
            <a:ext cx="821059" cy="379656"/>
          </a:xfrm>
          <a:prstGeom prst="rect">
            <a:avLst/>
          </a:prstGeom>
          <a:noFill/>
        </p:spPr>
        <p:txBody>
          <a:bodyPr wrap="none" rtlCol="0">
            <a:spAutoFit/>
          </a:bodyPr>
          <a:lstStyle/>
          <a:p>
            <a:r>
              <a:rPr lang="sv-SE" sz="1867" dirty="0"/>
              <a:t>Italian</a:t>
            </a:r>
          </a:p>
        </p:txBody>
      </p:sp>
      <p:sp>
        <p:nvSpPr>
          <p:cNvPr id="31" name="TextBox 30">
            <a:extLst>
              <a:ext uri="{FF2B5EF4-FFF2-40B4-BE49-F238E27FC236}">
                <a16:creationId xmlns:a16="http://schemas.microsoft.com/office/drawing/2014/main" id="{9D6CE17A-CD0E-816C-EA41-8DFD8F16478D}"/>
              </a:ext>
            </a:extLst>
          </p:cNvPr>
          <p:cNvSpPr txBox="1"/>
          <p:nvPr/>
        </p:nvSpPr>
        <p:spPr>
          <a:xfrm>
            <a:off x="10705495" y="2785984"/>
            <a:ext cx="904415" cy="379656"/>
          </a:xfrm>
          <a:prstGeom prst="rect">
            <a:avLst/>
          </a:prstGeom>
          <a:noFill/>
        </p:spPr>
        <p:txBody>
          <a:bodyPr wrap="none" rtlCol="0">
            <a:spAutoFit/>
          </a:bodyPr>
          <a:lstStyle/>
          <a:p>
            <a:r>
              <a:rPr lang="sv-SE" sz="1867" dirty="0"/>
              <a:t>Burger</a:t>
            </a:r>
          </a:p>
        </p:txBody>
      </p:sp>
      <p:graphicFrame>
        <p:nvGraphicFramePr>
          <p:cNvPr id="33" name="Table 74">
            <a:extLst>
              <a:ext uri="{FF2B5EF4-FFF2-40B4-BE49-F238E27FC236}">
                <a16:creationId xmlns:a16="http://schemas.microsoft.com/office/drawing/2014/main" id="{41F4EA7F-87AA-E6BF-2C2C-DBCCDFE10277}"/>
              </a:ext>
            </a:extLst>
          </p:cNvPr>
          <p:cNvGraphicFramePr>
            <a:graphicFrameLocks noGrp="1"/>
          </p:cNvGraphicFramePr>
          <p:nvPr/>
        </p:nvGraphicFramePr>
        <p:xfrm>
          <a:off x="9178744" y="344249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sp>
        <p:nvSpPr>
          <p:cNvPr id="37" name="AutoShape 18">
            <a:extLst>
              <a:ext uri="{FF2B5EF4-FFF2-40B4-BE49-F238E27FC236}">
                <a16:creationId xmlns:a16="http://schemas.microsoft.com/office/drawing/2014/main" id="{C9790ED2-69F2-5DF8-7FE9-B222579B06D7}"/>
              </a:ext>
            </a:extLst>
          </p:cNvPr>
          <p:cNvSpPr>
            <a:spLocks noChangeArrowheads="1"/>
          </p:cNvSpPr>
          <p:nvPr/>
        </p:nvSpPr>
        <p:spPr bwMode="auto">
          <a:xfrm>
            <a:off x="10910970" y="341359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9" name="Text Box 19">
            <a:extLst>
              <a:ext uri="{FF2B5EF4-FFF2-40B4-BE49-F238E27FC236}">
                <a16:creationId xmlns:a16="http://schemas.microsoft.com/office/drawing/2014/main" id="{1BBBD7AC-954A-36FB-D2F6-84C672191228}"/>
              </a:ext>
            </a:extLst>
          </p:cNvPr>
          <p:cNvSpPr txBox="1">
            <a:spLocks noChangeArrowheads="1"/>
          </p:cNvSpPr>
          <p:nvPr/>
        </p:nvSpPr>
        <p:spPr bwMode="auto">
          <a:xfrm>
            <a:off x="10852232" y="3414511"/>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40" name="AutoShape 20">
            <a:extLst>
              <a:ext uri="{FF2B5EF4-FFF2-40B4-BE49-F238E27FC236}">
                <a16:creationId xmlns:a16="http://schemas.microsoft.com/office/drawing/2014/main" id="{D501752A-444E-0B94-FCF4-4D1C086F018E}"/>
              </a:ext>
            </a:extLst>
          </p:cNvPr>
          <p:cNvSpPr>
            <a:spLocks noChangeArrowheads="1"/>
          </p:cNvSpPr>
          <p:nvPr/>
        </p:nvSpPr>
        <p:spPr bwMode="auto">
          <a:xfrm>
            <a:off x="9864245" y="3410400"/>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1" name="Text Box 21">
            <a:extLst>
              <a:ext uri="{FF2B5EF4-FFF2-40B4-BE49-F238E27FC236}">
                <a16:creationId xmlns:a16="http://schemas.microsoft.com/office/drawing/2014/main" id="{1E2339FB-A5EE-F20B-A674-4C8272E39311}"/>
              </a:ext>
            </a:extLst>
          </p:cNvPr>
          <p:cNvSpPr txBox="1">
            <a:spLocks noChangeArrowheads="1"/>
          </p:cNvSpPr>
          <p:nvPr/>
        </p:nvSpPr>
        <p:spPr bwMode="auto">
          <a:xfrm>
            <a:off x="9957348" y="3412696"/>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42" name="AutoShape 18">
            <a:extLst>
              <a:ext uri="{FF2B5EF4-FFF2-40B4-BE49-F238E27FC236}">
                <a16:creationId xmlns:a16="http://schemas.microsoft.com/office/drawing/2014/main" id="{E0897178-902B-BAF6-E2FF-D9FDCC177550}"/>
              </a:ext>
            </a:extLst>
          </p:cNvPr>
          <p:cNvSpPr>
            <a:spLocks noChangeArrowheads="1"/>
          </p:cNvSpPr>
          <p:nvPr/>
        </p:nvSpPr>
        <p:spPr bwMode="auto">
          <a:xfrm>
            <a:off x="7908105" y="3411777"/>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3" name="Text Box 19">
            <a:extLst>
              <a:ext uri="{FF2B5EF4-FFF2-40B4-BE49-F238E27FC236}">
                <a16:creationId xmlns:a16="http://schemas.microsoft.com/office/drawing/2014/main" id="{B4D6B242-3DD9-6621-2D6F-9F286423F2DE}"/>
              </a:ext>
            </a:extLst>
          </p:cNvPr>
          <p:cNvSpPr txBox="1">
            <a:spLocks noChangeArrowheads="1"/>
          </p:cNvSpPr>
          <p:nvPr/>
        </p:nvSpPr>
        <p:spPr bwMode="auto">
          <a:xfrm>
            <a:off x="7849367" y="3412696"/>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Tree>
    <p:extLst>
      <p:ext uri="{BB962C8B-B14F-4D97-AF65-F5344CB8AC3E}">
        <p14:creationId xmlns:p14="http://schemas.microsoft.com/office/powerpoint/2010/main" val="370944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nvPr>
        </p:nvGraphicFramePr>
        <p:xfrm>
          <a:off x="431800" y="5423196"/>
          <a:ext cx="11328400" cy="1097280"/>
        </p:xfrm>
        <a:graphic>
          <a:graphicData uri="http://schemas.openxmlformats.org/drawingml/2006/table">
            <a:tbl>
              <a:tblPr firstRow="1" bandRow="1">
                <a:tableStyleId>{5C22544A-7EE6-4342-B048-85BDC9FD1C3A}</a:tableStyleId>
              </a:tblPr>
              <a:tblGrid>
                <a:gridCol w="629968">
                  <a:extLst>
                    <a:ext uri="{9D8B030D-6E8A-4147-A177-3AD203B41FA5}">
                      <a16:colId xmlns:a16="http://schemas.microsoft.com/office/drawing/2014/main" val="122171263"/>
                    </a:ext>
                  </a:extLst>
                </a:gridCol>
                <a:gridCol w="840584">
                  <a:extLst>
                    <a:ext uri="{9D8B030D-6E8A-4147-A177-3AD203B41FA5}">
                      <a16:colId xmlns:a16="http://schemas.microsoft.com/office/drawing/2014/main" val="4048097708"/>
                    </a:ext>
                  </a:extLst>
                </a:gridCol>
                <a:gridCol w="945657">
                  <a:extLst>
                    <a:ext uri="{9D8B030D-6E8A-4147-A177-3AD203B41FA5}">
                      <a16:colId xmlns:a16="http://schemas.microsoft.com/office/drawing/2014/main" val="1390825616"/>
                    </a:ext>
                  </a:extLst>
                </a:gridCol>
                <a:gridCol w="840584">
                  <a:extLst>
                    <a:ext uri="{9D8B030D-6E8A-4147-A177-3AD203B41FA5}">
                      <a16:colId xmlns:a16="http://schemas.microsoft.com/office/drawing/2014/main" val="3994116260"/>
                    </a:ext>
                  </a:extLst>
                </a:gridCol>
                <a:gridCol w="945657">
                  <a:extLst>
                    <a:ext uri="{9D8B030D-6E8A-4147-A177-3AD203B41FA5}">
                      <a16:colId xmlns:a16="http://schemas.microsoft.com/office/drawing/2014/main" val="212687047"/>
                    </a:ext>
                  </a:extLst>
                </a:gridCol>
                <a:gridCol w="1050729">
                  <a:extLst>
                    <a:ext uri="{9D8B030D-6E8A-4147-A177-3AD203B41FA5}">
                      <a16:colId xmlns:a16="http://schemas.microsoft.com/office/drawing/2014/main" val="249606608"/>
                    </a:ext>
                  </a:extLst>
                </a:gridCol>
                <a:gridCol w="945657">
                  <a:extLst>
                    <a:ext uri="{9D8B030D-6E8A-4147-A177-3AD203B41FA5}">
                      <a16:colId xmlns:a16="http://schemas.microsoft.com/office/drawing/2014/main" val="96989021"/>
                    </a:ext>
                  </a:extLst>
                </a:gridCol>
                <a:gridCol w="1155803">
                  <a:extLst>
                    <a:ext uri="{9D8B030D-6E8A-4147-A177-3AD203B41FA5}">
                      <a16:colId xmlns:a16="http://schemas.microsoft.com/office/drawing/2014/main" val="1586850340"/>
                    </a:ext>
                  </a:extLst>
                </a:gridCol>
                <a:gridCol w="1576095">
                  <a:extLst>
                    <a:ext uri="{9D8B030D-6E8A-4147-A177-3AD203B41FA5}">
                      <a16:colId xmlns:a16="http://schemas.microsoft.com/office/drawing/2014/main" val="3347314070"/>
                    </a:ext>
                  </a:extLst>
                </a:gridCol>
                <a:gridCol w="1366071">
                  <a:extLst>
                    <a:ext uri="{9D8B030D-6E8A-4147-A177-3AD203B41FA5}">
                      <a16:colId xmlns:a16="http://schemas.microsoft.com/office/drawing/2014/main" val="1392235279"/>
                    </a:ext>
                  </a:extLst>
                </a:gridCol>
                <a:gridCol w="1031595">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Output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40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20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bl>
          </a:graphicData>
        </a:graphic>
      </p:graphicFrame>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10148520" y="9075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9245893" y="8861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10159480" y="9075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648395" y="5486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697375" y="879924"/>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10137329" y="1124580"/>
            <a:ext cx="569387" cy="379656"/>
          </a:xfrm>
          <a:prstGeom prst="rect">
            <a:avLst/>
          </a:prstGeom>
          <a:noFill/>
        </p:spPr>
        <p:txBody>
          <a:bodyPr wrap="none" rtlCol="0">
            <a:spAutoFit/>
          </a:bodyPr>
          <a:lstStyle/>
          <a:p>
            <a:r>
              <a:rPr lang="sv-SE" sz="1867" dirty="0"/>
              <a:t>Full</a:t>
            </a:r>
          </a:p>
        </p:txBody>
      </p:sp>
      <p:sp>
        <p:nvSpPr>
          <p:cNvPr id="13" name="TextBox 12">
            <a:extLst>
              <a:ext uri="{FF2B5EF4-FFF2-40B4-BE49-F238E27FC236}">
                <a16:creationId xmlns:a16="http://schemas.microsoft.com/office/drawing/2014/main" id="{D820AA06-D8C2-AE4D-BFEC-6A94C4E5D70C}"/>
              </a:ext>
            </a:extLst>
          </p:cNvPr>
          <p:cNvSpPr txBox="1"/>
          <p:nvPr/>
        </p:nvSpPr>
        <p:spPr>
          <a:xfrm>
            <a:off x="8967361" y="842988"/>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837183" y="14912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778445" y="15049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955681" y="15012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9048784" y="15035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0" name="Line 11">
            <a:extLst>
              <a:ext uri="{FF2B5EF4-FFF2-40B4-BE49-F238E27FC236}">
                <a16:creationId xmlns:a16="http://schemas.microsoft.com/office/drawing/2014/main" id="{98465876-CB0B-6D4B-0A89-59AC1BF5B66B}"/>
              </a:ext>
            </a:extLst>
          </p:cNvPr>
          <p:cNvSpPr>
            <a:spLocks noChangeShapeType="1"/>
          </p:cNvSpPr>
          <p:nvPr/>
        </p:nvSpPr>
        <p:spPr bwMode="auto">
          <a:xfrm flipH="1">
            <a:off x="9587653" y="1840431"/>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1" name="Line 12">
            <a:extLst>
              <a:ext uri="{FF2B5EF4-FFF2-40B4-BE49-F238E27FC236}">
                <a16:creationId xmlns:a16="http://schemas.microsoft.com/office/drawing/2014/main" id="{CD8AAC93-43C9-316B-1D8E-27A11717762B}"/>
              </a:ext>
            </a:extLst>
          </p:cNvPr>
          <p:cNvSpPr>
            <a:spLocks noChangeShapeType="1"/>
          </p:cNvSpPr>
          <p:nvPr/>
        </p:nvSpPr>
        <p:spPr bwMode="auto">
          <a:xfrm>
            <a:off x="10256919" y="1861853"/>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8" name="Text Box 16">
            <a:extLst>
              <a:ext uri="{FF2B5EF4-FFF2-40B4-BE49-F238E27FC236}">
                <a16:creationId xmlns:a16="http://schemas.microsoft.com/office/drawing/2014/main" id="{BD61ACC7-298B-4537-4E2D-22E7E2A5D491}"/>
              </a:ext>
            </a:extLst>
          </p:cNvPr>
          <p:cNvSpPr txBox="1">
            <a:spLocks noChangeArrowheads="1"/>
          </p:cNvSpPr>
          <p:nvPr/>
        </p:nvSpPr>
        <p:spPr bwMode="auto">
          <a:xfrm>
            <a:off x="9745834" y="1502947"/>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Hungry</a:t>
            </a:r>
            <a:endParaRPr lang="en-US" altLang="en-US" sz="1467" dirty="0">
              <a:solidFill>
                <a:schemeClr val="bg2"/>
              </a:solidFill>
              <a:latin typeface="Arial" panose="020B0604020202020204" pitchFamily="34" charset="0"/>
            </a:endParaRPr>
          </a:p>
        </p:txBody>
      </p:sp>
      <p:sp>
        <p:nvSpPr>
          <p:cNvPr id="19" name="TextBox 18">
            <a:extLst>
              <a:ext uri="{FF2B5EF4-FFF2-40B4-BE49-F238E27FC236}">
                <a16:creationId xmlns:a16="http://schemas.microsoft.com/office/drawing/2014/main" id="{8472ED3D-2E4A-A6DF-75B0-AE286A5887CE}"/>
              </a:ext>
            </a:extLst>
          </p:cNvPr>
          <p:cNvSpPr txBox="1"/>
          <p:nvPr/>
        </p:nvSpPr>
        <p:spPr>
          <a:xfrm>
            <a:off x="9336735" y="1816376"/>
            <a:ext cx="576248" cy="379656"/>
          </a:xfrm>
          <a:prstGeom prst="rect">
            <a:avLst/>
          </a:prstGeom>
          <a:noFill/>
        </p:spPr>
        <p:txBody>
          <a:bodyPr wrap="none" rtlCol="0">
            <a:spAutoFit/>
          </a:bodyPr>
          <a:lstStyle/>
          <a:p>
            <a:r>
              <a:rPr lang="sv-SE" sz="1867" dirty="0"/>
              <a:t>Yes</a:t>
            </a:r>
          </a:p>
        </p:txBody>
      </p:sp>
      <p:sp>
        <p:nvSpPr>
          <p:cNvPr id="20" name="TextBox 19">
            <a:extLst>
              <a:ext uri="{FF2B5EF4-FFF2-40B4-BE49-F238E27FC236}">
                <a16:creationId xmlns:a16="http://schemas.microsoft.com/office/drawing/2014/main" id="{D5BE4A1F-5820-6636-B6CF-4DD390F42B64}"/>
              </a:ext>
            </a:extLst>
          </p:cNvPr>
          <p:cNvSpPr txBox="1"/>
          <p:nvPr/>
        </p:nvSpPr>
        <p:spPr>
          <a:xfrm>
            <a:off x="10683496" y="1837324"/>
            <a:ext cx="490840" cy="379656"/>
          </a:xfrm>
          <a:prstGeom prst="rect">
            <a:avLst/>
          </a:prstGeom>
          <a:noFill/>
        </p:spPr>
        <p:txBody>
          <a:bodyPr wrap="none" rtlCol="0">
            <a:spAutoFit/>
          </a:bodyPr>
          <a:lstStyle/>
          <a:p>
            <a:r>
              <a:rPr lang="sv-SE" sz="1867" dirty="0"/>
              <a:t>No</a:t>
            </a:r>
          </a:p>
        </p:txBody>
      </p:sp>
      <p:sp>
        <p:nvSpPr>
          <p:cNvPr id="23" name="AutoShape 20">
            <a:extLst>
              <a:ext uri="{FF2B5EF4-FFF2-40B4-BE49-F238E27FC236}">
                <a16:creationId xmlns:a16="http://schemas.microsoft.com/office/drawing/2014/main" id="{3C1AA92E-967D-8003-79E7-E45DCFA47F4D}"/>
              </a:ext>
            </a:extLst>
          </p:cNvPr>
          <p:cNvSpPr>
            <a:spLocks noChangeArrowheads="1"/>
          </p:cNvSpPr>
          <p:nvPr/>
        </p:nvSpPr>
        <p:spPr bwMode="auto">
          <a:xfrm>
            <a:off x="10584471" y="2467800"/>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4" name="Text Box 21">
            <a:extLst>
              <a:ext uri="{FF2B5EF4-FFF2-40B4-BE49-F238E27FC236}">
                <a16:creationId xmlns:a16="http://schemas.microsoft.com/office/drawing/2014/main" id="{544EE171-C661-6E79-D4F9-464010DF969D}"/>
              </a:ext>
            </a:extLst>
          </p:cNvPr>
          <p:cNvSpPr txBox="1">
            <a:spLocks noChangeArrowheads="1"/>
          </p:cNvSpPr>
          <p:nvPr/>
        </p:nvSpPr>
        <p:spPr bwMode="auto">
          <a:xfrm>
            <a:off x="10677573" y="2470096"/>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2" name="Line 10">
            <a:extLst>
              <a:ext uri="{FF2B5EF4-FFF2-40B4-BE49-F238E27FC236}">
                <a16:creationId xmlns:a16="http://schemas.microsoft.com/office/drawing/2014/main" id="{EF9863CC-111A-8CCF-74C7-BB44F19CC904}"/>
              </a:ext>
            </a:extLst>
          </p:cNvPr>
          <p:cNvSpPr>
            <a:spLocks noChangeShapeType="1"/>
          </p:cNvSpPr>
          <p:nvPr/>
        </p:nvSpPr>
        <p:spPr bwMode="auto">
          <a:xfrm flipH="1">
            <a:off x="9322171" y="2795327"/>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Line 11">
            <a:extLst>
              <a:ext uri="{FF2B5EF4-FFF2-40B4-BE49-F238E27FC236}">
                <a16:creationId xmlns:a16="http://schemas.microsoft.com/office/drawing/2014/main" id="{BED7AC72-99FC-E483-7034-18B1C5C3AEB5}"/>
              </a:ext>
            </a:extLst>
          </p:cNvPr>
          <p:cNvSpPr>
            <a:spLocks noChangeShapeType="1"/>
          </p:cNvSpPr>
          <p:nvPr/>
        </p:nvSpPr>
        <p:spPr bwMode="auto">
          <a:xfrm flipH="1">
            <a:off x="8155488" y="2759471"/>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Line 12">
            <a:extLst>
              <a:ext uri="{FF2B5EF4-FFF2-40B4-BE49-F238E27FC236}">
                <a16:creationId xmlns:a16="http://schemas.microsoft.com/office/drawing/2014/main" id="{09762187-150B-C49C-CF1D-E905F0B88911}"/>
              </a:ext>
            </a:extLst>
          </p:cNvPr>
          <p:cNvSpPr>
            <a:spLocks noChangeShapeType="1"/>
          </p:cNvSpPr>
          <p:nvPr/>
        </p:nvSpPr>
        <p:spPr bwMode="auto">
          <a:xfrm>
            <a:off x="9661351" y="2792794"/>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 Box 16">
            <a:extLst>
              <a:ext uri="{FF2B5EF4-FFF2-40B4-BE49-F238E27FC236}">
                <a16:creationId xmlns:a16="http://schemas.microsoft.com/office/drawing/2014/main" id="{0099F1C0-B720-529E-BC68-333A2C92AEC5}"/>
              </a:ext>
            </a:extLst>
          </p:cNvPr>
          <p:cNvSpPr txBox="1">
            <a:spLocks noChangeArrowheads="1"/>
          </p:cNvSpPr>
          <p:nvPr/>
        </p:nvSpPr>
        <p:spPr bwMode="auto">
          <a:xfrm>
            <a:off x="9144174" y="2443980"/>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27" name="Line 10">
            <a:extLst>
              <a:ext uri="{FF2B5EF4-FFF2-40B4-BE49-F238E27FC236}">
                <a16:creationId xmlns:a16="http://schemas.microsoft.com/office/drawing/2014/main" id="{78660D30-424A-3873-2D5F-618708ADE71B}"/>
              </a:ext>
            </a:extLst>
          </p:cNvPr>
          <p:cNvSpPr>
            <a:spLocks noChangeShapeType="1"/>
          </p:cNvSpPr>
          <p:nvPr/>
        </p:nvSpPr>
        <p:spPr bwMode="auto">
          <a:xfrm>
            <a:off x="9677426" y="2802885"/>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8" name="TextBox 27">
            <a:extLst>
              <a:ext uri="{FF2B5EF4-FFF2-40B4-BE49-F238E27FC236}">
                <a16:creationId xmlns:a16="http://schemas.microsoft.com/office/drawing/2014/main" id="{9E77CE70-21EE-1791-2671-88790BA394F9}"/>
              </a:ext>
            </a:extLst>
          </p:cNvPr>
          <p:cNvSpPr txBox="1"/>
          <p:nvPr/>
        </p:nvSpPr>
        <p:spPr>
          <a:xfrm>
            <a:off x="7968783" y="2837471"/>
            <a:ext cx="930063" cy="379656"/>
          </a:xfrm>
          <a:prstGeom prst="rect">
            <a:avLst/>
          </a:prstGeom>
          <a:noFill/>
        </p:spPr>
        <p:txBody>
          <a:bodyPr wrap="none" rtlCol="0">
            <a:spAutoFit/>
          </a:bodyPr>
          <a:lstStyle/>
          <a:p>
            <a:r>
              <a:rPr lang="sv-SE" sz="1867" dirty="0"/>
              <a:t>French</a:t>
            </a:r>
          </a:p>
        </p:txBody>
      </p:sp>
      <p:sp>
        <p:nvSpPr>
          <p:cNvPr id="29" name="TextBox 28">
            <a:extLst>
              <a:ext uri="{FF2B5EF4-FFF2-40B4-BE49-F238E27FC236}">
                <a16:creationId xmlns:a16="http://schemas.microsoft.com/office/drawing/2014/main" id="{E7580BEF-48E3-0EBB-16C6-C8E167FFDFB1}"/>
              </a:ext>
            </a:extLst>
          </p:cNvPr>
          <p:cNvSpPr txBox="1"/>
          <p:nvPr/>
        </p:nvSpPr>
        <p:spPr>
          <a:xfrm>
            <a:off x="8731504" y="3048535"/>
            <a:ext cx="649537" cy="379656"/>
          </a:xfrm>
          <a:prstGeom prst="rect">
            <a:avLst/>
          </a:prstGeom>
          <a:noFill/>
        </p:spPr>
        <p:txBody>
          <a:bodyPr wrap="none" rtlCol="0">
            <a:spAutoFit/>
          </a:bodyPr>
          <a:lstStyle/>
          <a:p>
            <a:r>
              <a:rPr lang="sv-SE" sz="1867" dirty="0"/>
              <a:t>Thai</a:t>
            </a:r>
          </a:p>
        </p:txBody>
      </p:sp>
      <p:sp>
        <p:nvSpPr>
          <p:cNvPr id="30" name="TextBox 29">
            <a:extLst>
              <a:ext uri="{FF2B5EF4-FFF2-40B4-BE49-F238E27FC236}">
                <a16:creationId xmlns:a16="http://schemas.microsoft.com/office/drawing/2014/main" id="{97F0F691-D217-651E-5990-308129195C96}"/>
              </a:ext>
            </a:extLst>
          </p:cNvPr>
          <p:cNvSpPr txBox="1"/>
          <p:nvPr/>
        </p:nvSpPr>
        <p:spPr>
          <a:xfrm>
            <a:off x="10079213" y="3048535"/>
            <a:ext cx="821059" cy="379656"/>
          </a:xfrm>
          <a:prstGeom prst="rect">
            <a:avLst/>
          </a:prstGeom>
          <a:noFill/>
        </p:spPr>
        <p:txBody>
          <a:bodyPr wrap="none" rtlCol="0">
            <a:spAutoFit/>
          </a:bodyPr>
          <a:lstStyle/>
          <a:p>
            <a:r>
              <a:rPr lang="sv-SE" sz="1867" dirty="0"/>
              <a:t>Italian</a:t>
            </a:r>
          </a:p>
        </p:txBody>
      </p:sp>
      <p:sp>
        <p:nvSpPr>
          <p:cNvPr id="31" name="TextBox 30">
            <a:extLst>
              <a:ext uri="{FF2B5EF4-FFF2-40B4-BE49-F238E27FC236}">
                <a16:creationId xmlns:a16="http://schemas.microsoft.com/office/drawing/2014/main" id="{9D6CE17A-CD0E-816C-EA41-8DFD8F16478D}"/>
              </a:ext>
            </a:extLst>
          </p:cNvPr>
          <p:cNvSpPr txBox="1"/>
          <p:nvPr/>
        </p:nvSpPr>
        <p:spPr>
          <a:xfrm>
            <a:off x="10705495" y="2785984"/>
            <a:ext cx="904415" cy="379656"/>
          </a:xfrm>
          <a:prstGeom prst="rect">
            <a:avLst/>
          </a:prstGeom>
          <a:noFill/>
        </p:spPr>
        <p:txBody>
          <a:bodyPr wrap="none" rtlCol="0">
            <a:spAutoFit/>
          </a:bodyPr>
          <a:lstStyle/>
          <a:p>
            <a:r>
              <a:rPr lang="sv-SE" sz="1867" dirty="0"/>
              <a:t>Burger</a:t>
            </a:r>
          </a:p>
        </p:txBody>
      </p:sp>
      <p:sp>
        <p:nvSpPr>
          <p:cNvPr id="37" name="AutoShape 18">
            <a:extLst>
              <a:ext uri="{FF2B5EF4-FFF2-40B4-BE49-F238E27FC236}">
                <a16:creationId xmlns:a16="http://schemas.microsoft.com/office/drawing/2014/main" id="{C9790ED2-69F2-5DF8-7FE9-B222579B06D7}"/>
              </a:ext>
            </a:extLst>
          </p:cNvPr>
          <p:cNvSpPr>
            <a:spLocks noChangeArrowheads="1"/>
          </p:cNvSpPr>
          <p:nvPr/>
        </p:nvSpPr>
        <p:spPr bwMode="auto">
          <a:xfrm>
            <a:off x="10910970" y="341359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9" name="Text Box 19">
            <a:extLst>
              <a:ext uri="{FF2B5EF4-FFF2-40B4-BE49-F238E27FC236}">
                <a16:creationId xmlns:a16="http://schemas.microsoft.com/office/drawing/2014/main" id="{1BBBD7AC-954A-36FB-D2F6-84C672191228}"/>
              </a:ext>
            </a:extLst>
          </p:cNvPr>
          <p:cNvSpPr txBox="1">
            <a:spLocks noChangeArrowheads="1"/>
          </p:cNvSpPr>
          <p:nvPr/>
        </p:nvSpPr>
        <p:spPr bwMode="auto">
          <a:xfrm>
            <a:off x="10852232" y="3414511"/>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40" name="AutoShape 20">
            <a:extLst>
              <a:ext uri="{FF2B5EF4-FFF2-40B4-BE49-F238E27FC236}">
                <a16:creationId xmlns:a16="http://schemas.microsoft.com/office/drawing/2014/main" id="{D501752A-444E-0B94-FCF4-4D1C086F018E}"/>
              </a:ext>
            </a:extLst>
          </p:cNvPr>
          <p:cNvSpPr>
            <a:spLocks noChangeArrowheads="1"/>
          </p:cNvSpPr>
          <p:nvPr/>
        </p:nvSpPr>
        <p:spPr bwMode="auto">
          <a:xfrm>
            <a:off x="9864245" y="3410400"/>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1" name="Text Box 21">
            <a:extLst>
              <a:ext uri="{FF2B5EF4-FFF2-40B4-BE49-F238E27FC236}">
                <a16:creationId xmlns:a16="http://schemas.microsoft.com/office/drawing/2014/main" id="{1E2339FB-A5EE-F20B-A674-4C8272E39311}"/>
              </a:ext>
            </a:extLst>
          </p:cNvPr>
          <p:cNvSpPr txBox="1">
            <a:spLocks noChangeArrowheads="1"/>
          </p:cNvSpPr>
          <p:nvPr/>
        </p:nvSpPr>
        <p:spPr bwMode="auto">
          <a:xfrm>
            <a:off x="9957348" y="3412696"/>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21" name="Line 11">
            <a:extLst>
              <a:ext uri="{FF2B5EF4-FFF2-40B4-BE49-F238E27FC236}">
                <a16:creationId xmlns:a16="http://schemas.microsoft.com/office/drawing/2014/main" id="{84FFC624-65FF-872A-62BD-328D99F1A310}"/>
              </a:ext>
            </a:extLst>
          </p:cNvPr>
          <p:cNvSpPr>
            <a:spLocks noChangeShapeType="1"/>
          </p:cNvSpPr>
          <p:nvPr/>
        </p:nvSpPr>
        <p:spPr bwMode="auto">
          <a:xfrm flipH="1">
            <a:off x="8674021" y="3723843"/>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2" name="Line 12">
            <a:extLst>
              <a:ext uri="{FF2B5EF4-FFF2-40B4-BE49-F238E27FC236}">
                <a16:creationId xmlns:a16="http://schemas.microsoft.com/office/drawing/2014/main" id="{AF8EEB6E-E04A-194C-B43C-832ACC983E6E}"/>
              </a:ext>
            </a:extLst>
          </p:cNvPr>
          <p:cNvSpPr>
            <a:spLocks noChangeShapeType="1"/>
          </p:cNvSpPr>
          <p:nvPr/>
        </p:nvSpPr>
        <p:spPr bwMode="auto">
          <a:xfrm>
            <a:off x="9343287" y="3745265"/>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4" name="Text Box 16">
            <a:extLst>
              <a:ext uri="{FF2B5EF4-FFF2-40B4-BE49-F238E27FC236}">
                <a16:creationId xmlns:a16="http://schemas.microsoft.com/office/drawing/2014/main" id="{588E3B41-022F-8809-5575-8B0A3D9934DF}"/>
              </a:ext>
            </a:extLst>
          </p:cNvPr>
          <p:cNvSpPr txBox="1">
            <a:spLocks noChangeArrowheads="1"/>
          </p:cNvSpPr>
          <p:nvPr/>
        </p:nvSpPr>
        <p:spPr bwMode="auto">
          <a:xfrm>
            <a:off x="8832202" y="3386359"/>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35" name="TextBox 34">
            <a:extLst>
              <a:ext uri="{FF2B5EF4-FFF2-40B4-BE49-F238E27FC236}">
                <a16:creationId xmlns:a16="http://schemas.microsoft.com/office/drawing/2014/main" id="{89C11227-4C8A-1F2E-C7EA-7E37055B7516}"/>
              </a:ext>
            </a:extLst>
          </p:cNvPr>
          <p:cNvSpPr txBox="1"/>
          <p:nvPr/>
        </p:nvSpPr>
        <p:spPr>
          <a:xfrm>
            <a:off x="8139900" y="3829856"/>
            <a:ext cx="849913" cy="379656"/>
          </a:xfrm>
          <a:prstGeom prst="rect">
            <a:avLst/>
          </a:prstGeom>
          <a:noFill/>
        </p:spPr>
        <p:txBody>
          <a:bodyPr wrap="none" rtlCol="0">
            <a:spAutoFit/>
          </a:bodyPr>
          <a:lstStyle/>
          <a:p>
            <a:r>
              <a:rPr lang="sv-SE" sz="1867" dirty="0"/>
              <a:t>Friday</a:t>
            </a:r>
          </a:p>
        </p:txBody>
      </p:sp>
      <p:sp>
        <p:nvSpPr>
          <p:cNvPr id="36" name="TextBox 35">
            <a:extLst>
              <a:ext uri="{FF2B5EF4-FFF2-40B4-BE49-F238E27FC236}">
                <a16:creationId xmlns:a16="http://schemas.microsoft.com/office/drawing/2014/main" id="{232072EB-6F82-3D66-EC62-F1693686157F}"/>
              </a:ext>
            </a:extLst>
          </p:cNvPr>
          <p:cNvSpPr txBox="1"/>
          <p:nvPr/>
        </p:nvSpPr>
        <p:spPr>
          <a:xfrm>
            <a:off x="9757010" y="3829856"/>
            <a:ext cx="1143262" cy="379656"/>
          </a:xfrm>
          <a:prstGeom prst="rect">
            <a:avLst/>
          </a:prstGeom>
          <a:noFill/>
        </p:spPr>
        <p:txBody>
          <a:bodyPr wrap="none" rtlCol="0">
            <a:spAutoFit/>
          </a:bodyPr>
          <a:lstStyle/>
          <a:p>
            <a:r>
              <a:rPr lang="sv-SE" sz="1867" dirty="0"/>
              <a:t>Saturday</a:t>
            </a:r>
          </a:p>
        </p:txBody>
      </p:sp>
      <p:sp>
        <p:nvSpPr>
          <p:cNvPr id="38" name="AutoShape 20">
            <a:extLst>
              <a:ext uri="{FF2B5EF4-FFF2-40B4-BE49-F238E27FC236}">
                <a16:creationId xmlns:a16="http://schemas.microsoft.com/office/drawing/2014/main" id="{0A304C96-D038-7D56-4F59-6CF915369665}"/>
              </a:ext>
            </a:extLst>
          </p:cNvPr>
          <p:cNvSpPr>
            <a:spLocks noChangeArrowheads="1"/>
          </p:cNvSpPr>
          <p:nvPr/>
        </p:nvSpPr>
        <p:spPr bwMode="auto">
          <a:xfrm>
            <a:off x="9687231" y="4314014"/>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2" name="Text Box 21">
            <a:extLst>
              <a:ext uri="{FF2B5EF4-FFF2-40B4-BE49-F238E27FC236}">
                <a16:creationId xmlns:a16="http://schemas.microsoft.com/office/drawing/2014/main" id="{4579C62D-EE60-5D9D-C149-AA378A10BCED}"/>
              </a:ext>
            </a:extLst>
          </p:cNvPr>
          <p:cNvSpPr txBox="1">
            <a:spLocks noChangeArrowheads="1"/>
          </p:cNvSpPr>
          <p:nvPr/>
        </p:nvSpPr>
        <p:spPr bwMode="auto">
          <a:xfrm>
            <a:off x="9780333" y="4316311"/>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43" name="AutoShape 18">
            <a:extLst>
              <a:ext uri="{FF2B5EF4-FFF2-40B4-BE49-F238E27FC236}">
                <a16:creationId xmlns:a16="http://schemas.microsoft.com/office/drawing/2014/main" id="{7486292B-6D87-0554-3C0F-003458897BD2}"/>
              </a:ext>
            </a:extLst>
          </p:cNvPr>
          <p:cNvSpPr>
            <a:spLocks noChangeArrowheads="1"/>
          </p:cNvSpPr>
          <p:nvPr/>
        </p:nvSpPr>
        <p:spPr bwMode="auto">
          <a:xfrm>
            <a:off x="8402598" y="4310714"/>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4" name="Text Box 19">
            <a:extLst>
              <a:ext uri="{FF2B5EF4-FFF2-40B4-BE49-F238E27FC236}">
                <a16:creationId xmlns:a16="http://schemas.microsoft.com/office/drawing/2014/main" id="{750661E7-ED37-9D2A-FFAC-C1B2A04375D0}"/>
              </a:ext>
            </a:extLst>
          </p:cNvPr>
          <p:cNvSpPr txBox="1">
            <a:spLocks noChangeArrowheads="1"/>
          </p:cNvSpPr>
          <p:nvPr/>
        </p:nvSpPr>
        <p:spPr bwMode="auto">
          <a:xfrm>
            <a:off x="8343860" y="4311633"/>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33" name="AutoShape 18">
            <a:extLst>
              <a:ext uri="{FF2B5EF4-FFF2-40B4-BE49-F238E27FC236}">
                <a16:creationId xmlns:a16="http://schemas.microsoft.com/office/drawing/2014/main" id="{8D282943-33EB-D180-E896-EC97033612B6}"/>
              </a:ext>
            </a:extLst>
          </p:cNvPr>
          <p:cNvSpPr>
            <a:spLocks noChangeArrowheads="1"/>
          </p:cNvSpPr>
          <p:nvPr/>
        </p:nvSpPr>
        <p:spPr bwMode="auto">
          <a:xfrm>
            <a:off x="7908105" y="3411777"/>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7" name="Text Box 19">
            <a:extLst>
              <a:ext uri="{FF2B5EF4-FFF2-40B4-BE49-F238E27FC236}">
                <a16:creationId xmlns:a16="http://schemas.microsoft.com/office/drawing/2014/main" id="{1613E26F-63E2-F937-18D3-9200A85798B6}"/>
              </a:ext>
            </a:extLst>
          </p:cNvPr>
          <p:cNvSpPr txBox="1">
            <a:spLocks noChangeArrowheads="1"/>
          </p:cNvSpPr>
          <p:nvPr/>
        </p:nvSpPr>
        <p:spPr bwMode="auto">
          <a:xfrm>
            <a:off x="7849367" y="3412696"/>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Tree>
    <p:extLst>
      <p:ext uri="{BB962C8B-B14F-4D97-AF65-F5344CB8AC3E}">
        <p14:creationId xmlns:p14="http://schemas.microsoft.com/office/powerpoint/2010/main" val="2687607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Test</a:t>
            </a:r>
          </a:p>
        </p:txBody>
      </p:sp>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10284377" y="2173064"/>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9381750" y="2151643"/>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10295337" y="2173065"/>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784253" y="1814159"/>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833233" y="2145403"/>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10273186" y="2390059"/>
            <a:ext cx="569387" cy="379656"/>
          </a:xfrm>
          <a:prstGeom prst="rect">
            <a:avLst/>
          </a:prstGeom>
          <a:noFill/>
        </p:spPr>
        <p:txBody>
          <a:bodyPr wrap="none" rtlCol="0">
            <a:spAutoFit/>
          </a:bodyPr>
          <a:lstStyle/>
          <a:p>
            <a:r>
              <a:rPr lang="sv-SE" sz="1867" dirty="0"/>
              <a:t>Full</a:t>
            </a:r>
          </a:p>
        </p:txBody>
      </p:sp>
      <p:sp>
        <p:nvSpPr>
          <p:cNvPr id="13" name="TextBox 12">
            <a:extLst>
              <a:ext uri="{FF2B5EF4-FFF2-40B4-BE49-F238E27FC236}">
                <a16:creationId xmlns:a16="http://schemas.microsoft.com/office/drawing/2014/main" id="{D820AA06-D8C2-AE4D-BFEC-6A94C4E5D70C}"/>
              </a:ext>
            </a:extLst>
          </p:cNvPr>
          <p:cNvSpPr txBox="1"/>
          <p:nvPr/>
        </p:nvSpPr>
        <p:spPr>
          <a:xfrm>
            <a:off x="9103219" y="2108467"/>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973041" y="2756750"/>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914303" y="2770425"/>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9091539" y="2766725"/>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9184641" y="2769022"/>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0" name="Line 11">
            <a:extLst>
              <a:ext uri="{FF2B5EF4-FFF2-40B4-BE49-F238E27FC236}">
                <a16:creationId xmlns:a16="http://schemas.microsoft.com/office/drawing/2014/main" id="{98465876-CB0B-6D4B-0A89-59AC1BF5B66B}"/>
              </a:ext>
            </a:extLst>
          </p:cNvPr>
          <p:cNvSpPr>
            <a:spLocks noChangeShapeType="1"/>
          </p:cNvSpPr>
          <p:nvPr/>
        </p:nvSpPr>
        <p:spPr bwMode="auto">
          <a:xfrm flipH="1">
            <a:off x="9723510" y="3105910"/>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1" name="Line 12">
            <a:extLst>
              <a:ext uri="{FF2B5EF4-FFF2-40B4-BE49-F238E27FC236}">
                <a16:creationId xmlns:a16="http://schemas.microsoft.com/office/drawing/2014/main" id="{CD8AAC93-43C9-316B-1D8E-27A11717762B}"/>
              </a:ext>
            </a:extLst>
          </p:cNvPr>
          <p:cNvSpPr>
            <a:spLocks noChangeShapeType="1"/>
          </p:cNvSpPr>
          <p:nvPr/>
        </p:nvSpPr>
        <p:spPr bwMode="auto">
          <a:xfrm>
            <a:off x="10392776" y="3127332"/>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8" name="Text Box 16">
            <a:extLst>
              <a:ext uri="{FF2B5EF4-FFF2-40B4-BE49-F238E27FC236}">
                <a16:creationId xmlns:a16="http://schemas.microsoft.com/office/drawing/2014/main" id="{BD61ACC7-298B-4537-4E2D-22E7E2A5D491}"/>
              </a:ext>
            </a:extLst>
          </p:cNvPr>
          <p:cNvSpPr txBox="1">
            <a:spLocks noChangeArrowheads="1"/>
          </p:cNvSpPr>
          <p:nvPr/>
        </p:nvSpPr>
        <p:spPr bwMode="auto">
          <a:xfrm>
            <a:off x="9881691" y="2768426"/>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Hungry</a:t>
            </a:r>
            <a:endParaRPr lang="en-US" altLang="en-US" sz="1467" dirty="0">
              <a:solidFill>
                <a:schemeClr val="bg2"/>
              </a:solidFill>
              <a:latin typeface="Arial" panose="020B0604020202020204" pitchFamily="34" charset="0"/>
            </a:endParaRPr>
          </a:p>
        </p:txBody>
      </p:sp>
      <p:sp>
        <p:nvSpPr>
          <p:cNvPr id="19" name="TextBox 18">
            <a:extLst>
              <a:ext uri="{FF2B5EF4-FFF2-40B4-BE49-F238E27FC236}">
                <a16:creationId xmlns:a16="http://schemas.microsoft.com/office/drawing/2014/main" id="{8472ED3D-2E4A-A6DF-75B0-AE286A5887CE}"/>
              </a:ext>
            </a:extLst>
          </p:cNvPr>
          <p:cNvSpPr txBox="1"/>
          <p:nvPr/>
        </p:nvSpPr>
        <p:spPr>
          <a:xfrm>
            <a:off x="9472592" y="3081855"/>
            <a:ext cx="576248" cy="379656"/>
          </a:xfrm>
          <a:prstGeom prst="rect">
            <a:avLst/>
          </a:prstGeom>
          <a:noFill/>
        </p:spPr>
        <p:txBody>
          <a:bodyPr wrap="none" rtlCol="0">
            <a:spAutoFit/>
          </a:bodyPr>
          <a:lstStyle/>
          <a:p>
            <a:r>
              <a:rPr lang="sv-SE" sz="1867" dirty="0"/>
              <a:t>Yes</a:t>
            </a:r>
          </a:p>
        </p:txBody>
      </p:sp>
      <p:sp>
        <p:nvSpPr>
          <p:cNvPr id="20" name="TextBox 19">
            <a:extLst>
              <a:ext uri="{FF2B5EF4-FFF2-40B4-BE49-F238E27FC236}">
                <a16:creationId xmlns:a16="http://schemas.microsoft.com/office/drawing/2014/main" id="{D5BE4A1F-5820-6636-B6CF-4DD390F42B64}"/>
              </a:ext>
            </a:extLst>
          </p:cNvPr>
          <p:cNvSpPr txBox="1"/>
          <p:nvPr/>
        </p:nvSpPr>
        <p:spPr>
          <a:xfrm>
            <a:off x="10819354" y="3102803"/>
            <a:ext cx="490840" cy="379656"/>
          </a:xfrm>
          <a:prstGeom prst="rect">
            <a:avLst/>
          </a:prstGeom>
          <a:noFill/>
        </p:spPr>
        <p:txBody>
          <a:bodyPr wrap="none" rtlCol="0">
            <a:spAutoFit/>
          </a:bodyPr>
          <a:lstStyle/>
          <a:p>
            <a:r>
              <a:rPr lang="sv-SE" sz="1867" dirty="0"/>
              <a:t>No</a:t>
            </a:r>
          </a:p>
        </p:txBody>
      </p:sp>
      <p:sp>
        <p:nvSpPr>
          <p:cNvPr id="23" name="AutoShape 20">
            <a:extLst>
              <a:ext uri="{FF2B5EF4-FFF2-40B4-BE49-F238E27FC236}">
                <a16:creationId xmlns:a16="http://schemas.microsoft.com/office/drawing/2014/main" id="{3C1AA92E-967D-8003-79E7-E45DCFA47F4D}"/>
              </a:ext>
            </a:extLst>
          </p:cNvPr>
          <p:cNvSpPr>
            <a:spLocks noChangeArrowheads="1"/>
          </p:cNvSpPr>
          <p:nvPr/>
        </p:nvSpPr>
        <p:spPr bwMode="auto">
          <a:xfrm>
            <a:off x="10720328" y="373327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4" name="Text Box 21">
            <a:extLst>
              <a:ext uri="{FF2B5EF4-FFF2-40B4-BE49-F238E27FC236}">
                <a16:creationId xmlns:a16="http://schemas.microsoft.com/office/drawing/2014/main" id="{544EE171-C661-6E79-D4F9-464010DF969D}"/>
              </a:ext>
            </a:extLst>
          </p:cNvPr>
          <p:cNvSpPr txBox="1">
            <a:spLocks noChangeArrowheads="1"/>
          </p:cNvSpPr>
          <p:nvPr/>
        </p:nvSpPr>
        <p:spPr bwMode="auto">
          <a:xfrm>
            <a:off x="10813431" y="3735575"/>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2" name="Line 10">
            <a:extLst>
              <a:ext uri="{FF2B5EF4-FFF2-40B4-BE49-F238E27FC236}">
                <a16:creationId xmlns:a16="http://schemas.microsoft.com/office/drawing/2014/main" id="{EF9863CC-111A-8CCF-74C7-BB44F19CC904}"/>
              </a:ext>
            </a:extLst>
          </p:cNvPr>
          <p:cNvSpPr>
            <a:spLocks noChangeShapeType="1"/>
          </p:cNvSpPr>
          <p:nvPr/>
        </p:nvSpPr>
        <p:spPr bwMode="auto">
          <a:xfrm flipH="1">
            <a:off x="9458028" y="4060806"/>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Line 11">
            <a:extLst>
              <a:ext uri="{FF2B5EF4-FFF2-40B4-BE49-F238E27FC236}">
                <a16:creationId xmlns:a16="http://schemas.microsoft.com/office/drawing/2014/main" id="{BED7AC72-99FC-E483-7034-18B1C5C3AEB5}"/>
              </a:ext>
            </a:extLst>
          </p:cNvPr>
          <p:cNvSpPr>
            <a:spLocks noChangeShapeType="1"/>
          </p:cNvSpPr>
          <p:nvPr/>
        </p:nvSpPr>
        <p:spPr bwMode="auto">
          <a:xfrm flipH="1">
            <a:off x="8291346" y="4024950"/>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Line 12">
            <a:extLst>
              <a:ext uri="{FF2B5EF4-FFF2-40B4-BE49-F238E27FC236}">
                <a16:creationId xmlns:a16="http://schemas.microsoft.com/office/drawing/2014/main" id="{09762187-150B-C49C-CF1D-E905F0B88911}"/>
              </a:ext>
            </a:extLst>
          </p:cNvPr>
          <p:cNvSpPr>
            <a:spLocks noChangeShapeType="1"/>
          </p:cNvSpPr>
          <p:nvPr/>
        </p:nvSpPr>
        <p:spPr bwMode="auto">
          <a:xfrm>
            <a:off x="9797208" y="4058273"/>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 Box 16">
            <a:extLst>
              <a:ext uri="{FF2B5EF4-FFF2-40B4-BE49-F238E27FC236}">
                <a16:creationId xmlns:a16="http://schemas.microsoft.com/office/drawing/2014/main" id="{0099F1C0-B720-529E-BC68-333A2C92AEC5}"/>
              </a:ext>
            </a:extLst>
          </p:cNvPr>
          <p:cNvSpPr txBox="1">
            <a:spLocks noChangeArrowheads="1"/>
          </p:cNvSpPr>
          <p:nvPr/>
        </p:nvSpPr>
        <p:spPr bwMode="auto">
          <a:xfrm>
            <a:off x="9280031" y="3709459"/>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27" name="Line 10">
            <a:extLst>
              <a:ext uri="{FF2B5EF4-FFF2-40B4-BE49-F238E27FC236}">
                <a16:creationId xmlns:a16="http://schemas.microsoft.com/office/drawing/2014/main" id="{78660D30-424A-3873-2D5F-618708ADE71B}"/>
              </a:ext>
            </a:extLst>
          </p:cNvPr>
          <p:cNvSpPr>
            <a:spLocks noChangeShapeType="1"/>
          </p:cNvSpPr>
          <p:nvPr/>
        </p:nvSpPr>
        <p:spPr bwMode="auto">
          <a:xfrm>
            <a:off x="9813283" y="4068364"/>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8" name="TextBox 27">
            <a:extLst>
              <a:ext uri="{FF2B5EF4-FFF2-40B4-BE49-F238E27FC236}">
                <a16:creationId xmlns:a16="http://schemas.microsoft.com/office/drawing/2014/main" id="{9E77CE70-21EE-1791-2671-88790BA394F9}"/>
              </a:ext>
            </a:extLst>
          </p:cNvPr>
          <p:cNvSpPr txBox="1"/>
          <p:nvPr/>
        </p:nvSpPr>
        <p:spPr>
          <a:xfrm>
            <a:off x="8104641" y="4102949"/>
            <a:ext cx="930063" cy="379656"/>
          </a:xfrm>
          <a:prstGeom prst="rect">
            <a:avLst/>
          </a:prstGeom>
          <a:noFill/>
        </p:spPr>
        <p:txBody>
          <a:bodyPr wrap="none" rtlCol="0">
            <a:spAutoFit/>
          </a:bodyPr>
          <a:lstStyle/>
          <a:p>
            <a:r>
              <a:rPr lang="sv-SE" sz="1867" dirty="0"/>
              <a:t>French</a:t>
            </a:r>
          </a:p>
        </p:txBody>
      </p:sp>
      <p:sp>
        <p:nvSpPr>
          <p:cNvPr id="29" name="TextBox 28">
            <a:extLst>
              <a:ext uri="{FF2B5EF4-FFF2-40B4-BE49-F238E27FC236}">
                <a16:creationId xmlns:a16="http://schemas.microsoft.com/office/drawing/2014/main" id="{E7580BEF-48E3-0EBB-16C6-C8E167FFDFB1}"/>
              </a:ext>
            </a:extLst>
          </p:cNvPr>
          <p:cNvSpPr txBox="1"/>
          <p:nvPr/>
        </p:nvSpPr>
        <p:spPr>
          <a:xfrm>
            <a:off x="8867361" y="4314013"/>
            <a:ext cx="649537" cy="379656"/>
          </a:xfrm>
          <a:prstGeom prst="rect">
            <a:avLst/>
          </a:prstGeom>
          <a:noFill/>
        </p:spPr>
        <p:txBody>
          <a:bodyPr wrap="none" rtlCol="0">
            <a:spAutoFit/>
          </a:bodyPr>
          <a:lstStyle/>
          <a:p>
            <a:r>
              <a:rPr lang="sv-SE" sz="1867" dirty="0"/>
              <a:t>Thai</a:t>
            </a:r>
          </a:p>
        </p:txBody>
      </p:sp>
      <p:sp>
        <p:nvSpPr>
          <p:cNvPr id="30" name="TextBox 29">
            <a:extLst>
              <a:ext uri="{FF2B5EF4-FFF2-40B4-BE49-F238E27FC236}">
                <a16:creationId xmlns:a16="http://schemas.microsoft.com/office/drawing/2014/main" id="{97F0F691-D217-651E-5990-308129195C96}"/>
              </a:ext>
            </a:extLst>
          </p:cNvPr>
          <p:cNvSpPr txBox="1"/>
          <p:nvPr/>
        </p:nvSpPr>
        <p:spPr>
          <a:xfrm>
            <a:off x="10215070" y="4314013"/>
            <a:ext cx="821059" cy="379656"/>
          </a:xfrm>
          <a:prstGeom prst="rect">
            <a:avLst/>
          </a:prstGeom>
          <a:noFill/>
        </p:spPr>
        <p:txBody>
          <a:bodyPr wrap="none" rtlCol="0">
            <a:spAutoFit/>
          </a:bodyPr>
          <a:lstStyle/>
          <a:p>
            <a:r>
              <a:rPr lang="sv-SE" sz="1867" dirty="0"/>
              <a:t>Italian</a:t>
            </a:r>
          </a:p>
        </p:txBody>
      </p:sp>
      <p:sp>
        <p:nvSpPr>
          <p:cNvPr id="31" name="TextBox 30">
            <a:extLst>
              <a:ext uri="{FF2B5EF4-FFF2-40B4-BE49-F238E27FC236}">
                <a16:creationId xmlns:a16="http://schemas.microsoft.com/office/drawing/2014/main" id="{9D6CE17A-CD0E-816C-EA41-8DFD8F16478D}"/>
              </a:ext>
            </a:extLst>
          </p:cNvPr>
          <p:cNvSpPr txBox="1"/>
          <p:nvPr/>
        </p:nvSpPr>
        <p:spPr>
          <a:xfrm>
            <a:off x="10841353" y="4051463"/>
            <a:ext cx="904415" cy="379656"/>
          </a:xfrm>
          <a:prstGeom prst="rect">
            <a:avLst/>
          </a:prstGeom>
          <a:noFill/>
        </p:spPr>
        <p:txBody>
          <a:bodyPr wrap="none" rtlCol="0">
            <a:spAutoFit/>
          </a:bodyPr>
          <a:lstStyle/>
          <a:p>
            <a:r>
              <a:rPr lang="sv-SE" sz="1867" dirty="0"/>
              <a:t>Burger</a:t>
            </a:r>
          </a:p>
        </p:txBody>
      </p:sp>
      <p:sp>
        <p:nvSpPr>
          <p:cNvPr id="37" name="AutoShape 18">
            <a:extLst>
              <a:ext uri="{FF2B5EF4-FFF2-40B4-BE49-F238E27FC236}">
                <a16:creationId xmlns:a16="http://schemas.microsoft.com/office/drawing/2014/main" id="{C9790ED2-69F2-5DF8-7FE9-B222579B06D7}"/>
              </a:ext>
            </a:extLst>
          </p:cNvPr>
          <p:cNvSpPr>
            <a:spLocks noChangeArrowheads="1"/>
          </p:cNvSpPr>
          <p:nvPr/>
        </p:nvSpPr>
        <p:spPr bwMode="auto">
          <a:xfrm>
            <a:off x="11046827" y="4679070"/>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9" name="Text Box 19">
            <a:extLst>
              <a:ext uri="{FF2B5EF4-FFF2-40B4-BE49-F238E27FC236}">
                <a16:creationId xmlns:a16="http://schemas.microsoft.com/office/drawing/2014/main" id="{1BBBD7AC-954A-36FB-D2F6-84C672191228}"/>
              </a:ext>
            </a:extLst>
          </p:cNvPr>
          <p:cNvSpPr txBox="1">
            <a:spLocks noChangeArrowheads="1"/>
          </p:cNvSpPr>
          <p:nvPr/>
        </p:nvSpPr>
        <p:spPr bwMode="auto">
          <a:xfrm>
            <a:off x="10988089" y="4679989"/>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40" name="AutoShape 20">
            <a:extLst>
              <a:ext uri="{FF2B5EF4-FFF2-40B4-BE49-F238E27FC236}">
                <a16:creationId xmlns:a16="http://schemas.microsoft.com/office/drawing/2014/main" id="{D501752A-444E-0B94-FCF4-4D1C086F018E}"/>
              </a:ext>
            </a:extLst>
          </p:cNvPr>
          <p:cNvSpPr>
            <a:spLocks noChangeArrowheads="1"/>
          </p:cNvSpPr>
          <p:nvPr/>
        </p:nvSpPr>
        <p:spPr bwMode="auto">
          <a:xfrm>
            <a:off x="10000103" y="467587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1" name="Text Box 21">
            <a:extLst>
              <a:ext uri="{FF2B5EF4-FFF2-40B4-BE49-F238E27FC236}">
                <a16:creationId xmlns:a16="http://schemas.microsoft.com/office/drawing/2014/main" id="{1E2339FB-A5EE-F20B-A674-4C8272E39311}"/>
              </a:ext>
            </a:extLst>
          </p:cNvPr>
          <p:cNvSpPr txBox="1">
            <a:spLocks noChangeArrowheads="1"/>
          </p:cNvSpPr>
          <p:nvPr/>
        </p:nvSpPr>
        <p:spPr bwMode="auto">
          <a:xfrm>
            <a:off x="10093205" y="4678175"/>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21" name="Line 11">
            <a:extLst>
              <a:ext uri="{FF2B5EF4-FFF2-40B4-BE49-F238E27FC236}">
                <a16:creationId xmlns:a16="http://schemas.microsoft.com/office/drawing/2014/main" id="{84FFC624-65FF-872A-62BD-328D99F1A310}"/>
              </a:ext>
            </a:extLst>
          </p:cNvPr>
          <p:cNvSpPr>
            <a:spLocks noChangeShapeType="1"/>
          </p:cNvSpPr>
          <p:nvPr/>
        </p:nvSpPr>
        <p:spPr bwMode="auto">
          <a:xfrm flipH="1">
            <a:off x="8809878" y="4989322"/>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2" name="Line 12">
            <a:extLst>
              <a:ext uri="{FF2B5EF4-FFF2-40B4-BE49-F238E27FC236}">
                <a16:creationId xmlns:a16="http://schemas.microsoft.com/office/drawing/2014/main" id="{AF8EEB6E-E04A-194C-B43C-832ACC983E6E}"/>
              </a:ext>
            </a:extLst>
          </p:cNvPr>
          <p:cNvSpPr>
            <a:spLocks noChangeShapeType="1"/>
          </p:cNvSpPr>
          <p:nvPr/>
        </p:nvSpPr>
        <p:spPr bwMode="auto">
          <a:xfrm>
            <a:off x="9479144" y="501074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4" name="Text Box 16">
            <a:extLst>
              <a:ext uri="{FF2B5EF4-FFF2-40B4-BE49-F238E27FC236}">
                <a16:creationId xmlns:a16="http://schemas.microsoft.com/office/drawing/2014/main" id="{588E3B41-022F-8809-5575-8B0A3D9934DF}"/>
              </a:ext>
            </a:extLst>
          </p:cNvPr>
          <p:cNvSpPr txBox="1">
            <a:spLocks noChangeArrowheads="1"/>
          </p:cNvSpPr>
          <p:nvPr/>
        </p:nvSpPr>
        <p:spPr bwMode="auto">
          <a:xfrm>
            <a:off x="8968059" y="465183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35" name="TextBox 34">
            <a:extLst>
              <a:ext uri="{FF2B5EF4-FFF2-40B4-BE49-F238E27FC236}">
                <a16:creationId xmlns:a16="http://schemas.microsoft.com/office/drawing/2014/main" id="{89C11227-4C8A-1F2E-C7EA-7E37055B7516}"/>
              </a:ext>
            </a:extLst>
          </p:cNvPr>
          <p:cNvSpPr txBox="1"/>
          <p:nvPr/>
        </p:nvSpPr>
        <p:spPr>
          <a:xfrm>
            <a:off x="8310769" y="4992516"/>
            <a:ext cx="849913" cy="379656"/>
          </a:xfrm>
          <a:prstGeom prst="rect">
            <a:avLst/>
          </a:prstGeom>
          <a:noFill/>
        </p:spPr>
        <p:txBody>
          <a:bodyPr wrap="none" rtlCol="0">
            <a:spAutoFit/>
          </a:bodyPr>
          <a:lstStyle/>
          <a:p>
            <a:r>
              <a:rPr lang="sv-SE" sz="1867" dirty="0"/>
              <a:t>Friday</a:t>
            </a:r>
          </a:p>
        </p:txBody>
      </p:sp>
      <p:sp>
        <p:nvSpPr>
          <p:cNvPr id="36" name="TextBox 35">
            <a:extLst>
              <a:ext uri="{FF2B5EF4-FFF2-40B4-BE49-F238E27FC236}">
                <a16:creationId xmlns:a16="http://schemas.microsoft.com/office/drawing/2014/main" id="{232072EB-6F82-3D66-EC62-F1693686157F}"/>
              </a:ext>
            </a:extLst>
          </p:cNvPr>
          <p:cNvSpPr txBox="1"/>
          <p:nvPr/>
        </p:nvSpPr>
        <p:spPr>
          <a:xfrm>
            <a:off x="9674103" y="4963191"/>
            <a:ext cx="1143262" cy="379656"/>
          </a:xfrm>
          <a:prstGeom prst="rect">
            <a:avLst/>
          </a:prstGeom>
          <a:noFill/>
        </p:spPr>
        <p:txBody>
          <a:bodyPr wrap="none" rtlCol="0">
            <a:spAutoFit/>
          </a:bodyPr>
          <a:lstStyle/>
          <a:p>
            <a:r>
              <a:rPr lang="sv-SE" sz="1867" dirty="0"/>
              <a:t>Saturday</a:t>
            </a:r>
          </a:p>
        </p:txBody>
      </p:sp>
      <p:sp>
        <p:nvSpPr>
          <p:cNvPr id="38" name="AutoShape 20">
            <a:extLst>
              <a:ext uri="{FF2B5EF4-FFF2-40B4-BE49-F238E27FC236}">
                <a16:creationId xmlns:a16="http://schemas.microsoft.com/office/drawing/2014/main" id="{0A304C96-D038-7D56-4F59-6CF915369665}"/>
              </a:ext>
            </a:extLst>
          </p:cNvPr>
          <p:cNvSpPr>
            <a:spLocks noChangeArrowheads="1"/>
          </p:cNvSpPr>
          <p:nvPr/>
        </p:nvSpPr>
        <p:spPr bwMode="auto">
          <a:xfrm>
            <a:off x="9823088" y="5579493"/>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2" name="Text Box 21">
            <a:extLst>
              <a:ext uri="{FF2B5EF4-FFF2-40B4-BE49-F238E27FC236}">
                <a16:creationId xmlns:a16="http://schemas.microsoft.com/office/drawing/2014/main" id="{4579C62D-EE60-5D9D-C149-AA378A10BCED}"/>
              </a:ext>
            </a:extLst>
          </p:cNvPr>
          <p:cNvSpPr txBox="1">
            <a:spLocks noChangeArrowheads="1"/>
          </p:cNvSpPr>
          <p:nvPr/>
        </p:nvSpPr>
        <p:spPr bwMode="auto">
          <a:xfrm>
            <a:off x="9916191" y="5581790"/>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43" name="AutoShape 18">
            <a:extLst>
              <a:ext uri="{FF2B5EF4-FFF2-40B4-BE49-F238E27FC236}">
                <a16:creationId xmlns:a16="http://schemas.microsoft.com/office/drawing/2014/main" id="{7486292B-6D87-0554-3C0F-003458897BD2}"/>
              </a:ext>
            </a:extLst>
          </p:cNvPr>
          <p:cNvSpPr>
            <a:spLocks noChangeArrowheads="1"/>
          </p:cNvSpPr>
          <p:nvPr/>
        </p:nvSpPr>
        <p:spPr bwMode="auto">
          <a:xfrm>
            <a:off x="8538455" y="5576193"/>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4" name="Text Box 19">
            <a:extLst>
              <a:ext uri="{FF2B5EF4-FFF2-40B4-BE49-F238E27FC236}">
                <a16:creationId xmlns:a16="http://schemas.microsoft.com/office/drawing/2014/main" id="{750661E7-ED37-9D2A-FFAC-C1B2A04375D0}"/>
              </a:ext>
            </a:extLst>
          </p:cNvPr>
          <p:cNvSpPr txBox="1">
            <a:spLocks noChangeArrowheads="1"/>
          </p:cNvSpPr>
          <p:nvPr/>
        </p:nvSpPr>
        <p:spPr bwMode="auto">
          <a:xfrm>
            <a:off x="8479717" y="5577112"/>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33" name="AutoShape 18">
            <a:extLst>
              <a:ext uri="{FF2B5EF4-FFF2-40B4-BE49-F238E27FC236}">
                <a16:creationId xmlns:a16="http://schemas.microsoft.com/office/drawing/2014/main" id="{8D282943-33EB-D180-E896-EC97033612B6}"/>
              </a:ext>
            </a:extLst>
          </p:cNvPr>
          <p:cNvSpPr>
            <a:spLocks noChangeArrowheads="1"/>
          </p:cNvSpPr>
          <p:nvPr/>
        </p:nvSpPr>
        <p:spPr bwMode="auto">
          <a:xfrm>
            <a:off x="8043962" y="4677256"/>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7" name="Text Box 19">
            <a:extLst>
              <a:ext uri="{FF2B5EF4-FFF2-40B4-BE49-F238E27FC236}">
                <a16:creationId xmlns:a16="http://schemas.microsoft.com/office/drawing/2014/main" id="{1613E26F-63E2-F937-18D3-9200A85798B6}"/>
              </a:ext>
            </a:extLst>
          </p:cNvPr>
          <p:cNvSpPr txBox="1">
            <a:spLocks noChangeArrowheads="1"/>
          </p:cNvSpPr>
          <p:nvPr/>
        </p:nvSpPr>
        <p:spPr bwMode="auto">
          <a:xfrm>
            <a:off x="7985224" y="4678175"/>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graphicFrame>
        <p:nvGraphicFramePr>
          <p:cNvPr id="45" name="Table 4">
            <a:extLst>
              <a:ext uri="{FF2B5EF4-FFF2-40B4-BE49-F238E27FC236}">
                <a16:creationId xmlns:a16="http://schemas.microsoft.com/office/drawing/2014/main" id="{D539E11E-90C4-2EFC-CD54-0B95C6C2789D}"/>
              </a:ext>
            </a:extLst>
          </p:cNvPr>
          <p:cNvGraphicFramePr>
            <a:graphicFrameLocks/>
          </p:cNvGraphicFramePr>
          <p:nvPr>
            <p:extLst>
              <p:ext uri="{D42A27DB-BD31-4B8C-83A1-F6EECF244321}">
                <p14:modId xmlns:p14="http://schemas.microsoft.com/office/powerpoint/2010/main" val="2173251021"/>
              </p:ext>
            </p:extLst>
          </p:nvPr>
        </p:nvGraphicFramePr>
        <p:xfrm>
          <a:off x="2831638" y="440175"/>
          <a:ext cx="9014805" cy="731520"/>
        </p:xfrm>
        <a:graphic>
          <a:graphicData uri="http://schemas.openxmlformats.org/drawingml/2006/table">
            <a:tbl>
              <a:tblPr firstRow="1" bandRow="1">
                <a:tableStyleId>{5C22544A-7EE6-4342-B048-85BDC9FD1C3A}</a:tableStyleId>
              </a:tblPr>
              <a:tblGrid>
                <a:gridCol w="732889">
                  <a:extLst>
                    <a:ext uri="{9D8B030D-6E8A-4147-A177-3AD203B41FA5}">
                      <a16:colId xmlns:a16="http://schemas.microsoft.com/office/drawing/2014/main" val="122171263"/>
                    </a:ext>
                  </a:extLst>
                </a:gridCol>
                <a:gridCol w="672075">
                  <a:extLst>
                    <a:ext uri="{9D8B030D-6E8A-4147-A177-3AD203B41FA5}">
                      <a16:colId xmlns:a16="http://schemas.microsoft.com/office/drawing/2014/main" val="4048097708"/>
                    </a:ext>
                  </a:extLst>
                </a:gridCol>
                <a:gridCol w="672075">
                  <a:extLst>
                    <a:ext uri="{9D8B030D-6E8A-4147-A177-3AD203B41FA5}">
                      <a16:colId xmlns:a16="http://schemas.microsoft.com/office/drawing/2014/main" val="1390825616"/>
                    </a:ext>
                  </a:extLst>
                </a:gridCol>
                <a:gridCol w="576064">
                  <a:extLst>
                    <a:ext uri="{9D8B030D-6E8A-4147-A177-3AD203B41FA5}">
                      <a16:colId xmlns:a16="http://schemas.microsoft.com/office/drawing/2014/main" val="3994116260"/>
                    </a:ext>
                  </a:extLst>
                </a:gridCol>
                <a:gridCol w="768085">
                  <a:extLst>
                    <a:ext uri="{9D8B030D-6E8A-4147-A177-3AD203B41FA5}">
                      <a16:colId xmlns:a16="http://schemas.microsoft.com/office/drawing/2014/main" val="212687047"/>
                    </a:ext>
                  </a:extLst>
                </a:gridCol>
                <a:gridCol w="672075">
                  <a:extLst>
                    <a:ext uri="{9D8B030D-6E8A-4147-A177-3AD203B41FA5}">
                      <a16:colId xmlns:a16="http://schemas.microsoft.com/office/drawing/2014/main" val="249606608"/>
                    </a:ext>
                  </a:extLst>
                </a:gridCol>
                <a:gridCol w="768085">
                  <a:extLst>
                    <a:ext uri="{9D8B030D-6E8A-4147-A177-3AD203B41FA5}">
                      <a16:colId xmlns:a16="http://schemas.microsoft.com/office/drawing/2014/main" val="96989021"/>
                    </a:ext>
                  </a:extLst>
                </a:gridCol>
                <a:gridCol w="1056117">
                  <a:extLst>
                    <a:ext uri="{9D8B030D-6E8A-4147-A177-3AD203B41FA5}">
                      <a16:colId xmlns:a16="http://schemas.microsoft.com/office/drawing/2014/main" val="1586850340"/>
                    </a:ext>
                  </a:extLst>
                </a:gridCol>
                <a:gridCol w="864096">
                  <a:extLst>
                    <a:ext uri="{9D8B030D-6E8A-4147-A177-3AD203B41FA5}">
                      <a16:colId xmlns:a16="http://schemas.microsoft.com/office/drawing/2014/main" val="3347314070"/>
                    </a:ext>
                  </a:extLst>
                </a:gridCol>
                <a:gridCol w="1152128">
                  <a:extLst>
                    <a:ext uri="{9D8B030D-6E8A-4147-A177-3AD203B41FA5}">
                      <a16:colId xmlns:a16="http://schemas.microsoft.com/office/drawing/2014/main" val="1392235279"/>
                    </a:ext>
                  </a:extLst>
                </a:gridCol>
                <a:gridCol w="1081116">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Test</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bl>
          </a:graphicData>
        </a:graphic>
      </p:graphicFrame>
      <p:sp>
        <p:nvSpPr>
          <p:cNvPr id="49" name="Rectangle 48">
            <a:extLst>
              <a:ext uri="{FF2B5EF4-FFF2-40B4-BE49-F238E27FC236}">
                <a16:creationId xmlns:a16="http://schemas.microsoft.com/office/drawing/2014/main" id="{9FD967B4-035F-6EC0-7802-FE98ABF24C2A}"/>
              </a:ext>
            </a:extLst>
          </p:cNvPr>
          <p:cNvSpPr/>
          <p:nvPr/>
        </p:nvSpPr>
        <p:spPr>
          <a:xfrm>
            <a:off x="5472802" y="440175"/>
            <a:ext cx="768085" cy="73152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Tree>
    <p:extLst>
      <p:ext uri="{BB962C8B-B14F-4D97-AF65-F5344CB8AC3E}">
        <p14:creationId xmlns:p14="http://schemas.microsoft.com/office/powerpoint/2010/main" val="308851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2AD0-D69F-434B-7185-AD83ABFD39B6}"/>
              </a:ext>
            </a:extLst>
          </p:cNvPr>
          <p:cNvSpPr>
            <a:spLocks noGrp="1"/>
          </p:cNvSpPr>
          <p:nvPr>
            <p:ph type="title"/>
          </p:nvPr>
        </p:nvSpPr>
        <p:spPr/>
        <p:txBody>
          <a:bodyPr/>
          <a:lstStyle/>
          <a:p>
            <a:r>
              <a:rPr lang="sv-SE" dirty="0"/>
              <a:t>What to do with time?</a:t>
            </a:r>
          </a:p>
        </p:txBody>
      </p:sp>
      <p:sp>
        <p:nvSpPr>
          <p:cNvPr id="4" name="Content Placeholder 3">
            <a:extLst>
              <a:ext uri="{FF2B5EF4-FFF2-40B4-BE49-F238E27FC236}">
                <a16:creationId xmlns:a16="http://schemas.microsoft.com/office/drawing/2014/main" id="{F2ADCCAA-A903-DBFB-1309-E68E10FC5FE4}"/>
              </a:ext>
            </a:extLst>
          </p:cNvPr>
          <p:cNvSpPr>
            <a:spLocks noGrp="1"/>
          </p:cNvSpPr>
          <p:nvPr>
            <p:ph sz="half" idx="1"/>
          </p:nvPr>
        </p:nvSpPr>
        <p:spPr>
          <a:xfrm>
            <a:off x="432000" y="1440000"/>
            <a:ext cx="11310496" cy="548840"/>
          </a:xfrm>
        </p:spPr>
        <p:txBody>
          <a:bodyPr/>
          <a:lstStyle/>
          <a:p>
            <a:pPr marL="0" indent="0">
              <a:buNone/>
            </a:pPr>
            <a:r>
              <a:rPr lang="sv-SE" dirty="0"/>
              <a:t>Estimates: {2,3,5,6,10,15,20,40,50,70,90}</a:t>
            </a:r>
          </a:p>
        </p:txBody>
      </p:sp>
      <p:sp>
        <p:nvSpPr>
          <p:cNvPr id="5" name="Line 10">
            <a:extLst>
              <a:ext uri="{FF2B5EF4-FFF2-40B4-BE49-F238E27FC236}">
                <a16:creationId xmlns:a16="http://schemas.microsoft.com/office/drawing/2014/main" id="{2BDB1641-C5D4-34E0-7DC5-7E881A6988B9}"/>
              </a:ext>
            </a:extLst>
          </p:cNvPr>
          <p:cNvSpPr>
            <a:spLocks noChangeShapeType="1"/>
          </p:cNvSpPr>
          <p:nvPr/>
        </p:nvSpPr>
        <p:spPr bwMode="auto">
          <a:xfrm flipH="1">
            <a:off x="8988297" y="3674517"/>
            <a:ext cx="448748" cy="57043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1">
            <a:extLst>
              <a:ext uri="{FF2B5EF4-FFF2-40B4-BE49-F238E27FC236}">
                <a16:creationId xmlns:a16="http://schemas.microsoft.com/office/drawing/2014/main" id="{F1C69CCC-0D93-9D6A-EC47-E56C4685D73F}"/>
              </a:ext>
            </a:extLst>
          </p:cNvPr>
          <p:cNvSpPr>
            <a:spLocks noChangeShapeType="1"/>
          </p:cNvSpPr>
          <p:nvPr/>
        </p:nvSpPr>
        <p:spPr bwMode="auto">
          <a:xfrm flipH="1">
            <a:off x="8006548" y="3653095"/>
            <a:ext cx="1441453" cy="59331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Line 12">
            <a:extLst>
              <a:ext uri="{FF2B5EF4-FFF2-40B4-BE49-F238E27FC236}">
                <a16:creationId xmlns:a16="http://schemas.microsoft.com/office/drawing/2014/main" id="{6CBC4F7E-9F53-3DC6-600B-7CC450290CDE}"/>
              </a:ext>
            </a:extLst>
          </p:cNvPr>
          <p:cNvSpPr>
            <a:spLocks noChangeShapeType="1"/>
          </p:cNvSpPr>
          <p:nvPr/>
        </p:nvSpPr>
        <p:spPr bwMode="auto">
          <a:xfrm>
            <a:off x="9448004" y="3674517"/>
            <a:ext cx="1411648"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8" name="Text Box 16">
            <a:extLst>
              <a:ext uri="{FF2B5EF4-FFF2-40B4-BE49-F238E27FC236}">
                <a16:creationId xmlns:a16="http://schemas.microsoft.com/office/drawing/2014/main" id="{C3C427F2-4FA9-8A7A-A978-B6F88D2A6C6B}"/>
              </a:ext>
            </a:extLst>
          </p:cNvPr>
          <p:cNvSpPr txBox="1">
            <a:spLocks noChangeArrowheads="1"/>
          </p:cNvSpPr>
          <p:nvPr/>
        </p:nvSpPr>
        <p:spPr bwMode="auto">
          <a:xfrm>
            <a:off x="8900506" y="3315611"/>
            <a:ext cx="1084061"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Estimate</a:t>
            </a:r>
            <a:endParaRPr lang="en-US" altLang="en-US" sz="1467" dirty="0">
              <a:solidFill>
                <a:schemeClr val="bg2"/>
              </a:solidFill>
              <a:latin typeface="Arial" panose="020B0604020202020204" pitchFamily="34" charset="0"/>
            </a:endParaRPr>
          </a:p>
        </p:txBody>
      </p:sp>
      <p:sp>
        <p:nvSpPr>
          <p:cNvPr id="9" name="TextBox 8">
            <a:extLst>
              <a:ext uri="{FF2B5EF4-FFF2-40B4-BE49-F238E27FC236}">
                <a16:creationId xmlns:a16="http://schemas.microsoft.com/office/drawing/2014/main" id="{0715B7B3-9329-AD65-630D-A8CDB65D10AD}"/>
              </a:ext>
            </a:extLst>
          </p:cNvPr>
          <p:cNvSpPr txBox="1"/>
          <p:nvPr/>
        </p:nvSpPr>
        <p:spPr>
          <a:xfrm>
            <a:off x="9463709" y="4214601"/>
            <a:ext cx="797013" cy="379656"/>
          </a:xfrm>
          <a:prstGeom prst="rect">
            <a:avLst/>
          </a:prstGeom>
          <a:noFill/>
        </p:spPr>
        <p:txBody>
          <a:bodyPr wrap="none" rtlCol="0">
            <a:spAutoFit/>
          </a:bodyPr>
          <a:lstStyle/>
          <a:p>
            <a:r>
              <a:rPr lang="sv-SE" sz="1867" dirty="0"/>
              <a:t>30-60</a:t>
            </a:r>
          </a:p>
        </p:txBody>
      </p:sp>
      <p:sp>
        <p:nvSpPr>
          <p:cNvPr id="10" name="TextBox 9">
            <a:extLst>
              <a:ext uri="{FF2B5EF4-FFF2-40B4-BE49-F238E27FC236}">
                <a16:creationId xmlns:a16="http://schemas.microsoft.com/office/drawing/2014/main" id="{4574375A-301D-F848-E258-46F09556A42A}"/>
              </a:ext>
            </a:extLst>
          </p:cNvPr>
          <p:cNvSpPr txBox="1"/>
          <p:nvPr/>
        </p:nvSpPr>
        <p:spPr>
          <a:xfrm>
            <a:off x="7678870" y="4233044"/>
            <a:ext cx="663964" cy="379656"/>
          </a:xfrm>
          <a:prstGeom prst="rect">
            <a:avLst/>
          </a:prstGeom>
          <a:noFill/>
        </p:spPr>
        <p:txBody>
          <a:bodyPr wrap="none" rtlCol="0">
            <a:spAutoFit/>
          </a:bodyPr>
          <a:lstStyle/>
          <a:p>
            <a:r>
              <a:rPr lang="sv-SE" sz="1867" dirty="0"/>
              <a:t>0-10</a:t>
            </a:r>
          </a:p>
        </p:txBody>
      </p:sp>
      <p:sp>
        <p:nvSpPr>
          <p:cNvPr id="11" name="TextBox 10">
            <a:extLst>
              <a:ext uri="{FF2B5EF4-FFF2-40B4-BE49-F238E27FC236}">
                <a16:creationId xmlns:a16="http://schemas.microsoft.com/office/drawing/2014/main" id="{C176C57B-0C0D-EE57-FEB8-B3C66C4941CB}"/>
              </a:ext>
            </a:extLst>
          </p:cNvPr>
          <p:cNvSpPr txBox="1"/>
          <p:nvPr/>
        </p:nvSpPr>
        <p:spPr>
          <a:xfrm>
            <a:off x="8560615" y="4221237"/>
            <a:ext cx="797013" cy="379656"/>
          </a:xfrm>
          <a:prstGeom prst="rect">
            <a:avLst/>
          </a:prstGeom>
          <a:noFill/>
        </p:spPr>
        <p:txBody>
          <a:bodyPr wrap="none" rtlCol="0">
            <a:spAutoFit/>
          </a:bodyPr>
          <a:lstStyle/>
          <a:p>
            <a:r>
              <a:rPr lang="sv-SE" sz="1867" dirty="0"/>
              <a:t>10-30</a:t>
            </a:r>
          </a:p>
        </p:txBody>
      </p:sp>
      <p:sp>
        <p:nvSpPr>
          <p:cNvPr id="15" name="Line 10">
            <a:extLst>
              <a:ext uri="{FF2B5EF4-FFF2-40B4-BE49-F238E27FC236}">
                <a16:creationId xmlns:a16="http://schemas.microsoft.com/office/drawing/2014/main" id="{E4EB69CB-D710-C55B-D945-775302831987}"/>
              </a:ext>
            </a:extLst>
          </p:cNvPr>
          <p:cNvSpPr>
            <a:spLocks noChangeShapeType="1"/>
          </p:cNvSpPr>
          <p:nvPr/>
        </p:nvSpPr>
        <p:spPr bwMode="auto">
          <a:xfrm>
            <a:off x="9456329" y="3635356"/>
            <a:ext cx="470920"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6" name="TextBox 15">
            <a:extLst>
              <a:ext uri="{FF2B5EF4-FFF2-40B4-BE49-F238E27FC236}">
                <a16:creationId xmlns:a16="http://schemas.microsoft.com/office/drawing/2014/main" id="{829E3705-3887-FF93-FA0D-42E509457312}"/>
              </a:ext>
            </a:extLst>
          </p:cNvPr>
          <p:cNvSpPr txBox="1"/>
          <p:nvPr/>
        </p:nvSpPr>
        <p:spPr>
          <a:xfrm>
            <a:off x="10516088" y="4233043"/>
            <a:ext cx="590226" cy="379656"/>
          </a:xfrm>
          <a:prstGeom prst="rect">
            <a:avLst/>
          </a:prstGeom>
          <a:noFill/>
        </p:spPr>
        <p:txBody>
          <a:bodyPr wrap="none" rtlCol="0">
            <a:spAutoFit/>
          </a:bodyPr>
          <a:lstStyle/>
          <a:p>
            <a:r>
              <a:rPr lang="sv-SE" sz="1867" dirty="0"/>
              <a:t>&gt;60</a:t>
            </a:r>
          </a:p>
        </p:txBody>
      </p:sp>
      <p:sp>
        <p:nvSpPr>
          <p:cNvPr id="18" name="Line 10">
            <a:extLst>
              <a:ext uri="{FF2B5EF4-FFF2-40B4-BE49-F238E27FC236}">
                <a16:creationId xmlns:a16="http://schemas.microsoft.com/office/drawing/2014/main" id="{C51CAB96-144A-2F7D-9A1F-BF5ADA5FF74C}"/>
              </a:ext>
            </a:extLst>
          </p:cNvPr>
          <p:cNvSpPr>
            <a:spLocks noChangeShapeType="1"/>
          </p:cNvSpPr>
          <p:nvPr/>
        </p:nvSpPr>
        <p:spPr bwMode="auto">
          <a:xfrm flipH="1">
            <a:off x="1103445" y="2541320"/>
            <a:ext cx="2264731" cy="64752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9" name="Line 11">
            <a:extLst>
              <a:ext uri="{FF2B5EF4-FFF2-40B4-BE49-F238E27FC236}">
                <a16:creationId xmlns:a16="http://schemas.microsoft.com/office/drawing/2014/main" id="{967DC6C4-9B67-78A3-C90A-2B8266DD3DE8}"/>
              </a:ext>
            </a:extLst>
          </p:cNvPr>
          <p:cNvSpPr>
            <a:spLocks noChangeShapeType="1"/>
          </p:cNvSpPr>
          <p:nvPr/>
        </p:nvSpPr>
        <p:spPr bwMode="auto">
          <a:xfrm flipH="1">
            <a:off x="432000" y="2519899"/>
            <a:ext cx="2947133" cy="66894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0" name="Line 12">
            <a:extLst>
              <a:ext uri="{FF2B5EF4-FFF2-40B4-BE49-F238E27FC236}">
                <a16:creationId xmlns:a16="http://schemas.microsoft.com/office/drawing/2014/main" id="{2DF6933E-4972-1E6B-FA74-A8E39159FB81}"/>
              </a:ext>
            </a:extLst>
          </p:cNvPr>
          <p:cNvSpPr>
            <a:spLocks noChangeShapeType="1"/>
          </p:cNvSpPr>
          <p:nvPr/>
        </p:nvSpPr>
        <p:spPr bwMode="auto">
          <a:xfrm>
            <a:off x="3379136" y="2541321"/>
            <a:ext cx="1411648"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1" name="Text Box 16">
            <a:extLst>
              <a:ext uri="{FF2B5EF4-FFF2-40B4-BE49-F238E27FC236}">
                <a16:creationId xmlns:a16="http://schemas.microsoft.com/office/drawing/2014/main" id="{A855BB9A-4672-3C1B-0390-0F8793992B87}"/>
              </a:ext>
            </a:extLst>
          </p:cNvPr>
          <p:cNvSpPr txBox="1">
            <a:spLocks noChangeArrowheads="1"/>
          </p:cNvSpPr>
          <p:nvPr/>
        </p:nvSpPr>
        <p:spPr bwMode="auto">
          <a:xfrm>
            <a:off x="2831638" y="2182415"/>
            <a:ext cx="1084061"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Estimate</a:t>
            </a:r>
            <a:endParaRPr lang="en-US" altLang="en-US" sz="1467" dirty="0">
              <a:solidFill>
                <a:schemeClr val="bg2"/>
              </a:solidFill>
              <a:latin typeface="Arial" panose="020B0604020202020204" pitchFamily="34" charset="0"/>
            </a:endParaRPr>
          </a:p>
        </p:txBody>
      </p:sp>
      <p:sp>
        <p:nvSpPr>
          <p:cNvPr id="22" name="TextBox 21">
            <a:extLst>
              <a:ext uri="{FF2B5EF4-FFF2-40B4-BE49-F238E27FC236}">
                <a16:creationId xmlns:a16="http://schemas.microsoft.com/office/drawing/2014/main" id="{AA178F39-2D4A-7E76-F50A-868D9D4A9BA5}"/>
              </a:ext>
            </a:extLst>
          </p:cNvPr>
          <p:cNvSpPr txBox="1"/>
          <p:nvPr/>
        </p:nvSpPr>
        <p:spPr>
          <a:xfrm>
            <a:off x="1380279" y="3224883"/>
            <a:ext cx="317716" cy="379656"/>
          </a:xfrm>
          <a:prstGeom prst="rect">
            <a:avLst/>
          </a:prstGeom>
          <a:noFill/>
        </p:spPr>
        <p:txBody>
          <a:bodyPr wrap="none" rtlCol="0">
            <a:spAutoFit/>
          </a:bodyPr>
          <a:lstStyle/>
          <a:p>
            <a:r>
              <a:rPr lang="sv-SE" sz="1867" dirty="0"/>
              <a:t>5</a:t>
            </a:r>
          </a:p>
        </p:txBody>
      </p:sp>
      <p:sp>
        <p:nvSpPr>
          <p:cNvPr id="23" name="TextBox 22">
            <a:extLst>
              <a:ext uri="{FF2B5EF4-FFF2-40B4-BE49-F238E27FC236}">
                <a16:creationId xmlns:a16="http://schemas.microsoft.com/office/drawing/2014/main" id="{94C76366-6270-D2A8-3FD8-54C4F934967B}"/>
              </a:ext>
            </a:extLst>
          </p:cNvPr>
          <p:cNvSpPr txBox="1"/>
          <p:nvPr/>
        </p:nvSpPr>
        <p:spPr>
          <a:xfrm>
            <a:off x="335360" y="3254055"/>
            <a:ext cx="317716" cy="379656"/>
          </a:xfrm>
          <a:prstGeom prst="rect">
            <a:avLst/>
          </a:prstGeom>
          <a:noFill/>
        </p:spPr>
        <p:txBody>
          <a:bodyPr wrap="none" rtlCol="0">
            <a:spAutoFit/>
          </a:bodyPr>
          <a:lstStyle/>
          <a:p>
            <a:r>
              <a:rPr lang="sv-SE" sz="1867" dirty="0"/>
              <a:t>2</a:t>
            </a:r>
          </a:p>
        </p:txBody>
      </p:sp>
      <p:sp>
        <p:nvSpPr>
          <p:cNvPr id="24" name="TextBox 23">
            <a:extLst>
              <a:ext uri="{FF2B5EF4-FFF2-40B4-BE49-F238E27FC236}">
                <a16:creationId xmlns:a16="http://schemas.microsoft.com/office/drawing/2014/main" id="{7875A612-E14C-7645-798F-19BA0953C376}"/>
              </a:ext>
            </a:extLst>
          </p:cNvPr>
          <p:cNvSpPr txBox="1"/>
          <p:nvPr/>
        </p:nvSpPr>
        <p:spPr>
          <a:xfrm>
            <a:off x="914078" y="3239104"/>
            <a:ext cx="317716" cy="379656"/>
          </a:xfrm>
          <a:prstGeom prst="rect">
            <a:avLst/>
          </a:prstGeom>
          <a:noFill/>
        </p:spPr>
        <p:txBody>
          <a:bodyPr wrap="none" rtlCol="0">
            <a:spAutoFit/>
          </a:bodyPr>
          <a:lstStyle/>
          <a:p>
            <a:r>
              <a:rPr lang="sv-SE" sz="1867" dirty="0"/>
              <a:t>3</a:t>
            </a:r>
          </a:p>
        </p:txBody>
      </p:sp>
      <p:sp>
        <p:nvSpPr>
          <p:cNvPr id="28" name="Line 10">
            <a:extLst>
              <a:ext uri="{FF2B5EF4-FFF2-40B4-BE49-F238E27FC236}">
                <a16:creationId xmlns:a16="http://schemas.microsoft.com/office/drawing/2014/main" id="{F65DAA7C-6FEC-05F5-B2C7-4CAA5424CABA}"/>
              </a:ext>
            </a:extLst>
          </p:cNvPr>
          <p:cNvSpPr>
            <a:spLocks noChangeShapeType="1"/>
          </p:cNvSpPr>
          <p:nvPr/>
        </p:nvSpPr>
        <p:spPr bwMode="auto">
          <a:xfrm flipH="1">
            <a:off x="1487488" y="2502160"/>
            <a:ext cx="1899973" cy="71149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9" name="TextBox 28">
            <a:extLst>
              <a:ext uri="{FF2B5EF4-FFF2-40B4-BE49-F238E27FC236}">
                <a16:creationId xmlns:a16="http://schemas.microsoft.com/office/drawing/2014/main" id="{9E4E080B-049B-BAA6-4573-AEAB817233A2}"/>
              </a:ext>
            </a:extLst>
          </p:cNvPr>
          <p:cNvSpPr txBox="1"/>
          <p:nvPr/>
        </p:nvSpPr>
        <p:spPr>
          <a:xfrm>
            <a:off x="1813479" y="3237703"/>
            <a:ext cx="317716" cy="379656"/>
          </a:xfrm>
          <a:prstGeom prst="rect">
            <a:avLst/>
          </a:prstGeom>
          <a:noFill/>
        </p:spPr>
        <p:txBody>
          <a:bodyPr wrap="none" rtlCol="0">
            <a:spAutoFit/>
          </a:bodyPr>
          <a:lstStyle/>
          <a:p>
            <a:r>
              <a:rPr lang="sv-SE" sz="1867" dirty="0"/>
              <a:t>6</a:t>
            </a:r>
          </a:p>
        </p:txBody>
      </p:sp>
      <p:sp>
        <p:nvSpPr>
          <p:cNvPr id="31" name="Line 12">
            <a:extLst>
              <a:ext uri="{FF2B5EF4-FFF2-40B4-BE49-F238E27FC236}">
                <a16:creationId xmlns:a16="http://schemas.microsoft.com/office/drawing/2014/main" id="{3D39F982-7ADC-59BF-5F5C-52A2B3F5668E}"/>
              </a:ext>
            </a:extLst>
          </p:cNvPr>
          <p:cNvSpPr>
            <a:spLocks noChangeShapeType="1"/>
          </p:cNvSpPr>
          <p:nvPr/>
        </p:nvSpPr>
        <p:spPr bwMode="auto">
          <a:xfrm flipH="1">
            <a:off x="1975813" y="2541321"/>
            <a:ext cx="1371296" cy="64752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2" name="Line 12">
            <a:extLst>
              <a:ext uri="{FF2B5EF4-FFF2-40B4-BE49-F238E27FC236}">
                <a16:creationId xmlns:a16="http://schemas.microsoft.com/office/drawing/2014/main" id="{A8E5B3FC-0BBC-1FB0-6353-B454A3801DB7}"/>
              </a:ext>
            </a:extLst>
          </p:cNvPr>
          <p:cNvSpPr>
            <a:spLocks noChangeShapeType="1"/>
          </p:cNvSpPr>
          <p:nvPr/>
        </p:nvSpPr>
        <p:spPr bwMode="auto">
          <a:xfrm flipH="1">
            <a:off x="2447595" y="2531228"/>
            <a:ext cx="899515" cy="66894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3" name="TextBox 32">
            <a:extLst>
              <a:ext uri="{FF2B5EF4-FFF2-40B4-BE49-F238E27FC236}">
                <a16:creationId xmlns:a16="http://schemas.microsoft.com/office/drawing/2014/main" id="{74BAADC3-ACAE-1799-E1CC-454EB05CD31F}"/>
              </a:ext>
            </a:extLst>
          </p:cNvPr>
          <p:cNvSpPr txBox="1"/>
          <p:nvPr/>
        </p:nvSpPr>
        <p:spPr>
          <a:xfrm>
            <a:off x="2232748" y="3242725"/>
            <a:ext cx="450764" cy="379656"/>
          </a:xfrm>
          <a:prstGeom prst="rect">
            <a:avLst/>
          </a:prstGeom>
          <a:noFill/>
        </p:spPr>
        <p:txBody>
          <a:bodyPr wrap="none" rtlCol="0">
            <a:spAutoFit/>
          </a:bodyPr>
          <a:lstStyle/>
          <a:p>
            <a:r>
              <a:rPr lang="sv-SE" sz="1867" dirty="0"/>
              <a:t>10</a:t>
            </a:r>
          </a:p>
        </p:txBody>
      </p:sp>
      <p:sp>
        <p:nvSpPr>
          <p:cNvPr id="34" name="TextBox 33">
            <a:extLst>
              <a:ext uri="{FF2B5EF4-FFF2-40B4-BE49-F238E27FC236}">
                <a16:creationId xmlns:a16="http://schemas.microsoft.com/office/drawing/2014/main" id="{0B72DD5F-66EA-FECB-E01B-6F92F68BF326}"/>
              </a:ext>
            </a:extLst>
          </p:cNvPr>
          <p:cNvSpPr txBox="1"/>
          <p:nvPr/>
        </p:nvSpPr>
        <p:spPr>
          <a:xfrm>
            <a:off x="3291496" y="3200169"/>
            <a:ext cx="423514" cy="379656"/>
          </a:xfrm>
          <a:prstGeom prst="rect">
            <a:avLst/>
          </a:prstGeom>
          <a:noFill/>
        </p:spPr>
        <p:txBody>
          <a:bodyPr wrap="none" rtlCol="0">
            <a:spAutoFit/>
          </a:bodyPr>
          <a:lstStyle/>
          <a:p>
            <a:r>
              <a:rPr lang="sv-SE" sz="1867" dirty="0"/>
              <a:t>…</a:t>
            </a:r>
          </a:p>
        </p:txBody>
      </p:sp>
      <p:sp>
        <p:nvSpPr>
          <p:cNvPr id="36" name="TextBox 35">
            <a:extLst>
              <a:ext uri="{FF2B5EF4-FFF2-40B4-BE49-F238E27FC236}">
                <a16:creationId xmlns:a16="http://schemas.microsoft.com/office/drawing/2014/main" id="{B4A5EA6D-3769-9F24-E2AE-DFB454AEAF0E}"/>
              </a:ext>
            </a:extLst>
          </p:cNvPr>
          <p:cNvSpPr txBox="1"/>
          <p:nvPr/>
        </p:nvSpPr>
        <p:spPr>
          <a:xfrm>
            <a:off x="4473567" y="3239104"/>
            <a:ext cx="450764" cy="379656"/>
          </a:xfrm>
          <a:prstGeom prst="rect">
            <a:avLst/>
          </a:prstGeom>
          <a:noFill/>
        </p:spPr>
        <p:txBody>
          <a:bodyPr wrap="none" rtlCol="0">
            <a:spAutoFit/>
          </a:bodyPr>
          <a:lstStyle/>
          <a:p>
            <a:r>
              <a:rPr lang="sv-SE" sz="1867" dirty="0"/>
              <a:t>90</a:t>
            </a:r>
          </a:p>
        </p:txBody>
      </p:sp>
      <p:sp>
        <p:nvSpPr>
          <p:cNvPr id="37" name="Content Placeholder 3">
            <a:extLst>
              <a:ext uri="{FF2B5EF4-FFF2-40B4-BE49-F238E27FC236}">
                <a16:creationId xmlns:a16="http://schemas.microsoft.com/office/drawing/2014/main" id="{22F8C4F4-415C-0FDB-4781-4018AADE62E3}"/>
              </a:ext>
            </a:extLst>
          </p:cNvPr>
          <p:cNvSpPr txBox="1">
            <a:spLocks/>
          </p:cNvSpPr>
          <p:nvPr/>
        </p:nvSpPr>
        <p:spPr bwMode="auto">
          <a:xfrm>
            <a:off x="424093" y="3916727"/>
            <a:ext cx="5445815" cy="54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Wingdings" panose="05000000000000000000" pitchFamily="2" charset="2"/>
              <a:buChar char="§"/>
              <a:defRPr lang="sv-SE" sz="2200" kern="1200" dirty="0" smtClean="0">
                <a:solidFill>
                  <a:schemeClr val="bg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lang="sv-SE" sz="2000" kern="1200" baseline="0" dirty="0" smtClean="0">
                <a:solidFill>
                  <a:schemeClr val="bg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lang="sv-SE" sz="1800" kern="1200" dirty="0" smtClean="0">
                <a:solidFill>
                  <a:schemeClr val="bg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lang="sv-SE" sz="1600" kern="1200" dirty="0" smtClean="0">
                <a:solidFill>
                  <a:schemeClr val="bg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lang="en-US" sz="1600" kern="1200" dirty="0">
                <a:solidFill>
                  <a:schemeClr val="bg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sv-SE" sz="2933" dirty="0">
                <a:solidFill>
                  <a:schemeClr val="tx1"/>
                </a:solidFill>
              </a:rPr>
              <a:t>Divide the range into buckets</a:t>
            </a:r>
          </a:p>
        </p:txBody>
      </p:sp>
      <p:sp>
        <p:nvSpPr>
          <p:cNvPr id="38" name="Content Placeholder 3">
            <a:extLst>
              <a:ext uri="{FF2B5EF4-FFF2-40B4-BE49-F238E27FC236}">
                <a16:creationId xmlns:a16="http://schemas.microsoft.com/office/drawing/2014/main" id="{88DD29A1-4C9C-7A79-34E1-C6D90376EF5B}"/>
              </a:ext>
            </a:extLst>
          </p:cNvPr>
          <p:cNvSpPr txBox="1">
            <a:spLocks/>
          </p:cNvSpPr>
          <p:nvPr/>
        </p:nvSpPr>
        <p:spPr bwMode="auto">
          <a:xfrm>
            <a:off x="394408" y="4460637"/>
            <a:ext cx="5317549" cy="548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Wingdings" panose="05000000000000000000" pitchFamily="2" charset="2"/>
              <a:buChar char="§"/>
              <a:defRPr lang="sv-SE" sz="2200" kern="1200" dirty="0" smtClean="0">
                <a:solidFill>
                  <a:schemeClr val="bg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lang="sv-SE" sz="2000" kern="1200" baseline="0" dirty="0" smtClean="0">
                <a:solidFill>
                  <a:schemeClr val="bg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lang="sv-SE" sz="1800" kern="1200" dirty="0" smtClean="0">
                <a:solidFill>
                  <a:schemeClr val="bg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lang="sv-SE" sz="1600" kern="1200" dirty="0" smtClean="0">
                <a:solidFill>
                  <a:schemeClr val="bg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lang="en-US" sz="1600" kern="1200" dirty="0">
                <a:solidFill>
                  <a:schemeClr val="bg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sv-SE" sz="2933" dirty="0">
                <a:solidFill>
                  <a:schemeClr val="tx1"/>
                </a:solidFill>
              </a:rPr>
              <a:t>[0-10], [10-30], [30-60], [&gt;60]</a:t>
            </a:r>
          </a:p>
        </p:txBody>
      </p:sp>
    </p:spTree>
    <p:extLst>
      <p:ext uri="{BB962C8B-B14F-4D97-AF65-F5344CB8AC3E}">
        <p14:creationId xmlns:p14="http://schemas.microsoft.com/office/powerpoint/2010/main" val="202708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5" grpId="0" animBg="1"/>
      <p:bldP spid="16" grpId="0"/>
      <p:bldP spid="18" grpId="0" animBg="1"/>
      <p:bldP spid="19" grpId="0" animBg="1"/>
      <p:bldP spid="20" grpId="0" animBg="1"/>
      <p:bldP spid="21" grpId="0" animBg="1"/>
      <p:bldP spid="22" grpId="0"/>
      <p:bldP spid="23" grpId="0"/>
      <p:bldP spid="24" grpId="0"/>
      <p:bldP spid="28" grpId="0" animBg="1"/>
      <p:bldP spid="29" grpId="0"/>
      <p:bldP spid="31" grpId="0" animBg="1"/>
      <p:bldP spid="32" grpId="0" animBg="1"/>
      <p:bldP spid="33" grpId="0"/>
      <p:bldP spid="34" grpId="0"/>
      <p:bldP spid="36" grpId="0"/>
      <p:bldP spid="37"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nvPr>
        </p:nvGraphicFramePr>
        <p:xfrm>
          <a:off x="392052" y="1796819"/>
          <a:ext cx="11407895" cy="4754880"/>
        </p:xfrm>
        <a:graphic>
          <a:graphicData uri="http://schemas.openxmlformats.org/drawingml/2006/table">
            <a:tbl>
              <a:tblPr firstRow="1" bandRow="1">
                <a:tableStyleId>{5C22544A-7EE6-4342-B048-85BDC9FD1C3A}</a:tableStyleId>
              </a:tblPr>
              <a:tblGrid>
                <a:gridCol w="634389">
                  <a:extLst>
                    <a:ext uri="{9D8B030D-6E8A-4147-A177-3AD203B41FA5}">
                      <a16:colId xmlns:a16="http://schemas.microsoft.com/office/drawing/2014/main" val="122171263"/>
                    </a:ext>
                  </a:extLst>
                </a:gridCol>
                <a:gridCol w="846483">
                  <a:extLst>
                    <a:ext uri="{9D8B030D-6E8A-4147-A177-3AD203B41FA5}">
                      <a16:colId xmlns:a16="http://schemas.microsoft.com/office/drawing/2014/main" val="4048097708"/>
                    </a:ext>
                  </a:extLst>
                </a:gridCol>
                <a:gridCol w="952293">
                  <a:extLst>
                    <a:ext uri="{9D8B030D-6E8A-4147-A177-3AD203B41FA5}">
                      <a16:colId xmlns:a16="http://schemas.microsoft.com/office/drawing/2014/main" val="1390825616"/>
                    </a:ext>
                  </a:extLst>
                </a:gridCol>
                <a:gridCol w="846483">
                  <a:extLst>
                    <a:ext uri="{9D8B030D-6E8A-4147-A177-3AD203B41FA5}">
                      <a16:colId xmlns:a16="http://schemas.microsoft.com/office/drawing/2014/main" val="3994116260"/>
                    </a:ext>
                  </a:extLst>
                </a:gridCol>
                <a:gridCol w="952293">
                  <a:extLst>
                    <a:ext uri="{9D8B030D-6E8A-4147-A177-3AD203B41FA5}">
                      <a16:colId xmlns:a16="http://schemas.microsoft.com/office/drawing/2014/main" val="212687047"/>
                    </a:ext>
                  </a:extLst>
                </a:gridCol>
                <a:gridCol w="1058103">
                  <a:extLst>
                    <a:ext uri="{9D8B030D-6E8A-4147-A177-3AD203B41FA5}">
                      <a16:colId xmlns:a16="http://schemas.microsoft.com/office/drawing/2014/main" val="249606608"/>
                    </a:ext>
                  </a:extLst>
                </a:gridCol>
                <a:gridCol w="952293">
                  <a:extLst>
                    <a:ext uri="{9D8B030D-6E8A-4147-A177-3AD203B41FA5}">
                      <a16:colId xmlns:a16="http://schemas.microsoft.com/office/drawing/2014/main" val="96989021"/>
                    </a:ext>
                  </a:extLst>
                </a:gridCol>
                <a:gridCol w="1163913">
                  <a:extLst>
                    <a:ext uri="{9D8B030D-6E8A-4147-A177-3AD203B41FA5}">
                      <a16:colId xmlns:a16="http://schemas.microsoft.com/office/drawing/2014/main" val="1586850340"/>
                    </a:ext>
                  </a:extLst>
                </a:gridCol>
                <a:gridCol w="1587155">
                  <a:extLst>
                    <a:ext uri="{9D8B030D-6E8A-4147-A177-3AD203B41FA5}">
                      <a16:colId xmlns:a16="http://schemas.microsoft.com/office/drawing/2014/main" val="3347314070"/>
                    </a:ext>
                  </a:extLst>
                </a:gridCol>
                <a:gridCol w="1375657">
                  <a:extLst>
                    <a:ext uri="{9D8B030D-6E8A-4147-A177-3AD203B41FA5}">
                      <a16:colId xmlns:a16="http://schemas.microsoft.com/office/drawing/2014/main" val="1392235279"/>
                    </a:ext>
                  </a:extLst>
                </a:gridCol>
                <a:gridCol w="1038833">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1</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Some</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9938073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3</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Some</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90940506"/>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5</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40709977"/>
                  </a:ext>
                </a:extLst>
              </a:tr>
              <a:tr h="365760">
                <a:tc>
                  <a:txBody>
                    <a:bodyPr/>
                    <a:lstStyle/>
                    <a:p>
                      <a:r>
                        <a:rPr lang="sv-SE" sz="1600" dirty="0"/>
                        <a:t>6</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Some</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2105121903"/>
                  </a:ext>
                </a:extLst>
              </a:tr>
              <a:tr h="365760">
                <a:tc>
                  <a:txBody>
                    <a:bodyPr/>
                    <a:lstStyle/>
                    <a:p>
                      <a:r>
                        <a:rPr lang="sv-SE" sz="1600" dirty="0"/>
                        <a:t>7</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None</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529851652"/>
                  </a:ext>
                </a:extLst>
              </a:tr>
              <a:tr h="365760">
                <a:tc>
                  <a:txBody>
                    <a:bodyPr/>
                    <a:lstStyle/>
                    <a:p>
                      <a:r>
                        <a:rPr lang="sv-SE" sz="1600" dirty="0"/>
                        <a:t>8</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Some</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951080408"/>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808232032"/>
                  </a:ext>
                </a:extLst>
              </a:tr>
              <a:tr h="365760">
                <a:tc>
                  <a:txBody>
                    <a:bodyPr/>
                    <a:lstStyle/>
                    <a:p>
                      <a:r>
                        <a:rPr lang="sv-SE" sz="1600" dirty="0"/>
                        <a:t>10</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1891486847"/>
                  </a:ext>
                </a:extLst>
              </a:tr>
              <a:tr h="365760">
                <a:tc>
                  <a:txBody>
                    <a:bodyPr/>
                    <a:lstStyle/>
                    <a:p>
                      <a:r>
                        <a:rPr lang="sv-SE" sz="1600" dirty="0"/>
                        <a:t>11</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None</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330683278"/>
                  </a:ext>
                </a:extLst>
              </a:tr>
              <a:tr h="365760">
                <a:tc>
                  <a:txBody>
                    <a:bodyPr/>
                    <a:lstStyle/>
                    <a:p>
                      <a:r>
                        <a:rPr lang="sv-SE" sz="1600" dirty="0"/>
                        <a:t>12</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116322741"/>
                  </a:ext>
                </a:extLst>
              </a:tr>
            </a:tbl>
          </a:graphicData>
        </a:graphic>
      </p:graphicFrame>
      <p:cxnSp>
        <p:nvCxnSpPr>
          <p:cNvPr id="5" name="Straight Connector 4">
            <a:extLst>
              <a:ext uri="{FF2B5EF4-FFF2-40B4-BE49-F238E27FC236}">
                <a16:creationId xmlns:a16="http://schemas.microsoft.com/office/drawing/2014/main" id="{79C8D9EB-4453-BA72-A1FD-6929BE9B490B}"/>
              </a:ext>
            </a:extLst>
          </p:cNvPr>
          <p:cNvCxnSpPr/>
          <p:nvPr/>
        </p:nvCxnSpPr>
        <p:spPr>
          <a:xfrm>
            <a:off x="4079776" y="1892830"/>
            <a:ext cx="0" cy="451250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9627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04B-F08A-358B-B012-C6CEB7FC59D3}"/>
              </a:ext>
            </a:extLst>
          </p:cNvPr>
          <p:cNvSpPr>
            <a:spLocks noGrp="1"/>
          </p:cNvSpPr>
          <p:nvPr>
            <p:ph type="title"/>
          </p:nvPr>
        </p:nvSpPr>
        <p:spPr/>
        <p:txBody>
          <a:bodyPr/>
          <a:lstStyle/>
          <a:p>
            <a:pPr algn="l"/>
            <a:r>
              <a:rPr lang="sv-SE" dirty="0"/>
              <a:t>Restaurant…</a:t>
            </a:r>
          </a:p>
        </p:txBody>
      </p:sp>
      <p:sp>
        <p:nvSpPr>
          <p:cNvPr id="9" name="Line 11">
            <a:extLst>
              <a:ext uri="{FF2B5EF4-FFF2-40B4-BE49-F238E27FC236}">
                <a16:creationId xmlns:a16="http://schemas.microsoft.com/office/drawing/2014/main" id="{2D3D1D38-AB5B-F097-2A2C-7CA31E47476E}"/>
              </a:ext>
            </a:extLst>
          </p:cNvPr>
          <p:cNvSpPr>
            <a:spLocks noChangeShapeType="1"/>
          </p:cNvSpPr>
          <p:nvPr/>
        </p:nvSpPr>
        <p:spPr bwMode="auto">
          <a:xfrm flipH="1">
            <a:off x="1137286" y="2067188"/>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 name="Line 12">
            <a:extLst>
              <a:ext uri="{FF2B5EF4-FFF2-40B4-BE49-F238E27FC236}">
                <a16:creationId xmlns:a16="http://schemas.microsoft.com/office/drawing/2014/main" id="{6FCF43A8-E4C7-3A6F-8512-A27BF5CC8DF6}"/>
              </a:ext>
            </a:extLst>
          </p:cNvPr>
          <p:cNvSpPr>
            <a:spLocks noChangeShapeType="1"/>
          </p:cNvSpPr>
          <p:nvPr/>
        </p:nvSpPr>
        <p:spPr bwMode="auto">
          <a:xfrm>
            <a:off x="1806552" y="2088609"/>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6" name="Text Box 16">
            <a:extLst>
              <a:ext uri="{FF2B5EF4-FFF2-40B4-BE49-F238E27FC236}">
                <a16:creationId xmlns:a16="http://schemas.microsoft.com/office/drawing/2014/main" id="{01949F70-CD7D-96A8-67F0-3C0B8DB64AD4}"/>
              </a:ext>
            </a:extLst>
          </p:cNvPr>
          <p:cNvSpPr txBox="1">
            <a:spLocks noChangeArrowheads="1"/>
          </p:cNvSpPr>
          <p:nvPr/>
        </p:nvSpPr>
        <p:spPr bwMode="auto">
          <a:xfrm>
            <a:off x="129546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20" name="Line 11">
            <a:extLst>
              <a:ext uri="{FF2B5EF4-FFF2-40B4-BE49-F238E27FC236}">
                <a16:creationId xmlns:a16="http://schemas.microsoft.com/office/drawing/2014/main" id="{2D3F4864-A9A7-5E80-09C5-87C1CEF9D069}"/>
              </a:ext>
            </a:extLst>
          </p:cNvPr>
          <p:cNvSpPr>
            <a:spLocks noChangeShapeType="1"/>
          </p:cNvSpPr>
          <p:nvPr/>
        </p:nvSpPr>
        <p:spPr bwMode="auto">
          <a:xfrm flipH="1">
            <a:off x="3653636" y="2067188"/>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1" name="Line 12">
            <a:extLst>
              <a:ext uri="{FF2B5EF4-FFF2-40B4-BE49-F238E27FC236}">
                <a16:creationId xmlns:a16="http://schemas.microsoft.com/office/drawing/2014/main" id="{99C96279-FFC0-66BD-AAD6-D2E1B3D918EF}"/>
              </a:ext>
            </a:extLst>
          </p:cNvPr>
          <p:cNvSpPr>
            <a:spLocks noChangeShapeType="1"/>
          </p:cNvSpPr>
          <p:nvPr/>
        </p:nvSpPr>
        <p:spPr bwMode="auto">
          <a:xfrm>
            <a:off x="4322901" y="2088609"/>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Text Box 16">
            <a:extLst>
              <a:ext uri="{FF2B5EF4-FFF2-40B4-BE49-F238E27FC236}">
                <a16:creationId xmlns:a16="http://schemas.microsoft.com/office/drawing/2014/main" id="{DE887D21-4245-5F3E-9073-B667E7695C92}"/>
              </a:ext>
            </a:extLst>
          </p:cNvPr>
          <p:cNvSpPr txBox="1">
            <a:spLocks noChangeArrowheads="1"/>
          </p:cNvSpPr>
          <p:nvPr/>
        </p:nvSpPr>
        <p:spPr bwMode="auto">
          <a:xfrm>
            <a:off x="381181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Bar</a:t>
            </a:r>
            <a:endParaRPr lang="en-US" altLang="en-US" sz="1467" dirty="0">
              <a:solidFill>
                <a:schemeClr val="bg2"/>
              </a:solidFill>
              <a:latin typeface="Arial" panose="020B0604020202020204" pitchFamily="34" charset="0"/>
            </a:endParaRPr>
          </a:p>
        </p:txBody>
      </p:sp>
      <p:sp>
        <p:nvSpPr>
          <p:cNvPr id="24" name="Line 11">
            <a:extLst>
              <a:ext uri="{FF2B5EF4-FFF2-40B4-BE49-F238E27FC236}">
                <a16:creationId xmlns:a16="http://schemas.microsoft.com/office/drawing/2014/main" id="{97D0A700-9129-61C2-3378-B32B030C6A8A}"/>
              </a:ext>
            </a:extLst>
          </p:cNvPr>
          <p:cNvSpPr>
            <a:spLocks noChangeShapeType="1"/>
          </p:cNvSpPr>
          <p:nvPr/>
        </p:nvSpPr>
        <p:spPr bwMode="auto">
          <a:xfrm flipH="1">
            <a:off x="6137470" y="2077280"/>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Line 12">
            <a:extLst>
              <a:ext uri="{FF2B5EF4-FFF2-40B4-BE49-F238E27FC236}">
                <a16:creationId xmlns:a16="http://schemas.microsoft.com/office/drawing/2014/main" id="{F72E50C4-8A17-930A-D3C3-68DE9EED5A87}"/>
              </a:ext>
            </a:extLst>
          </p:cNvPr>
          <p:cNvSpPr>
            <a:spLocks noChangeShapeType="1"/>
          </p:cNvSpPr>
          <p:nvPr/>
        </p:nvSpPr>
        <p:spPr bwMode="auto">
          <a:xfrm>
            <a:off x="6806736" y="2098701"/>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 Box 16">
            <a:extLst>
              <a:ext uri="{FF2B5EF4-FFF2-40B4-BE49-F238E27FC236}">
                <a16:creationId xmlns:a16="http://schemas.microsoft.com/office/drawing/2014/main" id="{8D71544D-1C25-629D-A22E-5053BD46B8FE}"/>
              </a:ext>
            </a:extLst>
          </p:cNvPr>
          <p:cNvSpPr txBox="1">
            <a:spLocks noChangeArrowheads="1"/>
          </p:cNvSpPr>
          <p:nvPr/>
        </p:nvSpPr>
        <p:spPr bwMode="auto">
          <a:xfrm>
            <a:off x="6295651" y="1710900"/>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27" name="Line 10">
            <a:extLst>
              <a:ext uri="{FF2B5EF4-FFF2-40B4-BE49-F238E27FC236}">
                <a16:creationId xmlns:a16="http://schemas.microsoft.com/office/drawing/2014/main" id="{2C61F3DF-9294-7B4D-48FA-8EADE1B9F945}"/>
              </a:ext>
            </a:extLst>
          </p:cNvPr>
          <p:cNvSpPr>
            <a:spLocks noChangeShapeType="1"/>
          </p:cNvSpPr>
          <p:nvPr/>
        </p:nvSpPr>
        <p:spPr bwMode="auto">
          <a:xfrm flipH="1">
            <a:off x="1826907" y="4232730"/>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8" name="Line 11">
            <a:extLst>
              <a:ext uri="{FF2B5EF4-FFF2-40B4-BE49-F238E27FC236}">
                <a16:creationId xmlns:a16="http://schemas.microsoft.com/office/drawing/2014/main" id="{9C130539-1E49-3C54-724B-09682A93CCF8}"/>
              </a:ext>
            </a:extLst>
          </p:cNvPr>
          <p:cNvSpPr>
            <a:spLocks noChangeShapeType="1"/>
          </p:cNvSpPr>
          <p:nvPr/>
        </p:nvSpPr>
        <p:spPr bwMode="auto">
          <a:xfrm flipH="1">
            <a:off x="924280" y="4211309"/>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9" name="Line 12">
            <a:extLst>
              <a:ext uri="{FF2B5EF4-FFF2-40B4-BE49-F238E27FC236}">
                <a16:creationId xmlns:a16="http://schemas.microsoft.com/office/drawing/2014/main" id="{AFF7802F-FD1E-5C9A-2B71-35C0AA869945}"/>
              </a:ext>
            </a:extLst>
          </p:cNvPr>
          <p:cNvSpPr>
            <a:spLocks noChangeShapeType="1"/>
          </p:cNvSpPr>
          <p:nvPr/>
        </p:nvSpPr>
        <p:spPr bwMode="auto">
          <a:xfrm>
            <a:off x="1837867" y="4232731"/>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0" name="Text Box 16">
            <a:extLst>
              <a:ext uri="{FF2B5EF4-FFF2-40B4-BE49-F238E27FC236}">
                <a16:creationId xmlns:a16="http://schemas.microsoft.com/office/drawing/2014/main" id="{15AD0ABA-F066-0327-5FC9-90B91C9F2881}"/>
              </a:ext>
            </a:extLst>
          </p:cNvPr>
          <p:cNvSpPr txBox="1">
            <a:spLocks noChangeArrowheads="1"/>
          </p:cNvSpPr>
          <p:nvPr/>
        </p:nvSpPr>
        <p:spPr bwMode="auto">
          <a:xfrm>
            <a:off x="1326782" y="3873825"/>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32" name="Line 11">
            <a:extLst>
              <a:ext uri="{FF2B5EF4-FFF2-40B4-BE49-F238E27FC236}">
                <a16:creationId xmlns:a16="http://schemas.microsoft.com/office/drawing/2014/main" id="{FB838E9A-5681-7170-CE12-0CDD9AEFF4FA}"/>
              </a:ext>
            </a:extLst>
          </p:cNvPr>
          <p:cNvSpPr>
            <a:spLocks noChangeShapeType="1"/>
          </p:cNvSpPr>
          <p:nvPr/>
        </p:nvSpPr>
        <p:spPr bwMode="auto">
          <a:xfrm flipH="1">
            <a:off x="3697201" y="4215378"/>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3" name="Line 12">
            <a:extLst>
              <a:ext uri="{FF2B5EF4-FFF2-40B4-BE49-F238E27FC236}">
                <a16:creationId xmlns:a16="http://schemas.microsoft.com/office/drawing/2014/main" id="{34946157-120A-990B-0430-50407CDB44F1}"/>
              </a:ext>
            </a:extLst>
          </p:cNvPr>
          <p:cNvSpPr>
            <a:spLocks noChangeShapeType="1"/>
          </p:cNvSpPr>
          <p:nvPr/>
        </p:nvSpPr>
        <p:spPr bwMode="auto">
          <a:xfrm>
            <a:off x="4366467" y="4236800"/>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4" name="Text Box 16">
            <a:extLst>
              <a:ext uri="{FF2B5EF4-FFF2-40B4-BE49-F238E27FC236}">
                <a16:creationId xmlns:a16="http://schemas.microsoft.com/office/drawing/2014/main" id="{74772E58-0814-4982-2BEA-BC69421D52F2}"/>
              </a:ext>
            </a:extLst>
          </p:cNvPr>
          <p:cNvSpPr txBox="1">
            <a:spLocks noChangeArrowheads="1"/>
          </p:cNvSpPr>
          <p:nvPr/>
        </p:nvSpPr>
        <p:spPr bwMode="auto">
          <a:xfrm>
            <a:off x="3855382" y="387789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36" name="Line 11">
            <a:extLst>
              <a:ext uri="{FF2B5EF4-FFF2-40B4-BE49-F238E27FC236}">
                <a16:creationId xmlns:a16="http://schemas.microsoft.com/office/drawing/2014/main" id="{EC127B0B-B732-D5A8-A412-F21AE2FC8D28}"/>
              </a:ext>
            </a:extLst>
          </p:cNvPr>
          <p:cNvSpPr>
            <a:spLocks noChangeShapeType="1"/>
          </p:cNvSpPr>
          <p:nvPr/>
        </p:nvSpPr>
        <p:spPr bwMode="auto">
          <a:xfrm flipH="1">
            <a:off x="6137470" y="4199979"/>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7" name="Line 12">
            <a:extLst>
              <a:ext uri="{FF2B5EF4-FFF2-40B4-BE49-F238E27FC236}">
                <a16:creationId xmlns:a16="http://schemas.microsoft.com/office/drawing/2014/main" id="{1F3A223B-E092-70DC-8629-6FB7497AD60D}"/>
              </a:ext>
            </a:extLst>
          </p:cNvPr>
          <p:cNvSpPr>
            <a:spLocks noChangeShapeType="1"/>
          </p:cNvSpPr>
          <p:nvPr/>
        </p:nvSpPr>
        <p:spPr bwMode="auto">
          <a:xfrm>
            <a:off x="6806736" y="4221401"/>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8" name="Text Box 16">
            <a:extLst>
              <a:ext uri="{FF2B5EF4-FFF2-40B4-BE49-F238E27FC236}">
                <a16:creationId xmlns:a16="http://schemas.microsoft.com/office/drawing/2014/main" id="{DAC3B64B-BFD7-90F5-A910-EC67754127A4}"/>
              </a:ext>
            </a:extLst>
          </p:cNvPr>
          <p:cNvSpPr txBox="1">
            <a:spLocks noChangeArrowheads="1"/>
          </p:cNvSpPr>
          <p:nvPr/>
        </p:nvSpPr>
        <p:spPr bwMode="auto">
          <a:xfrm>
            <a:off x="6225801" y="3862495"/>
            <a:ext cx="1118337"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err="1">
                <a:solidFill>
                  <a:srgbClr val="2D1993"/>
                </a:solidFill>
                <a:latin typeface="Arial" panose="020B0604020202020204" pitchFamily="34" charset="0"/>
              </a:rPr>
              <a:t>Reserv</a:t>
            </a:r>
            <a:r>
              <a:rPr lang="en-US" altLang="en-US" sz="1467" dirty="0">
                <a:solidFill>
                  <a:srgbClr val="2D1993"/>
                </a:solidFill>
                <a:latin typeface="Arial" panose="020B0604020202020204" pitchFamily="34" charset="0"/>
              </a:rPr>
              <a:t>.</a:t>
            </a:r>
            <a:endParaRPr lang="en-US" altLang="en-US" sz="1467" dirty="0">
              <a:solidFill>
                <a:schemeClr val="bg2"/>
              </a:solidFill>
              <a:latin typeface="Arial" panose="020B0604020202020204" pitchFamily="34" charset="0"/>
            </a:endParaRPr>
          </a:p>
        </p:txBody>
      </p:sp>
      <p:sp>
        <p:nvSpPr>
          <p:cNvPr id="43" name="Line 10">
            <a:extLst>
              <a:ext uri="{FF2B5EF4-FFF2-40B4-BE49-F238E27FC236}">
                <a16:creationId xmlns:a16="http://schemas.microsoft.com/office/drawing/2014/main" id="{63B77AC9-63CC-2642-7E4B-4ED408150883}"/>
              </a:ext>
            </a:extLst>
          </p:cNvPr>
          <p:cNvSpPr>
            <a:spLocks noChangeShapeType="1"/>
          </p:cNvSpPr>
          <p:nvPr/>
        </p:nvSpPr>
        <p:spPr bwMode="auto">
          <a:xfrm flipH="1">
            <a:off x="9693257" y="4246544"/>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4" name="Line 11">
            <a:extLst>
              <a:ext uri="{FF2B5EF4-FFF2-40B4-BE49-F238E27FC236}">
                <a16:creationId xmlns:a16="http://schemas.microsoft.com/office/drawing/2014/main" id="{BF6220E1-775F-429A-6166-0A22D66561E6}"/>
              </a:ext>
            </a:extLst>
          </p:cNvPr>
          <p:cNvSpPr>
            <a:spLocks noChangeShapeType="1"/>
          </p:cNvSpPr>
          <p:nvPr/>
        </p:nvSpPr>
        <p:spPr bwMode="auto">
          <a:xfrm flipH="1">
            <a:off x="8526575" y="4210688"/>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5" name="Line 12">
            <a:extLst>
              <a:ext uri="{FF2B5EF4-FFF2-40B4-BE49-F238E27FC236}">
                <a16:creationId xmlns:a16="http://schemas.microsoft.com/office/drawing/2014/main" id="{61AE7B44-6BF3-56D4-44A2-0525C8DCD70E}"/>
              </a:ext>
            </a:extLst>
          </p:cNvPr>
          <p:cNvSpPr>
            <a:spLocks noChangeShapeType="1"/>
          </p:cNvSpPr>
          <p:nvPr/>
        </p:nvSpPr>
        <p:spPr bwMode="auto">
          <a:xfrm>
            <a:off x="10032437" y="4244011"/>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6" name="Text Box 16">
            <a:extLst>
              <a:ext uri="{FF2B5EF4-FFF2-40B4-BE49-F238E27FC236}">
                <a16:creationId xmlns:a16="http://schemas.microsoft.com/office/drawing/2014/main" id="{3D6B9032-74B4-CB65-E2D5-00D72E7D2FEE}"/>
              </a:ext>
            </a:extLst>
          </p:cNvPr>
          <p:cNvSpPr txBox="1">
            <a:spLocks noChangeArrowheads="1"/>
          </p:cNvSpPr>
          <p:nvPr/>
        </p:nvSpPr>
        <p:spPr bwMode="auto">
          <a:xfrm>
            <a:off x="9515261" y="389519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47" name="TextBox 46">
            <a:extLst>
              <a:ext uri="{FF2B5EF4-FFF2-40B4-BE49-F238E27FC236}">
                <a16:creationId xmlns:a16="http://schemas.microsoft.com/office/drawing/2014/main" id="{1CBFA00F-C603-35D4-B2F7-D6FE3798DC27}"/>
              </a:ext>
            </a:extLst>
          </p:cNvPr>
          <p:cNvSpPr txBox="1"/>
          <p:nvPr/>
        </p:nvSpPr>
        <p:spPr>
          <a:xfrm>
            <a:off x="878613" y="2055345"/>
            <a:ext cx="576248" cy="379656"/>
          </a:xfrm>
          <a:prstGeom prst="rect">
            <a:avLst/>
          </a:prstGeom>
          <a:noFill/>
        </p:spPr>
        <p:txBody>
          <a:bodyPr wrap="none" rtlCol="0">
            <a:spAutoFit/>
          </a:bodyPr>
          <a:lstStyle/>
          <a:p>
            <a:r>
              <a:rPr lang="sv-SE" sz="1867" dirty="0"/>
              <a:t>Yes</a:t>
            </a:r>
          </a:p>
        </p:txBody>
      </p:sp>
      <p:sp>
        <p:nvSpPr>
          <p:cNvPr id="48" name="TextBox 47">
            <a:extLst>
              <a:ext uri="{FF2B5EF4-FFF2-40B4-BE49-F238E27FC236}">
                <a16:creationId xmlns:a16="http://schemas.microsoft.com/office/drawing/2014/main" id="{9EA7FE0B-5290-8355-E550-8EEF302B3FA0}"/>
              </a:ext>
            </a:extLst>
          </p:cNvPr>
          <p:cNvSpPr txBox="1"/>
          <p:nvPr/>
        </p:nvSpPr>
        <p:spPr>
          <a:xfrm>
            <a:off x="3378821" y="2059713"/>
            <a:ext cx="576248" cy="379656"/>
          </a:xfrm>
          <a:prstGeom prst="rect">
            <a:avLst/>
          </a:prstGeom>
          <a:noFill/>
        </p:spPr>
        <p:txBody>
          <a:bodyPr wrap="none" rtlCol="0">
            <a:spAutoFit/>
          </a:bodyPr>
          <a:lstStyle/>
          <a:p>
            <a:r>
              <a:rPr lang="sv-SE" sz="1867" dirty="0"/>
              <a:t>Yes</a:t>
            </a:r>
          </a:p>
        </p:txBody>
      </p:sp>
      <p:sp>
        <p:nvSpPr>
          <p:cNvPr id="49" name="TextBox 48">
            <a:extLst>
              <a:ext uri="{FF2B5EF4-FFF2-40B4-BE49-F238E27FC236}">
                <a16:creationId xmlns:a16="http://schemas.microsoft.com/office/drawing/2014/main" id="{9846ECD7-DB18-2160-E6FB-99DF75528939}"/>
              </a:ext>
            </a:extLst>
          </p:cNvPr>
          <p:cNvSpPr txBox="1"/>
          <p:nvPr/>
        </p:nvSpPr>
        <p:spPr>
          <a:xfrm>
            <a:off x="5638361" y="2051579"/>
            <a:ext cx="849913" cy="379656"/>
          </a:xfrm>
          <a:prstGeom prst="rect">
            <a:avLst/>
          </a:prstGeom>
          <a:noFill/>
        </p:spPr>
        <p:txBody>
          <a:bodyPr wrap="none" rtlCol="0">
            <a:spAutoFit/>
          </a:bodyPr>
          <a:lstStyle/>
          <a:p>
            <a:r>
              <a:rPr lang="sv-SE" sz="1867" dirty="0"/>
              <a:t>Friday</a:t>
            </a:r>
          </a:p>
        </p:txBody>
      </p:sp>
      <p:sp>
        <p:nvSpPr>
          <p:cNvPr id="51" name="TextBox 50">
            <a:extLst>
              <a:ext uri="{FF2B5EF4-FFF2-40B4-BE49-F238E27FC236}">
                <a16:creationId xmlns:a16="http://schemas.microsoft.com/office/drawing/2014/main" id="{89AA1F85-DD09-C3B5-9DC1-D0A62E42123A}"/>
              </a:ext>
            </a:extLst>
          </p:cNvPr>
          <p:cNvSpPr txBox="1"/>
          <p:nvPr/>
        </p:nvSpPr>
        <p:spPr>
          <a:xfrm>
            <a:off x="3405504" y="4222637"/>
            <a:ext cx="576248" cy="379656"/>
          </a:xfrm>
          <a:prstGeom prst="rect">
            <a:avLst/>
          </a:prstGeom>
          <a:noFill/>
        </p:spPr>
        <p:txBody>
          <a:bodyPr wrap="none" rtlCol="0">
            <a:spAutoFit/>
          </a:bodyPr>
          <a:lstStyle/>
          <a:p>
            <a:r>
              <a:rPr lang="sv-SE" sz="1867" dirty="0"/>
              <a:t>Yes</a:t>
            </a:r>
          </a:p>
        </p:txBody>
      </p:sp>
      <p:sp>
        <p:nvSpPr>
          <p:cNvPr id="52" name="TextBox 51">
            <a:extLst>
              <a:ext uri="{FF2B5EF4-FFF2-40B4-BE49-F238E27FC236}">
                <a16:creationId xmlns:a16="http://schemas.microsoft.com/office/drawing/2014/main" id="{DA36F039-8455-15B1-7670-DAC56ADCA999}"/>
              </a:ext>
            </a:extLst>
          </p:cNvPr>
          <p:cNvSpPr txBox="1"/>
          <p:nvPr/>
        </p:nvSpPr>
        <p:spPr>
          <a:xfrm>
            <a:off x="5835345" y="4221400"/>
            <a:ext cx="576248" cy="379656"/>
          </a:xfrm>
          <a:prstGeom prst="rect">
            <a:avLst/>
          </a:prstGeom>
          <a:noFill/>
        </p:spPr>
        <p:txBody>
          <a:bodyPr wrap="none" rtlCol="0">
            <a:spAutoFit/>
          </a:bodyPr>
          <a:lstStyle/>
          <a:p>
            <a:r>
              <a:rPr lang="sv-SE" sz="1867" dirty="0"/>
              <a:t>Yes</a:t>
            </a:r>
          </a:p>
        </p:txBody>
      </p:sp>
      <p:sp>
        <p:nvSpPr>
          <p:cNvPr id="53" name="Line 10">
            <a:extLst>
              <a:ext uri="{FF2B5EF4-FFF2-40B4-BE49-F238E27FC236}">
                <a16:creationId xmlns:a16="http://schemas.microsoft.com/office/drawing/2014/main" id="{079CA5B1-D10F-0B59-E7DC-66DFBC3C56CC}"/>
              </a:ext>
            </a:extLst>
          </p:cNvPr>
          <p:cNvSpPr>
            <a:spLocks noChangeShapeType="1"/>
          </p:cNvSpPr>
          <p:nvPr/>
        </p:nvSpPr>
        <p:spPr bwMode="auto">
          <a:xfrm>
            <a:off x="10048512" y="4254103"/>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4" name="TextBox 53">
            <a:extLst>
              <a:ext uri="{FF2B5EF4-FFF2-40B4-BE49-F238E27FC236}">
                <a16:creationId xmlns:a16="http://schemas.microsoft.com/office/drawing/2014/main" id="{4A51A8F2-ACB0-2867-EBE9-7E9032F1BB66}"/>
              </a:ext>
            </a:extLst>
          </p:cNvPr>
          <p:cNvSpPr txBox="1"/>
          <p:nvPr/>
        </p:nvSpPr>
        <p:spPr>
          <a:xfrm>
            <a:off x="8339870" y="4288688"/>
            <a:ext cx="930063" cy="379656"/>
          </a:xfrm>
          <a:prstGeom prst="rect">
            <a:avLst/>
          </a:prstGeom>
          <a:noFill/>
        </p:spPr>
        <p:txBody>
          <a:bodyPr wrap="none" rtlCol="0">
            <a:spAutoFit/>
          </a:bodyPr>
          <a:lstStyle/>
          <a:p>
            <a:r>
              <a:rPr lang="sv-SE" sz="1867" dirty="0"/>
              <a:t>French</a:t>
            </a:r>
          </a:p>
        </p:txBody>
      </p:sp>
      <p:sp>
        <p:nvSpPr>
          <p:cNvPr id="55" name="TextBox 54">
            <a:extLst>
              <a:ext uri="{FF2B5EF4-FFF2-40B4-BE49-F238E27FC236}">
                <a16:creationId xmlns:a16="http://schemas.microsoft.com/office/drawing/2014/main" id="{C507364D-88A3-D030-F4CD-4F7947377659}"/>
              </a:ext>
            </a:extLst>
          </p:cNvPr>
          <p:cNvSpPr txBox="1"/>
          <p:nvPr/>
        </p:nvSpPr>
        <p:spPr>
          <a:xfrm>
            <a:off x="9102590" y="4499752"/>
            <a:ext cx="649537" cy="379656"/>
          </a:xfrm>
          <a:prstGeom prst="rect">
            <a:avLst/>
          </a:prstGeom>
          <a:noFill/>
        </p:spPr>
        <p:txBody>
          <a:bodyPr wrap="none" rtlCol="0">
            <a:spAutoFit/>
          </a:bodyPr>
          <a:lstStyle/>
          <a:p>
            <a:r>
              <a:rPr lang="sv-SE" sz="1867" dirty="0"/>
              <a:t>Thai</a:t>
            </a:r>
          </a:p>
        </p:txBody>
      </p:sp>
      <p:sp>
        <p:nvSpPr>
          <p:cNvPr id="56" name="TextBox 55">
            <a:extLst>
              <a:ext uri="{FF2B5EF4-FFF2-40B4-BE49-F238E27FC236}">
                <a16:creationId xmlns:a16="http://schemas.microsoft.com/office/drawing/2014/main" id="{25DCCBAA-450B-7B01-08FF-0C66F6E61634}"/>
              </a:ext>
            </a:extLst>
          </p:cNvPr>
          <p:cNvSpPr txBox="1"/>
          <p:nvPr/>
        </p:nvSpPr>
        <p:spPr>
          <a:xfrm>
            <a:off x="10450300" y="4499752"/>
            <a:ext cx="821059" cy="379656"/>
          </a:xfrm>
          <a:prstGeom prst="rect">
            <a:avLst/>
          </a:prstGeom>
          <a:noFill/>
        </p:spPr>
        <p:txBody>
          <a:bodyPr wrap="none" rtlCol="0">
            <a:spAutoFit/>
          </a:bodyPr>
          <a:lstStyle/>
          <a:p>
            <a:r>
              <a:rPr lang="sv-SE" sz="1867" dirty="0"/>
              <a:t>Italian</a:t>
            </a:r>
          </a:p>
        </p:txBody>
      </p:sp>
      <p:sp>
        <p:nvSpPr>
          <p:cNvPr id="57" name="TextBox 56">
            <a:extLst>
              <a:ext uri="{FF2B5EF4-FFF2-40B4-BE49-F238E27FC236}">
                <a16:creationId xmlns:a16="http://schemas.microsoft.com/office/drawing/2014/main" id="{B00A1BF0-3B7C-3A97-D8E6-B875CEB4DD1E}"/>
              </a:ext>
            </a:extLst>
          </p:cNvPr>
          <p:cNvSpPr txBox="1"/>
          <p:nvPr/>
        </p:nvSpPr>
        <p:spPr>
          <a:xfrm>
            <a:off x="10599322" y="4121659"/>
            <a:ext cx="904415" cy="379656"/>
          </a:xfrm>
          <a:prstGeom prst="rect">
            <a:avLst/>
          </a:prstGeom>
          <a:noFill/>
        </p:spPr>
        <p:txBody>
          <a:bodyPr wrap="none" rtlCol="0">
            <a:spAutoFit/>
          </a:bodyPr>
          <a:lstStyle/>
          <a:p>
            <a:r>
              <a:rPr lang="sv-SE" sz="1867" dirty="0"/>
              <a:t>Burger</a:t>
            </a:r>
          </a:p>
        </p:txBody>
      </p:sp>
      <p:sp>
        <p:nvSpPr>
          <p:cNvPr id="59" name="TextBox 58">
            <a:extLst>
              <a:ext uri="{FF2B5EF4-FFF2-40B4-BE49-F238E27FC236}">
                <a16:creationId xmlns:a16="http://schemas.microsoft.com/office/drawing/2014/main" id="{AEEF9B10-4748-C125-A873-CEFCC8E43FBE}"/>
              </a:ext>
            </a:extLst>
          </p:cNvPr>
          <p:cNvSpPr txBox="1"/>
          <p:nvPr/>
        </p:nvSpPr>
        <p:spPr>
          <a:xfrm>
            <a:off x="7001695" y="2022253"/>
            <a:ext cx="1143262" cy="379656"/>
          </a:xfrm>
          <a:prstGeom prst="rect">
            <a:avLst/>
          </a:prstGeom>
          <a:noFill/>
        </p:spPr>
        <p:txBody>
          <a:bodyPr wrap="none" rtlCol="0">
            <a:spAutoFit/>
          </a:bodyPr>
          <a:lstStyle/>
          <a:p>
            <a:r>
              <a:rPr lang="sv-SE" sz="1867" dirty="0"/>
              <a:t>Saturday</a:t>
            </a:r>
          </a:p>
        </p:txBody>
      </p:sp>
      <p:sp>
        <p:nvSpPr>
          <p:cNvPr id="60" name="TextBox 59">
            <a:extLst>
              <a:ext uri="{FF2B5EF4-FFF2-40B4-BE49-F238E27FC236}">
                <a16:creationId xmlns:a16="http://schemas.microsoft.com/office/drawing/2014/main" id="{A25C50A9-68E4-5C70-BA2F-07A3C736C5C2}"/>
              </a:ext>
            </a:extLst>
          </p:cNvPr>
          <p:cNvSpPr txBox="1"/>
          <p:nvPr/>
        </p:nvSpPr>
        <p:spPr>
          <a:xfrm>
            <a:off x="1778601" y="4450285"/>
            <a:ext cx="809837" cy="379656"/>
          </a:xfrm>
          <a:prstGeom prst="rect">
            <a:avLst/>
          </a:prstGeom>
          <a:noFill/>
        </p:spPr>
        <p:txBody>
          <a:bodyPr wrap="none" rtlCol="0">
            <a:spAutoFit/>
          </a:bodyPr>
          <a:lstStyle/>
          <a:p>
            <a:r>
              <a:rPr lang="sv-SE" sz="1867" dirty="0"/>
              <a:t>Some</a:t>
            </a:r>
          </a:p>
        </p:txBody>
      </p:sp>
      <p:sp>
        <p:nvSpPr>
          <p:cNvPr id="61" name="TextBox 60">
            <a:extLst>
              <a:ext uri="{FF2B5EF4-FFF2-40B4-BE49-F238E27FC236}">
                <a16:creationId xmlns:a16="http://schemas.microsoft.com/office/drawing/2014/main" id="{4C3707BD-E2D2-15DD-BDD0-46E7ADC1E617}"/>
              </a:ext>
            </a:extLst>
          </p:cNvPr>
          <p:cNvSpPr txBox="1"/>
          <p:nvPr/>
        </p:nvSpPr>
        <p:spPr>
          <a:xfrm>
            <a:off x="383271" y="4357965"/>
            <a:ext cx="756938" cy="379656"/>
          </a:xfrm>
          <a:prstGeom prst="rect">
            <a:avLst/>
          </a:prstGeom>
          <a:noFill/>
        </p:spPr>
        <p:txBody>
          <a:bodyPr wrap="none" rtlCol="0">
            <a:spAutoFit/>
          </a:bodyPr>
          <a:lstStyle/>
          <a:p>
            <a:r>
              <a:rPr lang="sv-SE" sz="1867" dirty="0"/>
              <a:t>None</a:t>
            </a:r>
          </a:p>
        </p:txBody>
      </p:sp>
      <p:sp>
        <p:nvSpPr>
          <p:cNvPr id="62" name="TextBox 61">
            <a:extLst>
              <a:ext uri="{FF2B5EF4-FFF2-40B4-BE49-F238E27FC236}">
                <a16:creationId xmlns:a16="http://schemas.microsoft.com/office/drawing/2014/main" id="{EEC38938-90B6-24A2-9961-DD53DE415C92}"/>
              </a:ext>
            </a:extLst>
          </p:cNvPr>
          <p:cNvSpPr txBox="1"/>
          <p:nvPr/>
        </p:nvSpPr>
        <p:spPr>
          <a:xfrm>
            <a:off x="2271369" y="4159847"/>
            <a:ext cx="569387" cy="379656"/>
          </a:xfrm>
          <a:prstGeom prst="rect">
            <a:avLst/>
          </a:prstGeom>
          <a:noFill/>
        </p:spPr>
        <p:txBody>
          <a:bodyPr wrap="none" rtlCol="0">
            <a:spAutoFit/>
          </a:bodyPr>
          <a:lstStyle/>
          <a:p>
            <a:r>
              <a:rPr lang="sv-SE" sz="1867" dirty="0"/>
              <a:t>Full</a:t>
            </a:r>
          </a:p>
        </p:txBody>
      </p:sp>
      <p:sp>
        <p:nvSpPr>
          <p:cNvPr id="63" name="TextBox 62">
            <a:extLst>
              <a:ext uri="{FF2B5EF4-FFF2-40B4-BE49-F238E27FC236}">
                <a16:creationId xmlns:a16="http://schemas.microsoft.com/office/drawing/2014/main" id="{EDF53007-0F7E-1432-5B0D-FF6284F709D9}"/>
              </a:ext>
            </a:extLst>
          </p:cNvPr>
          <p:cNvSpPr txBox="1"/>
          <p:nvPr/>
        </p:nvSpPr>
        <p:spPr>
          <a:xfrm>
            <a:off x="2129156" y="2076640"/>
            <a:ext cx="490840" cy="379656"/>
          </a:xfrm>
          <a:prstGeom prst="rect">
            <a:avLst/>
          </a:prstGeom>
          <a:noFill/>
        </p:spPr>
        <p:txBody>
          <a:bodyPr wrap="none" rtlCol="0">
            <a:spAutoFit/>
          </a:bodyPr>
          <a:lstStyle/>
          <a:p>
            <a:r>
              <a:rPr lang="sv-SE" sz="1867" dirty="0"/>
              <a:t>No</a:t>
            </a:r>
          </a:p>
        </p:txBody>
      </p:sp>
      <p:sp>
        <p:nvSpPr>
          <p:cNvPr id="65" name="TextBox 64">
            <a:extLst>
              <a:ext uri="{FF2B5EF4-FFF2-40B4-BE49-F238E27FC236}">
                <a16:creationId xmlns:a16="http://schemas.microsoft.com/office/drawing/2014/main" id="{746A8277-DA3A-F5DD-6815-2C37FC9AF308}"/>
              </a:ext>
            </a:extLst>
          </p:cNvPr>
          <p:cNvSpPr txBox="1"/>
          <p:nvPr/>
        </p:nvSpPr>
        <p:spPr>
          <a:xfrm>
            <a:off x="4624234" y="2055345"/>
            <a:ext cx="490840" cy="379656"/>
          </a:xfrm>
          <a:prstGeom prst="rect">
            <a:avLst/>
          </a:prstGeom>
          <a:noFill/>
        </p:spPr>
        <p:txBody>
          <a:bodyPr wrap="none" rtlCol="0">
            <a:spAutoFit/>
          </a:bodyPr>
          <a:lstStyle/>
          <a:p>
            <a:r>
              <a:rPr lang="sv-SE" sz="1867" dirty="0"/>
              <a:t>No</a:t>
            </a:r>
          </a:p>
        </p:txBody>
      </p:sp>
      <p:sp>
        <p:nvSpPr>
          <p:cNvPr id="67" name="TextBox 66">
            <a:extLst>
              <a:ext uri="{FF2B5EF4-FFF2-40B4-BE49-F238E27FC236}">
                <a16:creationId xmlns:a16="http://schemas.microsoft.com/office/drawing/2014/main" id="{6961741E-5F8D-0321-9C2F-E10BADA700D8}"/>
              </a:ext>
            </a:extLst>
          </p:cNvPr>
          <p:cNvSpPr txBox="1"/>
          <p:nvPr/>
        </p:nvSpPr>
        <p:spPr>
          <a:xfrm>
            <a:off x="4787499" y="4245497"/>
            <a:ext cx="490840" cy="379656"/>
          </a:xfrm>
          <a:prstGeom prst="rect">
            <a:avLst/>
          </a:prstGeom>
          <a:noFill/>
        </p:spPr>
        <p:txBody>
          <a:bodyPr wrap="none" rtlCol="0">
            <a:spAutoFit/>
          </a:bodyPr>
          <a:lstStyle/>
          <a:p>
            <a:r>
              <a:rPr lang="sv-SE" sz="1867" dirty="0"/>
              <a:t>No</a:t>
            </a:r>
          </a:p>
        </p:txBody>
      </p:sp>
      <p:sp>
        <p:nvSpPr>
          <p:cNvPr id="68" name="TextBox 67">
            <a:extLst>
              <a:ext uri="{FF2B5EF4-FFF2-40B4-BE49-F238E27FC236}">
                <a16:creationId xmlns:a16="http://schemas.microsoft.com/office/drawing/2014/main" id="{B15D15CA-A922-3117-2F7A-30C8208F3A7B}"/>
              </a:ext>
            </a:extLst>
          </p:cNvPr>
          <p:cNvSpPr txBox="1"/>
          <p:nvPr/>
        </p:nvSpPr>
        <p:spPr>
          <a:xfrm>
            <a:off x="7264611" y="4201465"/>
            <a:ext cx="490840" cy="379656"/>
          </a:xfrm>
          <a:prstGeom prst="rect">
            <a:avLst/>
          </a:prstGeom>
          <a:noFill/>
        </p:spPr>
        <p:txBody>
          <a:bodyPr wrap="none" rtlCol="0">
            <a:spAutoFit/>
          </a:bodyPr>
          <a:lstStyle/>
          <a:p>
            <a:r>
              <a:rPr lang="sv-SE" sz="1867" dirty="0"/>
              <a:t>No</a:t>
            </a:r>
          </a:p>
        </p:txBody>
      </p:sp>
      <p:graphicFrame>
        <p:nvGraphicFramePr>
          <p:cNvPr id="70" name="Table 70">
            <a:extLst>
              <a:ext uri="{FF2B5EF4-FFF2-40B4-BE49-F238E27FC236}">
                <a16:creationId xmlns:a16="http://schemas.microsoft.com/office/drawing/2014/main" id="{25B3565B-54C1-0AD9-4A2C-6F8ECA0205EC}"/>
              </a:ext>
            </a:extLst>
          </p:cNvPr>
          <p:cNvGraphicFramePr>
            <a:graphicFrameLocks noGrp="1"/>
          </p:cNvGraphicFramePr>
          <p:nvPr/>
        </p:nvGraphicFramePr>
        <p:xfrm>
          <a:off x="7393854" y="400195"/>
          <a:ext cx="4382768" cy="988906"/>
        </p:xfrm>
        <a:graphic>
          <a:graphicData uri="http://schemas.openxmlformats.org/drawingml/2006/table">
            <a:tbl>
              <a:tblPr firstRow="1" bandRow="1">
                <a:tableStyleId>{5C22544A-7EE6-4342-B048-85BDC9FD1C3A}</a:tableStyleId>
              </a:tblPr>
              <a:tblGrid>
                <a:gridCol w="1406436">
                  <a:extLst>
                    <a:ext uri="{9D8B030D-6E8A-4147-A177-3AD203B41FA5}">
                      <a16:colId xmlns:a16="http://schemas.microsoft.com/office/drawing/2014/main" val="2524332179"/>
                    </a:ext>
                  </a:extLst>
                </a:gridCol>
                <a:gridCol w="480053">
                  <a:extLst>
                    <a:ext uri="{9D8B030D-6E8A-4147-A177-3AD203B41FA5}">
                      <a16:colId xmlns:a16="http://schemas.microsoft.com/office/drawing/2014/main" val="1629596643"/>
                    </a:ext>
                  </a:extLst>
                </a:gridCol>
                <a:gridCol w="384043">
                  <a:extLst>
                    <a:ext uri="{9D8B030D-6E8A-4147-A177-3AD203B41FA5}">
                      <a16:colId xmlns:a16="http://schemas.microsoft.com/office/drawing/2014/main" val="1589974434"/>
                    </a:ext>
                  </a:extLst>
                </a:gridCol>
                <a:gridCol w="384043">
                  <a:extLst>
                    <a:ext uri="{9D8B030D-6E8A-4147-A177-3AD203B41FA5}">
                      <a16:colId xmlns:a16="http://schemas.microsoft.com/office/drawing/2014/main" val="4046111912"/>
                    </a:ext>
                  </a:extLst>
                </a:gridCol>
                <a:gridCol w="384043">
                  <a:extLst>
                    <a:ext uri="{9D8B030D-6E8A-4147-A177-3AD203B41FA5}">
                      <a16:colId xmlns:a16="http://schemas.microsoft.com/office/drawing/2014/main" val="1046218586"/>
                    </a:ext>
                  </a:extLst>
                </a:gridCol>
                <a:gridCol w="672075">
                  <a:extLst>
                    <a:ext uri="{9D8B030D-6E8A-4147-A177-3AD203B41FA5}">
                      <a16:colId xmlns:a16="http://schemas.microsoft.com/office/drawing/2014/main" val="1315517841"/>
                    </a:ext>
                  </a:extLst>
                </a:gridCol>
                <a:gridCol w="672075">
                  <a:extLst>
                    <a:ext uri="{9D8B030D-6E8A-4147-A177-3AD203B41FA5}">
                      <a16:colId xmlns:a16="http://schemas.microsoft.com/office/drawing/2014/main" val="775533058"/>
                    </a:ext>
                  </a:extLst>
                </a:gridCol>
              </a:tblGrid>
              <a:tr h="494453">
                <a:tc>
                  <a:txBody>
                    <a:bodyPr/>
                    <a:lstStyle/>
                    <a:p>
                      <a:r>
                        <a:rPr lang="sv-SE" sz="1900" dirty="0"/>
                        <a:t>Wait</a:t>
                      </a:r>
                    </a:p>
                  </a:txBody>
                  <a:tcPr marL="121920" marR="121920" marT="60960" marB="60960"/>
                </a:tc>
                <a:tc>
                  <a:txBody>
                    <a:bodyPr/>
                    <a:lstStyle/>
                    <a:p>
                      <a:pPr algn="r"/>
                      <a:r>
                        <a:rPr lang="sv-SE" sz="2400" dirty="0"/>
                        <a:t>1</a:t>
                      </a:r>
                    </a:p>
                  </a:txBody>
                  <a:tcPr marL="121920" marR="121920" marT="60960" marB="60960"/>
                </a:tc>
                <a:tc>
                  <a:txBody>
                    <a:bodyPr/>
                    <a:lstStyle/>
                    <a:p>
                      <a:pPr algn="r"/>
                      <a:r>
                        <a:rPr lang="sv-SE" sz="2400" dirty="0"/>
                        <a:t>3</a:t>
                      </a:r>
                    </a:p>
                  </a:txBody>
                  <a:tcPr marL="121920" marR="121920" marT="60960" marB="60960"/>
                </a:tc>
                <a:tc>
                  <a:txBody>
                    <a:bodyPr/>
                    <a:lstStyle/>
                    <a:p>
                      <a:pPr algn="r"/>
                      <a:r>
                        <a:rPr lang="sv-SE" sz="2400" dirty="0"/>
                        <a:t>4</a:t>
                      </a:r>
                    </a:p>
                  </a:txBody>
                  <a:tcPr marL="121920" marR="121920" marT="60960" marB="60960"/>
                </a:tc>
                <a:tc>
                  <a:txBody>
                    <a:bodyPr/>
                    <a:lstStyle/>
                    <a:p>
                      <a:pPr algn="r"/>
                      <a:r>
                        <a:rPr lang="sv-SE" sz="2400" dirty="0"/>
                        <a:t>6</a:t>
                      </a:r>
                    </a:p>
                  </a:txBody>
                  <a:tcPr marL="121920" marR="121920" marT="60960" marB="60960"/>
                </a:tc>
                <a:tc>
                  <a:txBody>
                    <a:bodyPr/>
                    <a:lstStyle/>
                    <a:p>
                      <a:pPr algn="r"/>
                      <a:r>
                        <a:rPr lang="sv-SE" sz="2400" dirty="0"/>
                        <a:t>8</a:t>
                      </a:r>
                    </a:p>
                  </a:txBody>
                  <a:tcPr marL="121920" marR="121920" marT="60960" marB="60960"/>
                </a:tc>
                <a:tc>
                  <a:txBody>
                    <a:bodyPr/>
                    <a:lstStyle/>
                    <a:p>
                      <a:pPr algn="r"/>
                      <a:r>
                        <a:rPr lang="sv-SE" sz="2400" dirty="0"/>
                        <a:t>12</a:t>
                      </a:r>
                    </a:p>
                  </a:txBody>
                  <a:tcPr marL="121920" marR="121920" marT="60960" marB="60960"/>
                </a:tc>
                <a:extLst>
                  <a:ext uri="{0D108BD9-81ED-4DB2-BD59-A6C34878D82A}">
                    <a16:rowId xmlns:a16="http://schemas.microsoft.com/office/drawing/2014/main" val="2640671001"/>
                  </a:ext>
                </a:extLst>
              </a:tr>
              <a:tr h="494453">
                <a:tc>
                  <a:txBody>
                    <a:bodyPr/>
                    <a:lstStyle/>
                    <a:p>
                      <a:r>
                        <a:rPr lang="sv-SE" sz="1900" dirty="0"/>
                        <a:t>Don’t wait</a:t>
                      </a:r>
                    </a:p>
                  </a:txBody>
                  <a:tcPr marL="121920" marR="121920" marT="60960" marB="60960"/>
                </a:tc>
                <a:tc>
                  <a:txBody>
                    <a:bodyPr/>
                    <a:lstStyle/>
                    <a:p>
                      <a:pPr algn="r"/>
                      <a:r>
                        <a:rPr lang="sv-SE" sz="2400" dirty="0"/>
                        <a:t>2</a:t>
                      </a:r>
                    </a:p>
                  </a:txBody>
                  <a:tcPr marL="121920" marR="121920" marT="60960" marB="60960"/>
                </a:tc>
                <a:tc>
                  <a:txBody>
                    <a:bodyPr/>
                    <a:lstStyle/>
                    <a:p>
                      <a:pPr algn="r"/>
                      <a:r>
                        <a:rPr lang="sv-SE" sz="2400" dirty="0"/>
                        <a:t>5</a:t>
                      </a:r>
                    </a:p>
                  </a:txBody>
                  <a:tcPr marL="121920" marR="121920" marT="60960" marB="60960"/>
                </a:tc>
                <a:tc>
                  <a:txBody>
                    <a:bodyPr/>
                    <a:lstStyle/>
                    <a:p>
                      <a:pPr algn="r"/>
                      <a:r>
                        <a:rPr lang="sv-SE" sz="2400" dirty="0"/>
                        <a:t>7</a:t>
                      </a:r>
                    </a:p>
                  </a:txBody>
                  <a:tcPr marL="121920" marR="121920" marT="60960" marB="60960"/>
                </a:tc>
                <a:tc>
                  <a:txBody>
                    <a:bodyPr/>
                    <a:lstStyle/>
                    <a:p>
                      <a:pPr algn="r"/>
                      <a:r>
                        <a:rPr lang="sv-SE" sz="2400" dirty="0"/>
                        <a:t>9</a:t>
                      </a:r>
                    </a:p>
                  </a:txBody>
                  <a:tcPr marL="121920" marR="121920" marT="60960" marB="60960"/>
                </a:tc>
                <a:tc>
                  <a:txBody>
                    <a:bodyPr/>
                    <a:lstStyle/>
                    <a:p>
                      <a:pPr algn="r"/>
                      <a:r>
                        <a:rPr lang="sv-SE" sz="2400" dirty="0"/>
                        <a:t>10</a:t>
                      </a:r>
                    </a:p>
                  </a:txBody>
                  <a:tcPr marL="121920" marR="121920" marT="60960" marB="60960"/>
                </a:tc>
                <a:tc>
                  <a:txBody>
                    <a:bodyPr/>
                    <a:lstStyle/>
                    <a:p>
                      <a:pPr algn="r"/>
                      <a:r>
                        <a:rPr lang="sv-SE" sz="2400" dirty="0"/>
                        <a:t>11</a:t>
                      </a:r>
                    </a:p>
                  </a:txBody>
                  <a:tcPr marL="121920" marR="121920" marT="60960" marB="60960"/>
                </a:tc>
                <a:extLst>
                  <a:ext uri="{0D108BD9-81ED-4DB2-BD59-A6C34878D82A}">
                    <a16:rowId xmlns:a16="http://schemas.microsoft.com/office/drawing/2014/main" val="615681162"/>
                  </a:ext>
                </a:extLst>
              </a:tr>
            </a:tbl>
          </a:graphicData>
        </a:graphic>
      </p:graphicFrame>
      <p:graphicFrame>
        <p:nvGraphicFramePr>
          <p:cNvPr id="74" name="Table 74">
            <a:extLst>
              <a:ext uri="{FF2B5EF4-FFF2-40B4-BE49-F238E27FC236}">
                <a16:creationId xmlns:a16="http://schemas.microsoft.com/office/drawing/2014/main" id="{02226AE6-E9B6-E687-2804-EAEAAA8B54D9}"/>
              </a:ext>
            </a:extLst>
          </p:cNvPr>
          <p:cNvGraphicFramePr>
            <a:graphicFrameLocks noGrp="1"/>
          </p:cNvGraphicFramePr>
          <p:nvPr/>
        </p:nvGraphicFramePr>
        <p:xfrm>
          <a:off x="977708" y="268607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5" name="Table 74">
            <a:extLst>
              <a:ext uri="{FF2B5EF4-FFF2-40B4-BE49-F238E27FC236}">
                <a16:creationId xmlns:a16="http://schemas.microsoft.com/office/drawing/2014/main" id="{9F1EE648-040E-A6EF-A937-274BB7140CAD}"/>
              </a:ext>
            </a:extLst>
          </p:cNvPr>
          <p:cNvGraphicFramePr>
            <a:graphicFrameLocks noGrp="1"/>
          </p:cNvGraphicFramePr>
          <p:nvPr/>
        </p:nvGraphicFramePr>
        <p:xfrm>
          <a:off x="2242700" y="266340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6" name="Table 74">
            <a:extLst>
              <a:ext uri="{FF2B5EF4-FFF2-40B4-BE49-F238E27FC236}">
                <a16:creationId xmlns:a16="http://schemas.microsoft.com/office/drawing/2014/main" id="{27F21D03-0F5B-4092-FC32-4D2EE09CB5DD}"/>
              </a:ext>
            </a:extLst>
          </p:cNvPr>
          <p:cNvGraphicFramePr>
            <a:graphicFrameLocks noGrp="1"/>
          </p:cNvGraphicFramePr>
          <p:nvPr/>
        </p:nvGraphicFramePr>
        <p:xfrm>
          <a:off x="3481067" y="267708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7" name="Table 74">
            <a:extLst>
              <a:ext uri="{FF2B5EF4-FFF2-40B4-BE49-F238E27FC236}">
                <a16:creationId xmlns:a16="http://schemas.microsoft.com/office/drawing/2014/main" id="{BD14298F-F324-439B-EEBF-A97CE65A15D3}"/>
              </a:ext>
            </a:extLst>
          </p:cNvPr>
          <p:cNvGraphicFramePr>
            <a:graphicFrameLocks noGrp="1"/>
          </p:cNvGraphicFramePr>
          <p:nvPr/>
        </p:nvGraphicFramePr>
        <p:xfrm>
          <a:off x="4801780"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8" name="Table 74">
            <a:extLst>
              <a:ext uri="{FF2B5EF4-FFF2-40B4-BE49-F238E27FC236}">
                <a16:creationId xmlns:a16="http://schemas.microsoft.com/office/drawing/2014/main" id="{70C6F931-683F-408E-A2CC-D8CB8FB08FBA}"/>
              </a:ext>
            </a:extLst>
          </p:cNvPr>
          <p:cNvGraphicFramePr>
            <a:graphicFrameLocks noGrp="1"/>
          </p:cNvGraphicFramePr>
          <p:nvPr/>
        </p:nvGraphicFramePr>
        <p:xfrm>
          <a:off x="5950312"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9" name="Table 74">
            <a:extLst>
              <a:ext uri="{FF2B5EF4-FFF2-40B4-BE49-F238E27FC236}">
                <a16:creationId xmlns:a16="http://schemas.microsoft.com/office/drawing/2014/main" id="{35498A95-AF5F-F1A3-359D-7D1660350664}"/>
              </a:ext>
            </a:extLst>
          </p:cNvPr>
          <p:cNvGraphicFramePr>
            <a:graphicFrameLocks noGrp="1"/>
          </p:cNvGraphicFramePr>
          <p:nvPr/>
        </p:nvGraphicFramePr>
        <p:xfrm>
          <a:off x="7262665" y="267271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4</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2" name="Table 74">
            <a:extLst>
              <a:ext uri="{FF2B5EF4-FFF2-40B4-BE49-F238E27FC236}">
                <a16:creationId xmlns:a16="http://schemas.microsoft.com/office/drawing/2014/main" id="{0BC48B26-86A1-4E7A-F290-765072B9352C}"/>
              </a:ext>
            </a:extLst>
          </p:cNvPr>
          <p:cNvGraphicFramePr>
            <a:graphicFrameLocks noGrp="1"/>
          </p:cNvGraphicFramePr>
          <p:nvPr/>
        </p:nvGraphicFramePr>
        <p:xfrm>
          <a:off x="772363" y="486970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3" name="Table 74">
            <a:extLst>
              <a:ext uri="{FF2B5EF4-FFF2-40B4-BE49-F238E27FC236}">
                <a16:creationId xmlns:a16="http://schemas.microsoft.com/office/drawing/2014/main" id="{BA2289F4-553F-2073-242E-6CA396D4779A}"/>
              </a:ext>
            </a:extLst>
          </p:cNvPr>
          <p:cNvGraphicFramePr>
            <a:graphicFrameLocks noGrp="1"/>
          </p:cNvGraphicFramePr>
          <p:nvPr/>
        </p:nvGraphicFramePr>
        <p:xfrm>
          <a:off x="1618320" y="486366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4</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0</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4" name="Table 74">
            <a:extLst>
              <a:ext uri="{FF2B5EF4-FFF2-40B4-BE49-F238E27FC236}">
                <a16:creationId xmlns:a16="http://schemas.microsoft.com/office/drawing/2014/main" id="{805429C8-8C5B-CE72-77A0-B78F47A6E2C7}"/>
              </a:ext>
            </a:extLst>
          </p:cNvPr>
          <p:cNvGraphicFramePr>
            <a:graphicFrameLocks noGrp="1"/>
          </p:cNvGraphicFramePr>
          <p:nvPr/>
        </p:nvGraphicFramePr>
        <p:xfrm>
          <a:off x="2551635" y="486009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5" name="Table 74">
            <a:extLst>
              <a:ext uri="{FF2B5EF4-FFF2-40B4-BE49-F238E27FC236}">
                <a16:creationId xmlns:a16="http://schemas.microsoft.com/office/drawing/2014/main" id="{268405EE-2966-C76C-6B23-5EAE18A31932}"/>
              </a:ext>
            </a:extLst>
          </p:cNvPr>
          <p:cNvGraphicFramePr>
            <a:graphicFrameLocks noGrp="1"/>
          </p:cNvGraphicFramePr>
          <p:nvPr/>
        </p:nvGraphicFramePr>
        <p:xfrm>
          <a:off x="3563635" y="486984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6" name="Table 74">
            <a:extLst>
              <a:ext uri="{FF2B5EF4-FFF2-40B4-BE49-F238E27FC236}">
                <a16:creationId xmlns:a16="http://schemas.microsoft.com/office/drawing/2014/main" id="{24F6FAEC-A892-CD70-9EA3-81F7055BF178}"/>
              </a:ext>
            </a:extLst>
          </p:cNvPr>
          <p:cNvGraphicFramePr>
            <a:graphicFrameLocks noGrp="1"/>
          </p:cNvGraphicFramePr>
          <p:nvPr/>
        </p:nvGraphicFramePr>
        <p:xfrm>
          <a:off x="4738271"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7" name="Table 74">
            <a:extLst>
              <a:ext uri="{FF2B5EF4-FFF2-40B4-BE49-F238E27FC236}">
                <a16:creationId xmlns:a16="http://schemas.microsoft.com/office/drawing/2014/main" id="{31422EA4-9C8E-39CA-DBF0-8C0CFF77DDB4}"/>
              </a:ext>
            </a:extLst>
          </p:cNvPr>
          <p:cNvGraphicFramePr>
            <a:graphicFrameLocks noGrp="1"/>
          </p:cNvGraphicFramePr>
          <p:nvPr/>
        </p:nvGraphicFramePr>
        <p:xfrm>
          <a:off x="5938752" y="486009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8" name="Table 74">
            <a:extLst>
              <a:ext uri="{FF2B5EF4-FFF2-40B4-BE49-F238E27FC236}">
                <a16:creationId xmlns:a16="http://schemas.microsoft.com/office/drawing/2014/main" id="{3D96A6E6-30E0-644F-4180-7304899F0BA5}"/>
              </a:ext>
            </a:extLst>
          </p:cNvPr>
          <p:cNvGraphicFramePr>
            <a:graphicFrameLocks noGrp="1"/>
          </p:cNvGraphicFramePr>
          <p:nvPr/>
        </p:nvGraphicFramePr>
        <p:xfrm>
          <a:off x="7215423"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9" name="Table 74">
            <a:extLst>
              <a:ext uri="{FF2B5EF4-FFF2-40B4-BE49-F238E27FC236}">
                <a16:creationId xmlns:a16="http://schemas.microsoft.com/office/drawing/2014/main" id="{45C7D730-82CB-DF67-4FC6-DF7B1BEBCE93}"/>
              </a:ext>
            </a:extLst>
          </p:cNvPr>
          <p:cNvGraphicFramePr>
            <a:graphicFrameLocks noGrp="1"/>
          </p:cNvGraphicFramePr>
          <p:nvPr/>
        </p:nvGraphicFramePr>
        <p:xfrm>
          <a:off x="8381187" y="492688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0" name="Table 74">
            <a:extLst>
              <a:ext uri="{FF2B5EF4-FFF2-40B4-BE49-F238E27FC236}">
                <a16:creationId xmlns:a16="http://schemas.microsoft.com/office/drawing/2014/main" id="{543C4A8B-E4F5-DF95-13A1-9255A4A90C59}"/>
              </a:ext>
            </a:extLst>
          </p:cNvPr>
          <p:cNvGraphicFramePr>
            <a:graphicFrameLocks noGrp="1"/>
          </p:cNvGraphicFramePr>
          <p:nvPr/>
        </p:nvGraphicFramePr>
        <p:xfrm>
          <a:off x="9549831"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1" name="Table 74">
            <a:extLst>
              <a:ext uri="{FF2B5EF4-FFF2-40B4-BE49-F238E27FC236}">
                <a16:creationId xmlns:a16="http://schemas.microsoft.com/office/drawing/2014/main" id="{FC633C37-6440-1EF0-E453-32AB7CC80E71}"/>
              </a:ext>
            </a:extLst>
          </p:cNvPr>
          <p:cNvGraphicFramePr>
            <a:graphicFrameLocks noGrp="1"/>
          </p:cNvGraphicFramePr>
          <p:nvPr/>
        </p:nvGraphicFramePr>
        <p:xfrm>
          <a:off x="10314811" y="4902176"/>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2" name="Table 74">
            <a:extLst>
              <a:ext uri="{FF2B5EF4-FFF2-40B4-BE49-F238E27FC236}">
                <a16:creationId xmlns:a16="http://schemas.microsoft.com/office/drawing/2014/main" id="{5DD4602B-A665-A2AC-AD3C-CC6BE258C2DF}"/>
              </a:ext>
            </a:extLst>
          </p:cNvPr>
          <p:cNvGraphicFramePr>
            <a:graphicFrameLocks noGrp="1"/>
          </p:cNvGraphicFramePr>
          <p:nvPr/>
        </p:nvGraphicFramePr>
        <p:xfrm>
          <a:off x="11468935" y="485644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sp>
        <p:nvSpPr>
          <p:cNvPr id="3" name="Oval 2">
            <a:extLst>
              <a:ext uri="{FF2B5EF4-FFF2-40B4-BE49-F238E27FC236}">
                <a16:creationId xmlns:a16="http://schemas.microsoft.com/office/drawing/2014/main" id="{3477F891-E8FC-AFD7-6812-F073A7433F40}"/>
              </a:ext>
            </a:extLst>
          </p:cNvPr>
          <p:cNvSpPr/>
          <p:nvPr/>
        </p:nvSpPr>
        <p:spPr>
          <a:xfrm>
            <a:off x="383272" y="3618871"/>
            <a:ext cx="2944465" cy="2558424"/>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
        <p:nvSpPr>
          <p:cNvPr id="4" name="Line 10">
            <a:extLst>
              <a:ext uri="{FF2B5EF4-FFF2-40B4-BE49-F238E27FC236}">
                <a16:creationId xmlns:a16="http://schemas.microsoft.com/office/drawing/2014/main" id="{F89242E3-B0ED-0221-7FA4-E3DDBAF40EC3}"/>
              </a:ext>
            </a:extLst>
          </p:cNvPr>
          <p:cNvSpPr>
            <a:spLocks noChangeShapeType="1"/>
          </p:cNvSpPr>
          <p:nvPr/>
        </p:nvSpPr>
        <p:spPr bwMode="auto">
          <a:xfrm flipH="1">
            <a:off x="9530327" y="2052239"/>
            <a:ext cx="448748" cy="57043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E13A75FC-E8F8-6445-FD9A-0ADFA0DF8753}"/>
              </a:ext>
            </a:extLst>
          </p:cNvPr>
          <p:cNvSpPr>
            <a:spLocks noChangeShapeType="1"/>
          </p:cNvSpPr>
          <p:nvPr/>
        </p:nvSpPr>
        <p:spPr bwMode="auto">
          <a:xfrm flipH="1">
            <a:off x="8548579" y="2059713"/>
            <a:ext cx="1441453" cy="59331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69619DE4-74E7-5460-2D79-F7C7C4554CE7}"/>
              </a:ext>
            </a:extLst>
          </p:cNvPr>
          <p:cNvSpPr>
            <a:spLocks noChangeShapeType="1"/>
          </p:cNvSpPr>
          <p:nvPr/>
        </p:nvSpPr>
        <p:spPr bwMode="auto">
          <a:xfrm>
            <a:off x="9990035" y="2052240"/>
            <a:ext cx="1411648"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36CB6490-FC0A-61C3-5F30-EC2DFCBD4256}"/>
              </a:ext>
            </a:extLst>
          </p:cNvPr>
          <p:cNvSpPr txBox="1">
            <a:spLocks noChangeArrowheads="1"/>
          </p:cNvSpPr>
          <p:nvPr/>
        </p:nvSpPr>
        <p:spPr bwMode="auto">
          <a:xfrm>
            <a:off x="9442536" y="1693334"/>
            <a:ext cx="1084061"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Estimate</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F8971E7-A6F2-3EA2-06E7-266894588502}"/>
              </a:ext>
            </a:extLst>
          </p:cNvPr>
          <p:cNvSpPr txBox="1"/>
          <p:nvPr/>
        </p:nvSpPr>
        <p:spPr>
          <a:xfrm>
            <a:off x="10374970" y="2349143"/>
            <a:ext cx="797013" cy="379656"/>
          </a:xfrm>
          <a:prstGeom prst="rect">
            <a:avLst/>
          </a:prstGeom>
          <a:noFill/>
        </p:spPr>
        <p:txBody>
          <a:bodyPr wrap="none" rtlCol="0">
            <a:spAutoFit/>
          </a:bodyPr>
          <a:lstStyle/>
          <a:p>
            <a:r>
              <a:rPr lang="sv-SE" sz="1867" dirty="0"/>
              <a:t>30-60</a:t>
            </a:r>
          </a:p>
        </p:txBody>
      </p:sp>
      <p:sp>
        <p:nvSpPr>
          <p:cNvPr id="11" name="TextBox 10">
            <a:extLst>
              <a:ext uri="{FF2B5EF4-FFF2-40B4-BE49-F238E27FC236}">
                <a16:creationId xmlns:a16="http://schemas.microsoft.com/office/drawing/2014/main" id="{E4AF8ADE-8D2B-CF3B-F517-FFC43CFA8D96}"/>
              </a:ext>
            </a:extLst>
          </p:cNvPr>
          <p:cNvSpPr txBox="1"/>
          <p:nvPr/>
        </p:nvSpPr>
        <p:spPr>
          <a:xfrm>
            <a:off x="8435532" y="2145245"/>
            <a:ext cx="663964" cy="379656"/>
          </a:xfrm>
          <a:prstGeom prst="rect">
            <a:avLst/>
          </a:prstGeom>
          <a:noFill/>
        </p:spPr>
        <p:txBody>
          <a:bodyPr wrap="none" rtlCol="0">
            <a:spAutoFit/>
          </a:bodyPr>
          <a:lstStyle/>
          <a:p>
            <a:r>
              <a:rPr lang="sv-SE" sz="1867" dirty="0"/>
              <a:t>0-10</a:t>
            </a:r>
          </a:p>
        </p:txBody>
      </p:sp>
      <p:sp>
        <p:nvSpPr>
          <p:cNvPr id="12" name="TextBox 11">
            <a:extLst>
              <a:ext uri="{FF2B5EF4-FFF2-40B4-BE49-F238E27FC236}">
                <a16:creationId xmlns:a16="http://schemas.microsoft.com/office/drawing/2014/main" id="{2B6AB80C-894F-A6E6-4B9B-AFD9DC7E0CD1}"/>
              </a:ext>
            </a:extLst>
          </p:cNvPr>
          <p:cNvSpPr txBox="1"/>
          <p:nvPr/>
        </p:nvSpPr>
        <p:spPr>
          <a:xfrm>
            <a:off x="8816731" y="2356821"/>
            <a:ext cx="797013" cy="379656"/>
          </a:xfrm>
          <a:prstGeom prst="rect">
            <a:avLst/>
          </a:prstGeom>
          <a:noFill/>
        </p:spPr>
        <p:txBody>
          <a:bodyPr wrap="none" rtlCol="0">
            <a:spAutoFit/>
          </a:bodyPr>
          <a:lstStyle/>
          <a:p>
            <a:r>
              <a:rPr lang="sv-SE" sz="1867" dirty="0"/>
              <a:t>10-30</a:t>
            </a:r>
          </a:p>
        </p:txBody>
      </p:sp>
      <p:graphicFrame>
        <p:nvGraphicFramePr>
          <p:cNvPr id="13" name="Table 74">
            <a:extLst>
              <a:ext uri="{FF2B5EF4-FFF2-40B4-BE49-F238E27FC236}">
                <a16:creationId xmlns:a16="http://schemas.microsoft.com/office/drawing/2014/main" id="{22033975-75B0-02A4-D7AE-5FFCCFFA718A}"/>
              </a:ext>
            </a:extLst>
          </p:cNvPr>
          <p:cNvGraphicFramePr>
            <a:graphicFrameLocks noGrp="1"/>
          </p:cNvGraphicFramePr>
          <p:nvPr/>
        </p:nvGraphicFramePr>
        <p:xfrm>
          <a:off x="8322592" y="26614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4</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14" name="Table 74">
            <a:extLst>
              <a:ext uri="{FF2B5EF4-FFF2-40B4-BE49-F238E27FC236}">
                <a16:creationId xmlns:a16="http://schemas.microsoft.com/office/drawing/2014/main" id="{9CE8D0F4-427F-65CC-C860-5FAADAE14320}"/>
              </a:ext>
            </a:extLst>
          </p:cNvPr>
          <p:cNvGraphicFramePr>
            <a:graphicFrameLocks noGrp="1"/>
          </p:cNvGraphicFramePr>
          <p:nvPr/>
        </p:nvGraphicFramePr>
        <p:xfrm>
          <a:off x="9474637" y="267721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15" name="Table 74">
            <a:extLst>
              <a:ext uri="{FF2B5EF4-FFF2-40B4-BE49-F238E27FC236}">
                <a16:creationId xmlns:a16="http://schemas.microsoft.com/office/drawing/2014/main" id="{1D07B74D-7A33-D26D-CF4F-94183BDDA3EC}"/>
              </a:ext>
            </a:extLst>
          </p:cNvPr>
          <p:cNvGraphicFramePr>
            <a:graphicFrameLocks noGrp="1"/>
          </p:cNvGraphicFramePr>
          <p:nvPr/>
        </p:nvGraphicFramePr>
        <p:xfrm>
          <a:off x="10257539" y="267721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sp>
        <p:nvSpPr>
          <p:cNvPr id="17" name="Line 10">
            <a:extLst>
              <a:ext uri="{FF2B5EF4-FFF2-40B4-BE49-F238E27FC236}">
                <a16:creationId xmlns:a16="http://schemas.microsoft.com/office/drawing/2014/main" id="{F0A30161-8F30-F505-A238-F1A74EC6D557}"/>
              </a:ext>
            </a:extLst>
          </p:cNvPr>
          <p:cNvSpPr>
            <a:spLocks noChangeShapeType="1"/>
          </p:cNvSpPr>
          <p:nvPr/>
        </p:nvSpPr>
        <p:spPr bwMode="auto">
          <a:xfrm>
            <a:off x="9998360" y="2013079"/>
            <a:ext cx="470920"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8" name="TextBox 17">
            <a:extLst>
              <a:ext uri="{FF2B5EF4-FFF2-40B4-BE49-F238E27FC236}">
                <a16:creationId xmlns:a16="http://schemas.microsoft.com/office/drawing/2014/main" id="{268DA879-AE10-4ED9-A267-BD9A2C1848A4}"/>
              </a:ext>
            </a:extLst>
          </p:cNvPr>
          <p:cNvSpPr txBox="1"/>
          <p:nvPr/>
        </p:nvSpPr>
        <p:spPr>
          <a:xfrm>
            <a:off x="10708984" y="2118908"/>
            <a:ext cx="590226" cy="379656"/>
          </a:xfrm>
          <a:prstGeom prst="rect">
            <a:avLst/>
          </a:prstGeom>
          <a:noFill/>
        </p:spPr>
        <p:txBody>
          <a:bodyPr wrap="none" rtlCol="0">
            <a:spAutoFit/>
          </a:bodyPr>
          <a:lstStyle/>
          <a:p>
            <a:r>
              <a:rPr lang="sv-SE" sz="1867" dirty="0"/>
              <a:t>&gt;60</a:t>
            </a:r>
          </a:p>
        </p:txBody>
      </p:sp>
      <p:graphicFrame>
        <p:nvGraphicFramePr>
          <p:cNvPr id="19" name="Table 74">
            <a:extLst>
              <a:ext uri="{FF2B5EF4-FFF2-40B4-BE49-F238E27FC236}">
                <a16:creationId xmlns:a16="http://schemas.microsoft.com/office/drawing/2014/main" id="{778DE1FE-BCA2-254F-D3FA-154ED8D5E229}"/>
              </a:ext>
            </a:extLst>
          </p:cNvPr>
          <p:cNvGraphicFramePr>
            <a:graphicFrameLocks noGrp="1"/>
          </p:cNvGraphicFramePr>
          <p:nvPr/>
        </p:nvGraphicFramePr>
        <p:xfrm>
          <a:off x="11401683" y="267721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spTree>
    <p:extLst>
      <p:ext uri="{BB962C8B-B14F-4D97-AF65-F5344CB8AC3E}">
        <p14:creationId xmlns:p14="http://schemas.microsoft.com/office/powerpoint/2010/main" val="170569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nvPr>
        </p:nvGraphicFramePr>
        <p:xfrm>
          <a:off x="453120" y="3909054"/>
          <a:ext cx="11328400" cy="2609341"/>
        </p:xfrm>
        <a:graphic>
          <a:graphicData uri="http://schemas.openxmlformats.org/drawingml/2006/table">
            <a:tbl>
              <a:tblPr firstRow="1" bandRow="1">
                <a:tableStyleId>{5C22544A-7EE6-4342-B048-85BDC9FD1C3A}</a:tableStyleId>
              </a:tblPr>
              <a:tblGrid>
                <a:gridCol w="629968">
                  <a:extLst>
                    <a:ext uri="{9D8B030D-6E8A-4147-A177-3AD203B41FA5}">
                      <a16:colId xmlns:a16="http://schemas.microsoft.com/office/drawing/2014/main" val="122171263"/>
                    </a:ext>
                  </a:extLst>
                </a:gridCol>
                <a:gridCol w="840584">
                  <a:extLst>
                    <a:ext uri="{9D8B030D-6E8A-4147-A177-3AD203B41FA5}">
                      <a16:colId xmlns:a16="http://schemas.microsoft.com/office/drawing/2014/main" val="4048097708"/>
                    </a:ext>
                  </a:extLst>
                </a:gridCol>
                <a:gridCol w="945657">
                  <a:extLst>
                    <a:ext uri="{9D8B030D-6E8A-4147-A177-3AD203B41FA5}">
                      <a16:colId xmlns:a16="http://schemas.microsoft.com/office/drawing/2014/main" val="1390825616"/>
                    </a:ext>
                  </a:extLst>
                </a:gridCol>
                <a:gridCol w="840584">
                  <a:extLst>
                    <a:ext uri="{9D8B030D-6E8A-4147-A177-3AD203B41FA5}">
                      <a16:colId xmlns:a16="http://schemas.microsoft.com/office/drawing/2014/main" val="3994116260"/>
                    </a:ext>
                  </a:extLst>
                </a:gridCol>
                <a:gridCol w="945657">
                  <a:extLst>
                    <a:ext uri="{9D8B030D-6E8A-4147-A177-3AD203B41FA5}">
                      <a16:colId xmlns:a16="http://schemas.microsoft.com/office/drawing/2014/main" val="212687047"/>
                    </a:ext>
                  </a:extLst>
                </a:gridCol>
                <a:gridCol w="1050729">
                  <a:extLst>
                    <a:ext uri="{9D8B030D-6E8A-4147-A177-3AD203B41FA5}">
                      <a16:colId xmlns:a16="http://schemas.microsoft.com/office/drawing/2014/main" val="249606608"/>
                    </a:ext>
                  </a:extLst>
                </a:gridCol>
                <a:gridCol w="945657">
                  <a:extLst>
                    <a:ext uri="{9D8B030D-6E8A-4147-A177-3AD203B41FA5}">
                      <a16:colId xmlns:a16="http://schemas.microsoft.com/office/drawing/2014/main" val="96989021"/>
                    </a:ext>
                  </a:extLst>
                </a:gridCol>
                <a:gridCol w="1155803">
                  <a:extLst>
                    <a:ext uri="{9D8B030D-6E8A-4147-A177-3AD203B41FA5}">
                      <a16:colId xmlns:a16="http://schemas.microsoft.com/office/drawing/2014/main" val="1586850340"/>
                    </a:ext>
                  </a:extLst>
                </a:gridCol>
                <a:gridCol w="1576095">
                  <a:extLst>
                    <a:ext uri="{9D8B030D-6E8A-4147-A177-3AD203B41FA5}">
                      <a16:colId xmlns:a16="http://schemas.microsoft.com/office/drawing/2014/main" val="3347314070"/>
                    </a:ext>
                  </a:extLst>
                </a:gridCol>
                <a:gridCol w="1366071">
                  <a:extLst>
                    <a:ext uri="{9D8B030D-6E8A-4147-A177-3AD203B41FA5}">
                      <a16:colId xmlns:a16="http://schemas.microsoft.com/office/drawing/2014/main" val="1392235279"/>
                    </a:ext>
                  </a:extLst>
                </a:gridCol>
                <a:gridCol w="1031595">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5</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40709977"/>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808232032"/>
                  </a:ext>
                </a:extLst>
              </a:tr>
              <a:tr h="365760">
                <a:tc>
                  <a:txBody>
                    <a:bodyPr/>
                    <a:lstStyle/>
                    <a:p>
                      <a:r>
                        <a:rPr lang="sv-SE" sz="1600" dirty="0"/>
                        <a:t>10</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1891486847"/>
                  </a:ext>
                </a:extLst>
              </a:tr>
              <a:tr h="414781">
                <a:tc>
                  <a:txBody>
                    <a:bodyPr/>
                    <a:lstStyle/>
                    <a:p>
                      <a:r>
                        <a:rPr lang="sv-SE" sz="1600" dirty="0"/>
                        <a:t>12</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116322741"/>
                  </a:ext>
                </a:extLst>
              </a:tr>
            </a:tbl>
          </a:graphicData>
        </a:graphic>
      </p:graphicFrame>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10148520" y="9075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9245893" y="8861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10159480" y="9075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648395" y="5486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697375" y="879924"/>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10137329" y="1124580"/>
            <a:ext cx="569387" cy="379656"/>
          </a:xfrm>
          <a:prstGeom prst="rect">
            <a:avLst/>
          </a:prstGeom>
          <a:noFill/>
        </p:spPr>
        <p:txBody>
          <a:bodyPr wrap="none" rtlCol="0">
            <a:spAutoFit/>
          </a:bodyPr>
          <a:lstStyle/>
          <a:p>
            <a:r>
              <a:rPr lang="sv-SE" sz="1867" dirty="0"/>
              <a:t>Full</a:t>
            </a:r>
          </a:p>
        </p:txBody>
      </p:sp>
      <p:graphicFrame>
        <p:nvGraphicFramePr>
          <p:cNvPr id="12" name="Table 74">
            <a:extLst>
              <a:ext uri="{FF2B5EF4-FFF2-40B4-BE49-F238E27FC236}">
                <a16:creationId xmlns:a16="http://schemas.microsoft.com/office/drawing/2014/main" id="{9F40ED47-5F47-4B6D-5FB8-67F6A33B3766}"/>
              </a:ext>
            </a:extLst>
          </p:cNvPr>
          <p:cNvGraphicFramePr>
            <a:graphicFrameLocks noGrp="1"/>
          </p:cNvGraphicFramePr>
          <p:nvPr/>
        </p:nvGraphicFramePr>
        <p:xfrm>
          <a:off x="9961363" y="152818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sp>
        <p:nvSpPr>
          <p:cNvPr id="13" name="TextBox 12">
            <a:extLst>
              <a:ext uri="{FF2B5EF4-FFF2-40B4-BE49-F238E27FC236}">
                <a16:creationId xmlns:a16="http://schemas.microsoft.com/office/drawing/2014/main" id="{D820AA06-D8C2-AE4D-BFEC-6A94C4E5D70C}"/>
              </a:ext>
            </a:extLst>
          </p:cNvPr>
          <p:cNvSpPr txBox="1"/>
          <p:nvPr/>
        </p:nvSpPr>
        <p:spPr>
          <a:xfrm>
            <a:off x="8967361" y="842988"/>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837183" y="14912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778445" y="15049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955681" y="15012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9048784" y="15035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Tree>
    <p:extLst>
      <p:ext uri="{BB962C8B-B14F-4D97-AF65-F5344CB8AC3E}">
        <p14:creationId xmlns:p14="http://schemas.microsoft.com/office/powerpoint/2010/main" val="238515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04B-F08A-358B-B012-C6CEB7FC59D3}"/>
              </a:ext>
            </a:extLst>
          </p:cNvPr>
          <p:cNvSpPr>
            <a:spLocks noGrp="1"/>
          </p:cNvSpPr>
          <p:nvPr>
            <p:ph type="title"/>
          </p:nvPr>
        </p:nvSpPr>
        <p:spPr/>
        <p:txBody>
          <a:bodyPr/>
          <a:lstStyle/>
          <a:p>
            <a:pPr algn="l"/>
            <a:r>
              <a:rPr lang="sv-SE" dirty="0"/>
              <a:t>Restaurant…</a:t>
            </a:r>
          </a:p>
        </p:txBody>
      </p:sp>
      <p:sp>
        <p:nvSpPr>
          <p:cNvPr id="9" name="Line 11">
            <a:extLst>
              <a:ext uri="{FF2B5EF4-FFF2-40B4-BE49-F238E27FC236}">
                <a16:creationId xmlns:a16="http://schemas.microsoft.com/office/drawing/2014/main" id="{2D3D1D38-AB5B-F097-2A2C-7CA31E47476E}"/>
              </a:ext>
            </a:extLst>
          </p:cNvPr>
          <p:cNvSpPr>
            <a:spLocks noChangeShapeType="1"/>
          </p:cNvSpPr>
          <p:nvPr/>
        </p:nvSpPr>
        <p:spPr bwMode="auto">
          <a:xfrm flipH="1">
            <a:off x="1137286" y="2038293"/>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 name="Line 12">
            <a:extLst>
              <a:ext uri="{FF2B5EF4-FFF2-40B4-BE49-F238E27FC236}">
                <a16:creationId xmlns:a16="http://schemas.microsoft.com/office/drawing/2014/main" id="{6FCF43A8-E4C7-3A6F-8512-A27BF5CC8DF6}"/>
              </a:ext>
            </a:extLst>
          </p:cNvPr>
          <p:cNvSpPr>
            <a:spLocks noChangeShapeType="1"/>
          </p:cNvSpPr>
          <p:nvPr/>
        </p:nvSpPr>
        <p:spPr bwMode="auto">
          <a:xfrm>
            <a:off x="1806552" y="205971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6" name="Text Box 16">
            <a:extLst>
              <a:ext uri="{FF2B5EF4-FFF2-40B4-BE49-F238E27FC236}">
                <a16:creationId xmlns:a16="http://schemas.microsoft.com/office/drawing/2014/main" id="{01949F70-CD7D-96A8-67F0-3C0B8DB64AD4}"/>
              </a:ext>
            </a:extLst>
          </p:cNvPr>
          <p:cNvSpPr txBox="1">
            <a:spLocks noChangeArrowheads="1"/>
          </p:cNvSpPr>
          <p:nvPr/>
        </p:nvSpPr>
        <p:spPr bwMode="auto">
          <a:xfrm>
            <a:off x="129546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20" name="Line 11">
            <a:extLst>
              <a:ext uri="{FF2B5EF4-FFF2-40B4-BE49-F238E27FC236}">
                <a16:creationId xmlns:a16="http://schemas.microsoft.com/office/drawing/2014/main" id="{2D3F4864-A9A7-5E80-09C5-87C1CEF9D069}"/>
              </a:ext>
            </a:extLst>
          </p:cNvPr>
          <p:cNvSpPr>
            <a:spLocks noChangeShapeType="1"/>
          </p:cNvSpPr>
          <p:nvPr/>
        </p:nvSpPr>
        <p:spPr bwMode="auto">
          <a:xfrm flipH="1">
            <a:off x="3653636" y="2038293"/>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1" name="Line 12">
            <a:extLst>
              <a:ext uri="{FF2B5EF4-FFF2-40B4-BE49-F238E27FC236}">
                <a16:creationId xmlns:a16="http://schemas.microsoft.com/office/drawing/2014/main" id="{99C96279-FFC0-66BD-AAD6-D2E1B3D918EF}"/>
              </a:ext>
            </a:extLst>
          </p:cNvPr>
          <p:cNvSpPr>
            <a:spLocks noChangeShapeType="1"/>
          </p:cNvSpPr>
          <p:nvPr/>
        </p:nvSpPr>
        <p:spPr bwMode="auto">
          <a:xfrm>
            <a:off x="4322901" y="205971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Text Box 16">
            <a:extLst>
              <a:ext uri="{FF2B5EF4-FFF2-40B4-BE49-F238E27FC236}">
                <a16:creationId xmlns:a16="http://schemas.microsoft.com/office/drawing/2014/main" id="{DE887D21-4245-5F3E-9073-B667E7695C92}"/>
              </a:ext>
            </a:extLst>
          </p:cNvPr>
          <p:cNvSpPr txBox="1">
            <a:spLocks noChangeArrowheads="1"/>
          </p:cNvSpPr>
          <p:nvPr/>
        </p:nvSpPr>
        <p:spPr bwMode="auto">
          <a:xfrm>
            <a:off x="381181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Bar</a:t>
            </a:r>
            <a:endParaRPr lang="en-US" altLang="en-US" sz="1467" dirty="0">
              <a:solidFill>
                <a:schemeClr val="bg2"/>
              </a:solidFill>
              <a:latin typeface="Arial" panose="020B0604020202020204" pitchFamily="34" charset="0"/>
            </a:endParaRPr>
          </a:p>
        </p:txBody>
      </p:sp>
      <p:sp>
        <p:nvSpPr>
          <p:cNvPr id="24" name="Line 11">
            <a:extLst>
              <a:ext uri="{FF2B5EF4-FFF2-40B4-BE49-F238E27FC236}">
                <a16:creationId xmlns:a16="http://schemas.microsoft.com/office/drawing/2014/main" id="{97D0A700-9129-61C2-3378-B32B030C6A8A}"/>
              </a:ext>
            </a:extLst>
          </p:cNvPr>
          <p:cNvSpPr>
            <a:spLocks noChangeShapeType="1"/>
          </p:cNvSpPr>
          <p:nvPr/>
        </p:nvSpPr>
        <p:spPr bwMode="auto">
          <a:xfrm flipH="1">
            <a:off x="6137470" y="2048385"/>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Line 12">
            <a:extLst>
              <a:ext uri="{FF2B5EF4-FFF2-40B4-BE49-F238E27FC236}">
                <a16:creationId xmlns:a16="http://schemas.microsoft.com/office/drawing/2014/main" id="{F72E50C4-8A17-930A-D3C3-68DE9EED5A87}"/>
              </a:ext>
            </a:extLst>
          </p:cNvPr>
          <p:cNvSpPr>
            <a:spLocks noChangeShapeType="1"/>
          </p:cNvSpPr>
          <p:nvPr/>
        </p:nvSpPr>
        <p:spPr bwMode="auto">
          <a:xfrm>
            <a:off x="6806736" y="2069806"/>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 Box 16">
            <a:extLst>
              <a:ext uri="{FF2B5EF4-FFF2-40B4-BE49-F238E27FC236}">
                <a16:creationId xmlns:a16="http://schemas.microsoft.com/office/drawing/2014/main" id="{8D71544D-1C25-629D-A22E-5053BD46B8FE}"/>
              </a:ext>
            </a:extLst>
          </p:cNvPr>
          <p:cNvSpPr txBox="1">
            <a:spLocks noChangeArrowheads="1"/>
          </p:cNvSpPr>
          <p:nvPr/>
        </p:nvSpPr>
        <p:spPr bwMode="auto">
          <a:xfrm>
            <a:off x="6295651" y="1710900"/>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32" name="Line 11">
            <a:extLst>
              <a:ext uri="{FF2B5EF4-FFF2-40B4-BE49-F238E27FC236}">
                <a16:creationId xmlns:a16="http://schemas.microsoft.com/office/drawing/2014/main" id="{FB838E9A-5681-7170-CE12-0CDD9AEFF4FA}"/>
              </a:ext>
            </a:extLst>
          </p:cNvPr>
          <p:cNvSpPr>
            <a:spLocks noChangeShapeType="1"/>
          </p:cNvSpPr>
          <p:nvPr/>
        </p:nvSpPr>
        <p:spPr bwMode="auto">
          <a:xfrm flipH="1">
            <a:off x="3697201" y="4215378"/>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3" name="Line 12">
            <a:extLst>
              <a:ext uri="{FF2B5EF4-FFF2-40B4-BE49-F238E27FC236}">
                <a16:creationId xmlns:a16="http://schemas.microsoft.com/office/drawing/2014/main" id="{34946157-120A-990B-0430-50407CDB44F1}"/>
              </a:ext>
            </a:extLst>
          </p:cNvPr>
          <p:cNvSpPr>
            <a:spLocks noChangeShapeType="1"/>
          </p:cNvSpPr>
          <p:nvPr/>
        </p:nvSpPr>
        <p:spPr bwMode="auto">
          <a:xfrm>
            <a:off x="4366467" y="4236800"/>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4" name="Text Box 16">
            <a:extLst>
              <a:ext uri="{FF2B5EF4-FFF2-40B4-BE49-F238E27FC236}">
                <a16:creationId xmlns:a16="http://schemas.microsoft.com/office/drawing/2014/main" id="{74772E58-0814-4982-2BEA-BC69421D52F2}"/>
              </a:ext>
            </a:extLst>
          </p:cNvPr>
          <p:cNvSpPr txBox="1">
            <a:spLocks noChangeArrowheads="1"/>
          </p:cNvSpPr>
          <p:nvPr/>
        </p:nvSpPr>
        <p:spPr bwMode="auto">
          <a:xfrm>
            <a:off x="3855382" y="387789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36" name="Line 11">
            <a:extLst>
              <a:ext uri="{FF2B5EF4-FFF2-40B4-BE49-F238E27FC236}">
                <a16:creationId xmlns:a16="http://schemas.microsoft.com/office/drawing/2014/main" id="{EC127B0B-B732-D5A8-A412-F21AE2FC8D28}"/>
              </a:ext>
            </a:extLst>
          </p:cNvPr>
          <p:cNvSpPr>
            <a:spLocks noChangeShapeType="1"/>
          </p:cNvSpPr>
          <p:nvPr/>
        </p:nvSpPr>
        <p:spPr bwMode="auto">
          <a:xfrm flipH="1">
            <a:off x="6137470" y="4199979"/>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7" name="Line 12">
            <a:extLst>
              <a:ext uri="{FF2B5EF4-FFF2-40B4-BE49-F238E27FC236}">
                <a16:creationId xmlns:a16="http://schemas.microsoft.com/office/drawing/2014/main" id="{1F3A223B-E092-70DC-8629-6FB7497AD60D}"/>
              </a:ext>
            </a:extLst>
          </p:cNvPr>
          <p:cNvSpPr>
            <a:spLocks noChangeShapeType="1"/>
          </p:cNvSpPr>
          <p:nvPr/>
        </p:nvSpPr>
        <p:spPr bwMode="auto">
          <a:xfrm>
            <a:off x="6806736" y="4221401"/>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8" name="Text Box 16">
            <a:extLst>
              <a:ext uri="{FF2B5EF4-FFF2-40B4-BE49-F238E27FC236}">
                <a16:creationId xmlns:a16="http://schemas.microsoft.com/office/drawing/2014/main" id="{DAC3B64B-BFD7-90F5-A910-EC67754127A4}"/>
              </a:ext>
            </a:extLst>
          </p:cNvPr>
          <p:cNvSpPr txBox="1">
            <a:spLocks noChangeArrowheads="1"/>
          </p:cNvSpPr>
          <p:nvPr/>
        </p:nvSpPr>
        <p:spPr bwMode="auto">
          <a:xfrm>
            <a:off x="6225801" y="3862495"/>
            <a:ext cx="1118337"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err="1">
                <a:solidFill>
                  <a:srgbClr val="2D1993"/>
                </a:solidFill>
                <a:latin typeface="Arial" panose="020B0604020202020204" pitchFamily="34" charset="0"/>
              </a:rPr>
              <a:t>Reserv</a:t>
            </a:r>
            <a:r>
              <a:rPr lang="en-US" altLang="en-US" sz="1467" dirty="0">
                <a:solidFill>
                  <a:srgbClr val="2D1993"/>
                </a:solidFill>
                <a:latin typeface="Arial" panose="020B0604020202020204" pitchFamily="34" charset="0"/>
              </a:rPr>
              <a:t>.</a:t>
            </a:r>
            <a:endParaRPr lang="en-US" altLang="en-US" sz="1467" dirty="0">
              <a:solidFill>
                <a:schemeClr val="bg2"/>
              </a:solidFill>
              <a:latin typeface="Arial" panose="020B0604020202020204" pitchFamily="34" charset="0"/>
            </a:endParaRPr>
          </a:p>
        </p:txBody>
      </p:sp>
      <p:sp>
        <p:nvSpPr>
          <p:cNvPr id="43" name="Line 10">
            <a:extLst>
              <a:ext uri="{FF2B5EF4-FFF2-40B4-BE49-F238E27FC236}">
                <a16:creationId xmlns:a16="http://schemas.microsoft.com/office/drawing/2014/main" id="{63B77AC9-63CC-2642-7E4B-4ED408150883}"/>
              </a:ext>
            </a:extLst>
          </p:cNvPr>
          <p:cNvSpPr>
            <a:spLocks noChangeShapeType="1"/>
          </p:cNvSpPr>
          <p:nvPr/>
        </p:nvSpPr>
        <p:spPr bwMode="auto">
          <a:xfrm flipH="1">
            <a:off x="9693257" y="4246544"/>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4" name="Line 11">
            <a:extLst>
              <a:ext uri="{FF2B5EF4-FFF2-40B4-BE49-F238E27FC236}">
                <a16:creationId xmlns:a16="http://schemas.microsoft.com/office/drawing/2014/main" id="{BF6220E1-775F-429A-6166-0A22D66561E6}"/>
              </a:ext>
            </a:extLst>
          </p:cNvPr>
          <p:cNvSpPr>
            <a:spLocks noChangeShapeType="1"/>
          </p:cNvSpPr>
          <p:nvPr/>
        </p:nvSpPr>
        <p:spPr bwMode="auto">
          <a:xfrm flipH="1">
            <a:off x="8526575" y="4210688"/>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5" name="Line 12">
            <a:extLst>
              <a:ext uri="{FF2B5EF4-FFF2-40B4-BE49-F238E27FC236}">
                <a16:creationId xmlns:a16="http://schemas.microsoft.com/office/drawing/2014/main" id="{61AE7B44-6BF3-56D4-44A2-0525C8DCD70E}"/>
              </a:ext>
            </a:extLst>
          </p:cNvPr>
          <p:cNvSpPr>
            <a:spLocks noChangeShapeType="1"/>
          </p:cNvSpPr>
          <p:nvPr/>
        </p:nvSpPr>
        <p:spPr bwMode="auto">
          <a:xfrm>
            <a:off x="10032437" y="4244011"/>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6" name="Text Box 16">
            <a:extLst>
              <a:ext uri="{FF2B5EF4-FFF2-40B4-BE49-F238E27FC236}">
                <a16:creationId xmlns:a16="http://schemas.microsoft.com/office/drawing/2014/main" id="{3D6B9032-74B4-CB65-E2D5-00D72E7D2FEE}"/>
              </a:ext>
            </a:extLst>
          </p:cNvPr>
          <p:cNvSpPr txBox="1">
            <a:spLocks noChangeArrowheads="1"/>
          </p:cNvSpPr>
          <p:nvPr/>
        </p:nvSpPr>
        <p:spPr bwMode="auto">
          <a:xfrm>
            <a:off x="9515261" y="389519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47" name="TextBox 46">
            <a:extLst>
              <a:ext uri="{FF2B5EF4-FFF2-40B4-BE49-F238E27FC236}">
                <a16:creationId xmlns:a16="http://schemas.microsoft.com/office/drawing/2014/main" id="{1CBFA00F-C603-35D4-B2F7-D6FE3798DC27}"/>
              </a:ext>
            </a:extLst>
          </p:cNvPr>
          <p:cNvSpPr txBox="1"/>
          <p:nvPr/>
        </p:nvSpPr>
        <p:spPr>
          <a:xfrm>
            <a:off x="878613" y="2055345"/>
            <a:ext cx="576248" cy="379656"/>
          </a:xfrm>
          <a:prstGeom prst="rect">
            <a:avLst/>
          </a:prstGeom>
          <a:noFill/>
        </p:spPr>
        <p:txBody>
          <a:bodyPr wrap="none" rtlCol="0">
            <a:spAutoFit/>
          </a:bodyPr>
          <a:lstStyle/>
          <a:p>
            <a:r>
              <a:rPr lang="sv-SE" sz="1867" dirty="0"/>
              <a:t>Yes</a:t>
            </a:r>
          </a:p>
        </p:txBody>
      </p:sp>
      <p:sp>
        <p:nvSpPr>
          <p:cNvPr id="48" name="TextBox 47">
            <a:extLst>
              <a:ext uri="{FF2B5EF4-FFF2-40B4-BE49-F238E27FC236}">
                <a16:creationId xmlns:a16="http://schemas.microsoft.com/office/drawing/2014/main" id="{9EA7FE0B-5290-8355-E550-8EEF302B3FA0}"/>
              </a:ext>
            </a:extLst>
          </p:cNvPr>
          <p:cNvSpPr txBox="1"/>
          <p:nvPr/>
        </p:nvSpPr>
        <p:spPr>
          <a:xfrm>
            <a:off x="3378821" y="2059713"/>
            <a:ext cx="576248" cy="379656"/>
          </a:xfrm>
          <a:prstGeom prst="rect">
            <a:avLst/>
          </a:prstGeom>
          <a:noFill/>
        </p:spPr>
        <p:txBody>
          <a:bodyPr wrap="none" rtlCol="0">
            <a:spAutoFit/>
          </a:bodyPr>
          <a:lstStyle/>
          <a:p>
            <a:r>
              <a:rPr lang="sv-SE" sz="1867" dirty="0"/>
              <a:t>Yes</a:t>
            </a:r>
          </a:p>
        </p:txBody>
      </p:sp>
      <p:sp>
        <p:nvSpPr>
          <p:cNvPr id="49" name="TextBox 48">
            <a:extLst>
              <a:ext uri="{FF2B5EF4-FFF2-40B4-BE49-F238E27FC236}">
                <a16:creationId xmlns:a16="http://schemas.microsoft.com/office/drawing/2014/main" id="{9846ECD7-DB18-2160-E6FB-99DF75528939}"/>
              </a:ext>
            </a:extLst>
          </p:cNvPr>
          <p:cNvSpPr txBox="1"/>
          <p:nvPr/>
        </p:nvSpPr>
        <p:spPr>
          <a:xfrm>
            <a:off x="5638361" y="2051579"/>
            <a:ext cx="849913" cy="379656"/>
          </a:xfrm>
          <a:prstGeom prst="rect">
            <a:avLst/>
          </a:prstGeom>
          <a:noFill/>
        </p:spPr>
        <p:txBody>
          <a:bodyPr wrap="none" rtlCol="0">
            <a:spAutoFit/>
          </a:bodyPr>
          <a:lstStyle/>
          <a:p>
            <a:r>
              <a:rPr lang="sv-SE" sz="1867" dirty="0"/>
              <a:t>Friday</a:t>
            </a:r>
          </a:p>
        </p:txBody>
      </p:sp>
      <p:sp>
        <p:nvSpPr>
          <p:cNvPr id="51" name="TextBox 50">
            <a:extLst>
              <a:ext uri="{FF2B5EF4-FFF2-40B4-BE49-F238E27FC236}">
                <a16:creationId xmlns:a16="http://schemas.microsoft.com/office/drawing/2014/main" id="{89AA1F85-DD09-C3B5-9DC1-D0A62E42123A}"/>
              </a:ext>
            </a:extLst>
          </p:cNvPr>
          <p:cNvSpPr txBox="1"/>
          <p:nvPr/>
        </p:nvSpPr>
        <p:spPr>
          <a:xfrm>
            <a:off x="3405504" y="4222637"/>
            <a:ext cx="576248" cy="379656"/>
          </a:xfrm>
          <a:prstGeom prst="rect">
            <a:avLst/>
          </a:prstGeom>
          <a:noFill/>
        </p:spPr>
        <p:txBody>
          <a:bodyPr wrap="none" rtlCol="0">
            <a:spAutoFit/>
          </a:bodyPr>
          <a:lstStyle/>
          <a:p>
            <a:r>
              <a:rPr lang="sv-SE" sz="1867" dirty="0"/>
              <a:t>Yes</a:t>
            </a:r>
          </a:p>
        </p:txBody>
      </p:sp>
      <p:sp>
        <p:nvSpPr>
          <p:cNvPr id="52" name="TextBox 51">
            <a:extLst>
              <a:ext uri="{FF2B5EF4-FFF2-40B4-BE49-F238E27FC236}">
                <a16:creationId xmlns:a16="http://schemas.microsoft.com/office/drawing/2014/main" id="{DA36F039-8455-15B1-7670-DAC56ADCA999}"/>
              </a:ext>
            </a:extLst>
          </p:cNvPr>
          <p:cNvSpPr txBox="1"/>
          <p:nvPr/>
        </p:nvSpPr>
        <p:spPr>
          <a:xfrm>
            <a:off x="5835345" y="4221400"/>
            <a:ext cx="576248" cy="379656"/>
          </a:xfrm>
          <a:prstGeom prst="rect">
            <a:avLst/>
          </a:prstGeom>
          <a:noFill/>
        </p:spPr>
        <p:txBody>
          <a:bodyPr wrap="none" rtlCol="0">
            <a:spAutoFit/>
          </a:bodyPr>
          <a:lstStyle/>
          <a:p>
            <a:r>
              <a:rPr lang="sv-SE" sz="1867" dirty="0"/>
              <a:t>Yes</a:t>
            </a:r>
          </a:p>
        </p:txBody>
      </p:sp>
      <p:sp>
        <p:nvSpPr>
          <p:cNvPr id="53" name="Line 10">
            <a:extLst>
              <a:ext uri="{FF2B5EF4-FFF2-40B4-BE49-F238E27FC236}">
                <a16:creationId xmlns:a16="http://schemas.microsoft.com/office/drawing/2014/main" id="{079CA5B1-D10F-0B59-E7DC-66DFBC3C56CC}"/>
              </a:ext>
            </a:extLst>
          </p:cNvPr>
          <p:cNvSpPr>
            <a:spLocks noChangeShapeType="1"/>
          </p:cNvSpPr>
          <p:nvPr/>
        </p:nvSpPr>
        <p:spPr bwMode="auto">
          <a:xfrm>
            <a:off x="10048512" y="4254103"/>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4" name="TextBox 53">
            <a:extLst>
              <a:ext uri="{FF2B5EF4-FFF2-40B4-BE49-F238E27FC236}">
                <a16:creationId xmlns:a16="http://schemas.microsoft.com/office/drawing/2014/main" id="{4A51A8F2-ACB0-2867-EBE9-7E9032F1BB66}"/>
              </a:ext>
            </a:extLst>
          </p:cNvPr>
          <p:cNvSpPr txBox="1"/>
          <p:nvPr/>
        </p:nvSpPr>
        <p:spPr>
          <a:xfrm>
            <a:off x="8339870" y="4288688"/>
            <a:ext cx="930063" cy="379656"/>
          </a:xfrm>
          <a:prstGeom prst="rect">
            <a:avLst/>
          </a:prstGeom>
          <a:noFill/>
        </p:spPr>
        <p:txBody>
          <a:bodyPr wrap="none" rtlCol="0">
            <a:spAutoFit/>
          </a:bodyPr>
          <a:lstStyle/>
          <a:p>
            <a:r>
              <a:rPr lang="sv-SE" sz="1867" dirty="0"/>
              <a:t>French</a:t>
            </a:r>
          </a:p>
        </p:txBody>
      </p:sp>
      <p:sp>
        <p:nvSpPr>
          <p:cNvPr id="55" name="TextBox 54">
            <a:extLst>
              <a:ext uri="{FF2B5EF4-FFF2-40B4-BE49-F238E27FC236}">
                <a16:creationId xmlns:a16="http://schemas.microsoft.com/office/drawing/2014/main" id="{C507364D-88A3-D030-F4CD-4F7947377659}"/>
              </a:ext>
            </a:extLst>
          </p:cNvPr>
          <p:cNvSpPr txBox="1"/>
          <p:nvPr/>
        </p:nvSpPr>
        <p:spPr>
          <a:xfrm>
            <a:off x="9102590" y="4499752"/>
            <a:ext cx="649537" cy="379656"/>
          </a:xfrm>
          <a:prstGeom prst="rect">
            <a:avLst/>
          </a:prstGeom>
          <a:noFill/>
        </p:spPr>
        <p:txBody>
          <a:bodyPr wrap="none" rtlCol="0">
            <a:spAutoFit/>
          </a:bodyPr>
          <a:lstStyle/>
          <a:p>
            <a:r>
              <a:rPr lang="sv-SE" sz="1867" dirty="0"/>
              <a:t>Thai</a:t>
            </a:r>
          </a:p>
        </p:txBody>
      </p:sp>
      <p:sp>
        <p:nvSpPr>
          <p:cNvPr id="56" name="TextBox 55">
            <a:extLst>
              <a:ext uri="{FF2B5EF4-FFF2-40B4-BE49-F238E27FC236}">
                <a16:creationId xmlns:a16="http://schemas.microsoft.com/office/drawing/2014/main" id="{25DCCBAA-450B-7B01-08FF-0C66F6E61634}"/>
              </a:ext>
            </a:extLst>
          </p:cNvPr>
          <p:cNvSpPr txBox="1"/>
          <p:nvPr/>
        </p:nvSpPr>
        <p:spPr>
          <a:xfrm>
            <a:off x="10450300" y="4499752"/>
            <a:ext cx="821059" cy="379656"/>
          </a:xfrm>
          <a:prstGeom prst="rect">
            <a:avLst/>
          </a:prstGeom>
          <a:noFill/>
        </p:spPr>
        <p:txBody>
          <a:bodyPr wrap="none" rtlCol="0">
            <a:spAutoFit/>
          </a:bodyPr>
          <a:lstStyle/>
          <a:p>
            <a:r>
              <a:rPr lang="sv-SE" sz="1867" dirty="0"/>
              <a:t>Italian</a:t>
            </a:r>
          </a:p>
        </p:txBody>
      </p:sp>
      <p:sp>
        <p:nvSpPr>
          <p:cNvPr id="57" name="TextBox 56">
            <a:extLst>
              <a:ext uri="{FF2B5EF4-FFF2-40B4-BE49-F238E27FC236}">
                <a16:creationId xmlns:a16="http://schemas.microsoft.com/office/drawing/2014/main" id="{B00A1BF0-3B7C-3A97-D8E6-B875CEB4DD1E}"/>
              </a:ext>
            </a:extLst>
          </p:cNvPr>
          <p:cNvSpPr txBox="1"/>
          <p:nvPr/>
        </p:nvSpPr>
        <p:spPr>
          <a:xfrm>
            <a:off x="10599322" y="4121659"/>
            <a:ext cx="904415" cy="379656"/>
          </a:xfrm>
          <a:prstGeom prst="rect">
            <a:avLst/>
          </a:prstGeom>
          <a:noFill/>
        </p:spPr>
        <p:txBody>
          <a:bodyPr wrap="none" rtlCol="0">
            <a:spAutoFit/>
          </a:bodyPr>
          <a:lstStyle/>
          <a:p>
            <a:r>
              <a:rPr lang="sv-SE" sz="1867" dirty="0"/>
              <a:t>Burger</a:t>
            </a:r>
          </a:p>
        </p:txBody>
      </p:sp>
      <p:sp>
        <p:nvSpPr>
          <p:cNvPr id="59" name="TextBox 58">
            <a:extLst>
              <a:ext uri="{FF2B5EF4-FFF2-40B4-BE49-F238E27FC236}">
                <a16:creationId xmlns:a16="http://schemas.microsoft.com/office/drawing/2014/main" id="{AEEF9B10-4748-C125-A873-CEFCC8E43FBE}"/>
              </a:ext>
            </a:extLst>
          </p:cNvPr>
          <p:cNvSpPr txBox="1"/>
          <p:nvPr/>
        </p:nvSpPr>
        <p:spPr>
          <a:xfrm>
            <a:off x="7001695" y="2022253"/>
            <a:ext cx="1143262" cy="379656"/>
          </a:xfrm>
          <a:prstGeom prst="rect">
            <a:avLst/>
          </a:prstGeom>
          <a:noFill/>
        </p:spPr>
        <p:txBody>
          <a:bodyPr wrap="none" rtlCol="0">
            <a:spAutoFit/>
          </a:bodyPr>
          <a:lstStyle/>
          <a:p>
            <a:r>
              <a:rPr lang="sv-SE" sz="1867" dirty="0"/>
              <a:t>Saturday</a:t>
            </a:r>
          </a:p>
        </p:txBody>
      </p:sp>
      <p:sp>
        <p:nvSpPr>
          <p:cNvPr id="63" name="TextBox 62">
            <a:extLst>
              <a:ext uri="{FF2B5EF4-FFF2-40B4-BE49-F238E27FC236}">
                <a16:creationId xmlns:a16="http://schemas.microsoft.com/office/drawing/2014/main" id="{EDF53007-0F7E-1432-5B0D-FF6284F709D9}"/>
              </a:ext>
            </a:extLst>
          </p:cNvPr>
          <p:cNvSpPr txBox="1"/>
          <p:nvPr/>
        </p:nvSpPr>
        <p:spPr>
          <a:xfrm>
            <a:off x="2129156" y="2076640"/>
            <a:ext cx="490840" cy="379656"/>
          </a:xfrm>
          <a:prstGeom prst="rect">
            <a:avLst/>
          </a:prstGeom>
          <a:noFill/>
        </p:spPr>
        <p:txBody>
          <a:bodyPr wrap="none" rtlCol="0">
            <a:spAutoFit/>
          </a:bodyPr>
          <a:lstStyle/>
          <a:p>
            <a:r>
              <a:rPr lang="sv-SE" sz="1867" dirty="0"/>
              <a:t>No</a:t>
            </a:r>
          </a:p>
        </p:txBody>
      </p:sp>
      <p:sp>
        <p:nvSpPr>
          <p:cNvPr id="65" name="TextBox 64">
            <a:extLst>
              <a:ext uri="{FF2B5EF4-FFF2-40B4-BE49-F238E27FC236}">
                <a16:creationId xmlns:a16="http://schemas.microsoft.com/office/drawing/2014/main" id="{746A8277-DA3A-F5DD-6815-2C37FC9AF308}"/>
              </a:ext>
            </a:extLst>
          </p:cNvPr>
          <p:cNvSpPr txBox="1"/>
          <p:nvPr/>
        </p:nvSpPr>
        <p:spPr>
          <a:xfrm>
            <a:off x="4624234" y="2055345"/>
            <a:ext cx="490840" cy="379656"/>
          </a:xfrm>
          <a:prstGeom prst="rect">
            <a:avLst/>
          </a:prstGeom>
          <a:noFill/>
        </p:spPr>
        <p:txBody>
          <a:bodyPr wrap="none" rtlCol="0">
            <a:spAutoFit/>
          </a:bodyPr>
          <a:lstStyle/>
          <a:p>
            <a:r>
              <a:rPr lang="sv-SE" sz="1867" dirty="0"/>
              <a:t>No</a:t>
            </a:r>
          </a:p>
        </p:txBody>
      </p:sp>
      <p:sp>
        <p:nvSpPr>
          <p:cNvPr id="67" name="TextBox 66">
            <a:extLst>
              <a:ext uri="{FF2B5EF4-FFF2-40B4-BE49-F238E27FC236}">
                <a16:creationId xmlns:a16="http://schemas.microsoft.com/office/drawing/2014/main" id="{6961741E-5F8D-0321-9C2F-E10BADA700D8}"/>
              </a:ext>
            </a:extLst>
          </p:cNvPr>
          <p:cNvSpPr txBox="1"/>
          <p:nvPr/>
        </p:nvSpPr>
        <p:spPr>
          <a:xfrm>
            <a:off x="4787499" y="4245497"/>
            <a:ext cx="490840" cy="379656"/>
          </a:xfrm>
          <a:prstGeom prst="rect">
            <a:avLst/>
          </a:prstGeom>
          <a:noFill/>
        </p:spPr>
        <p:txBody>
          <a:bodyPr wrap="none" rtlCol="0">
            <a:spAutoFit/>
          </a:bodyPr>
          <a:lstStyle/>
          <a:p>
            <a:r>
              <a:rPr lang="sv-SE" sz="1867" dirty="0"/>
              <a:t>No</a:t>
            </a:r>
          </a:p>
        </p:txBody>
      </p:sp>
      <p:sp>
        <p:nvSpPr>
          <p:cNvPr id="68" name="TextBox 67">
            <a:extLst>
              <a:ext uri="{FF2B5EF4-FFF2-40B4-BE49-F238E27FC236}">
                <a16:creationId xmlns:a16="http://schemas.microsoft.com/office/drawing/2014/main" id="{B15D15CA-A922-3117-2F7A-30C8208F3A7B}"/>
              </a:ext>
            </a:extLst>
          </p:cNvPr>
          <p:cNvSpPr txBox="1"/>
          <p:nvPr/>
        </p:nvSpPr>
        <p:spPr>
          <a:xfrm>
            <a:off x="7264611" y="4201465"/>
            <a:ext cx="490840" cy="379656"/>
          </a:xfrm>
          <a:prstGeom prst="rect">
            <a:avLst/>
          </a:prstGeom>
          <a:noFill/>
        </p:spPr>
        <p:txBody>
          <a:bodyPr wrap="none" rtlCol="0">
            <a:spAutoFit/>
          </a:bodyPr>
          <a:lstStyle/>
          <a:p>
            <a:r>
              <a:rPr lang="sv-SE" sz="1867" dirty="0"/>
              <a:t>No</a:t>
            </a:r>
          </a:p>
        </p:txBody>
      </p:sp>
      <p:graphicFrame>
        <p:nvGraphicFramePr>
          <p:cNvPr id="74" name="Table 74">
            <a:extLst>
              <a:ext uri="{FF2B5EF4-FFF2-40B4-BE49-F238E27FC236}">
                <a16:creationId xmlns:a16="http://schemas.microsoft.com/office/drawing/2014/main" id="{02226AE6-E9B6-E687-2804-EAEAAA8B54D9}"/>
              </a:ext>
            </a:extLst>
          </p:cNvPr>
          <p:cNvGraphicFramePr>
            <a:graphicFrameLocks noGrp="1"/>
          </p:cNvGraphicFramePr>
          <p:nvPr/>
        </p:nvGraphicFramePr>
        <p:xfrm>
          <a:off x="977708" y="268607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5" name="Table 74">
            <a:extLst>
              <a:ext uri="{FF2B5EF4-FFF2-40B4-BE49-F238E27FC236}">
                <a16:creationId xmlns:a16="http://schemas.microsoft.com/office/drawing/2014/main" id="{9F1EE648-040E-A6EF-A937-274BB7140CAD}"/>
              </a:ext>
            </a:extLst>
          </p:cNvPr>
          <p:cNvGraphicFramePr>
            <a:graphicFrameLocks noGrp="1"/>
          </p:cNvGraphicFramePr>
          <p:nvPr/>
        </p:nvGraphicFramePr>
        <p:xfrm>
          <a:off x="2242700" y="266340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6" name="Table 74">
            <a:extLst>
              <a:ext uri="{FF2B5EF4-FFF2-40B4-BE49-F238E27FC236}">
                <a16:creationId xmlns:a16="http://schemas.microsoft.com/office/drawing/2014/main" id="{27F21D03-0F5B-4092-FC32-4D2EE09CB5DD}"/>
              </a:ext>
            </a:extLst>
          </p:cNvPr>
          <p:cNvGraphicFramePr>
            <a:graphicFrameLocks noGrp="1"/>
          </p:cNvGraphicFramePr>
          <p:nvPr/>
        </p:nvGraphicFramePr>
        <p:xfrm>
          <a:off x="3481067" y="267708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7" name="Table 74">
            <a:extLst>
              <a:ext uri="{FF2B5EF4-FFF2-40B4-BE49-F238E27FC236}">
                <a16:creationId xmlns:a16="http://schemas.microsoft.com/office/drawing/2014/main" id="{BD14298F-F324-439B-EEBF-A97CE65A15D3}"/>
              </a:ext>
            </a:extLst>
          </p:cNvPr>
          <p:cNvGraphicFramePr>
            <a:graphicFrameLocks noGrp="1"/>
          </p:cNvGraphicFramePr>
          <p:nvPr/>
        </p:nvGraphicFramePr>
        <p:xfrm>
          <a:off x="4801780"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8" name="Table 74">
            <a:extLst>
              <a:ext uri="{FF2B5EF4-FFF2-40B4-BE49-F238E27FC236}">
                <a16:creationId xmlns:a16="http://schemas.microsoft.com/office/drawing/2014/main" id="{70C6F931-683F-408E-A2CC-D8CB8FB08FBA}"/>
              </a:ext>
            </a:extLst>
          </p:cNvPr>
          <p:cNvGraphicFramePr>
            <a:graphicFrameLocks noGrp="1"/>
          </p:cNvGraphicFramePr>
          <p:nvPr/>
        </p:nvGraphicFramePr>
        <p:xfrm>
          <a:off x="5950312"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9" name="Table 74">
            <a:extLst>
              <a:ext uri="{FF2B5EF4-FFF2-40B4-BE49-F238E27FC236}">
                <a16:creationId xmlns:a16="http://schemas.microsoft.com/office/drawing/2014/main" id="{35498A95-AF5F-F1A3-359D-7D1660350664}"/>
              </a:ext>
            </a:extLst>
          </p:cNvPr>
          <p:cNvGraphicFramePr>
            <a:graphicFrameLocks noGrp="1"/>
          </p:cNvGraphicFramePr>
          <p:nvPr/>
        </p:nvGraphicFramePr>
        <p:xfrm>
          <a:off x="7262665" y="267271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5" name="Table 74">
            <a:extLst>
              <a:ext uri="{FF2B5EF4-FFF2-40B4-BE49-F238E27FC236}">
                <a16:creationId xmlns:a16="http://schemas.microsoft.com/office/drawing/2014/main" id="{268405EE-2966-C76C-6B23-5EAE18A31932}"/>
              </a:ext>
            </a:extLst>
          </p:cNvPr>
          <p:cNvGraphicFramePr>
            <a:graphicFrameLocks noGrp="1"/>
          </p:cNvGraphicFramePr>
          <p:nvPr/>
        </p:nvGraphicFramePr>
        <p:xfrm>
          <a:off x="3563635" y="486984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6" name="Table 74">
            <a:extLst>
              <a:ext uri="{FF2B5EF4-FFF2-40B4-BE49-F238E27FC236}">
                <a16:creationId xmlns:a16="http://schemas.microsoft.com/office/drawing/2014/main" id="{24F6FAEC-A892-CD70-9EA3-81F7055BF178}"/>
              </a:ext>
            </a:extLst>
          </p:cNvPr>
          <p:cNvGraphicFramePr>
            <a:graphicFrameLocks noGrp="1"/>
          </p:cNvGraphicFramePr>
          <p:nvPr/>
        </p:nvGraphicFramePr>
        <p:xfrm>
          <a:off x="4738271"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7" name="Table 74">
            <a:extLst>
              <a:ext uri="{FF2B5EF4-FFF2-40B4-BE49-F238E27FC236}">
                <a16:creationId xmlns:a16="http://schemas.microsoft.com/office/drawing/2014/main" id="{31422EA4-9C8E-39CA-DBF0-8C0CFF77DDB4}"/>
              </a:ext>
            </a:extLst>
          </p:cNvPr>
          <p:cNvGraphicFramePr>
            <a:graphicFrameLocks noGrp="1"/>
          </p:cNvGraphicFramePr>
          <p:nvPr/>
        </p:nvGraphicFramePr>
        <p:xfrm>
          <a:off x="5966565"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8" name="Table 74">
            <a:extLst>
              <a:ext uri="{FF2B5EF4-FFF2-40B4-BE49-F238E27FC236}">
                <a16:creationId xmlns:a16="http://schemas.microsoft.com/office/drawing/2014/main" id="{3D96A6E6-30E0-644F-4180-7304899F0BA5}"/>
              </a:ext>
            </a:extLst>
          </p:cNvPr>
          <p:cNvGraphicFramePr>
            <a:graphicFrameLocks noGrp="1"/>
          </p:cNvGraphicFramePr>
          <p:nvPr/>
        </p:nvGraphicFramePr>
        <p:xfrm>
          <a:off x="7215423"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9" name="Table 74">
            <a:extLst>
              <a:ext uri="{FF2B5EF4-FFF2-40B4-BE49-F238E27FC236}">
                <a16:creationId xmlns:a16="http://schemas.microsoft.com/office/drawing/2014/main" id="{45C7D730-82CB-DF67-4FC6-DF7B1BEBCE93}"/>
              </a:ext>
            </a:extLst>
          </p:cNvPr>
          <p:cNvGraphicFramePr>
            <a:graphicFrameLocks noGrp="1"/>
          </p:cNvGraphicFramePr>
          <p:nvPr/>
        </p:nvGraphicFramePr>
        <p:xfrm>
          <a:off x="8371847"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0" name="Table 74">
            <a:extLst>
              <a:ext uri="{FF2B5EF4-FFF2-40B4-BE49-F238E27FC236}">
                <a16:creationId xmlns:a16="http://schemas.microsoft.com/office/drawing/2014/main" id="{543C4A8B-E4F5-DF95-13A1-9255A4A90C59}"/>
              </a:ext>
            </a:extLst>
          </p:cNvPr>
          <p:cNvGraphicFramePr>
            <a:graphicFrameLocks noGrp="1"/>
          </p:cNvGraphicFramePr>
          <p:nvPr/>
        </p:nvGraphicFramePr>
        <p:xfrm>
          <a:off x="9549831"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1" name="Table 74">
            <a:extLst>
              <a:ext uri="{FF2B5EF4-FFF2-40B4-BE49-F238E27FC236}">
                <a16:creationId xmlns:a16="http://schemas.microsoft.com/office/drawing/2014/main" id="{FC633C37-6440-1EF0-E453-32AB7CC80E71}"/>
              </a:ext>
            </a:extLst>
          </p:cNvPr>
          <p:cNvGraphicFramePr>
            <a:graphicFrameLocks noGrp="1"/>
          </p:cNvGraphicFramePr>
          <p:nvPr/>
        </p:nvGraphicFramePr>
        <p:xfrm>
          <a:off x="10314811" y="4902176"/>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2" name="Table 74">
            <a:extLst>
              <a:ext uri="{FF2B5EF4-FFF2-40B4-BE49-F238E27FC236}">
                <a16:creationId xmlns:a16="http://schemas.microsoft.com/office/drawing/2014/main" id="{5DD4602B-A665-A2AC-AD3C-CC6BE258C2DF}"/>
              </a:ext>
            </a:extLst>
          </p:cNvPr>
          <p:cNvGraphicFramePr>
            <a:graphicFrameLocks noGrp="1"/>
          </p:cNvGraphicFramePr>
          <p:nvPr/>
        </p:nvGraphicFramePr>
        <p:xfrm>
          <a:off x="11468935" y="485644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4" name="Table 70">
            <a:extLst>
              <a:ext uri="{FF2B5EF4-FFF2-40B4-BE49-F238E27FC236}">
                <a16:creationId xmlns:a16="http://schemas.microsoft.com/office/drawing/2014/main" id="{8490249B-614A-F32A-A7A2-B1089713C818}"/>
              </a:ext>
            </a:extLst>
          </p:cNvPr>
          <p:cNvGraphicFramePr>
            <a:graphicFrameLocks noGrp="1"/>
          </p:cNvGraphicFramePr>
          <p:nvPr/>
        </p:nvGraphicFramePr>
        <p:xfrm>
          <a:off x="7427291" y="383504"/>
          <a:ext cx="4382768" cy="988906"/>
        </p:xfrm>
        <a:graphic>
          <a:graphicData uri="http://schemas.openxmlformats.org/drawingml/2006/table">
            <a:tbl>
              <a:tblPr firstRow="1" bandRow="1">
                <a:tableStyleId>{5C22544A-7EE6-4342-B048-85BDC9FD1C3A}</a:tableStyleId>
              </a:tblPr>
              <a:tblGrid>
                <a:gridCol w="1406436">
                  <a:extLst>
                    <a:ext uri="{9D8B030D-6E8A-4147-A177-3AD203B41FA5}">
                      <a16:colId xmlns:a16="http://schemas.microsoft.com/office/drawing/2014/main" val="2524332179"/>
                    </a:ext>
                  </a:extLst>
                </a:gridCol>
                <a:gridCol w="480053">
                  <a:extLst>
                    <a:ext uri="{9D8B030D-6E8A-4147-A177-3AD203B41FA5}">
                      <a16:colId xmlns:a16="http://schemas.microsoft.com/office/drawing/2014/main" val="1629596643"/>
                    </a:ext>
                  </a:extLst>
                </a:gridCol>
                <a:gridCol w="384043">
                  <a:extLst>
                    <a:ext uri="{9D8B030D-6E8A-4147-A177-3AD203B41FA5}">
                      <a16:colId xmlns:a16="http://schemas.microsoft.com/office/drawing/2014/main" val="1589974434"/>
                    </a:ext>
                  </a:extLst>
                </a:gridCol>
                <a:gridCol w="384043">
                  <a:extLst>
                    <a:ext uri="{9D8B030D-6E8A-4147-A177-3AD203B41FA5}">
                      <a16:colId xmlns:a16="http://schemas.microsoft.com/office/drawing/2014/main" val="4046111912"/>
                    </a:ext>
                  </a:extLst>
                </a:gridCol>
                <a:gridCol w="384043">
                  <a:extLst>
                    <a:ext uri="{9D8B030D-6E8A-4147-A177-3AD203B41FA5}">
                      <a16:colId xmlns:a16="http://schemas.microsoft.com/office/drawing/2014/main" val="1046218586"/>
                    </a:ext>
                  </a:extLst>
                </a:gridCol>
                <a:gridCol w="672075">
                  <a:extLst>
                    <a:ext uri="{9D8B030D-6E8A-4147-A177-3AD203B41FA5}">
                      <a16:colId xmlns:a16="http://schemas.microsoft.com/office/drawing/2014/main" val="1315517841"/>
                    </a:ext>
                  </a:extLst>
                </a:gridCol>
                <a:gridCol w="672075">
                  <a:extLst>
                    <a:ext uri="{9D8B030D-6E8A-4147-A177-3AD203B41FA5}">
                      <a16:colId xmlns:a16="http://schemas.microsoft.com/office/drawing/2014/main" val="775533058"/>
                    </a:ext>
                  </a:extLst>
                </a:gridCol>
              </a:tblGrid>
              <a:tr h="494453">
                <a:tc>
                  <a:txBody>
                    <a:bodyPr/>
                    <a:lstStyle/>
                    <a:p>
                      <a:r>
                        <a:rPr lang="sv-SE" sz="1900" dirty="0"/>
                        <a:t>Wait</a:t>
                      </a:r>
                    </a:p>
                  </a:txBody>
                  <a:tcPr marL="121920" marR="121920" marT="60960" marB="60960"/>
                </a:tc>
                <a:tc>
                  <a:txBody>
                    <a:bodyPr/>
                    <a:lstStyle/>
                    <a:p>
                      <a:pPr algn="r"/>
                      <a:endParaRPr lang="sv-SE" sz="2400" dirty="0"/>
                    </a:p>
                  </a:txBody>
                  <a:tcPr marL="121920" marR="121920" marT="60960" marB="60960"/>
                </a:tc>
                <a:tc>
                  <a:txBody>
                    <a:bodyPr/>
                    <a:lstStyle/>
                    <a:p>
                      <a:pPr algn="r"/>
                      <a:endParaRPr lang="sv-SE" sz="2400" dirty="0"/>
                    </a:p>
                  </a:txBody>
                  <a:tcPr marL="121920" marR="121920" marT="60960" marB="60960"/>
                </a:tc>
                <a:tc>
                  <a:txBody>
                    <a:bodyPr/>
                    <a:lstStyle/>
                    <a:p>
                      <a:pPr algn="r"/>
                      <a:r>
                        <a:rPr lang="sv-SE" sz="2400" dirty="0"/>
                        <a:t>4</a:t>
                      </a:r>
                    </a:p>
                  </a:txBody>
                  <a:tcPr marL="121920" marR="121920" marT="60960" marB="60960"/>
                </a:tc>
                <a:tc>
                  <a:txBody>
                    <a:bodyPr/>
                    <a:lstStyle/>
                    <a:p>
                      <a:pPr algn="r"/>
                      <a:endParaRPr lang="sv-SE" sz="2400" dirty="0"/>
                    </a:p>
                  </a:txBody>
                  <a:tcPr marL="121920" marR="121920" marT="60960" marB="60960"/>
                </a:tc>
                <a:tc>
                  <a:txBody>
                    <a:bodyPr/>
                    <a:lstStyle/>
                    <a:p>
                      <a:pPr algn="r"/>
                      <a:endParaRPr lang="sv-SE" sz="2400" dirty="0"/>
                    </a:p>
                  </a:txBody>
                  <a:tcPr marL="121920" marR="121920" marT="60960" marB="60960"/>
                </a:tc>
                <a:tc>
                  <a:txBody>
                    <a:bodyPr/>
                    <a:lstStyle/>
                    <a:p>
                      <a:pPr algn="r"/>
                      <a:r>
                        <a:rPr lang="sv-SE" sz="2400" dirty="0"/>
                        <a:t>12</a:t>
                      </a:r>
                    </a:p>
                  </a:txBody>
                  <a:tcPr marL="121920" marR="121920" marT="60960" marB="60960"/>
                </a:tc>
                <a:extLst>
                  <a:ext uri="{0D108BD9-81ED-4DB2-BD59-A6C34878D82A}">
                    <a16:rowId xmlns:a16="http://schemas.microsoft.com/office/drawing/2014/main" val="2640671001"/>
                  </a:ext>
                </a:extLst>
              </a:tr>
              <a:tr h="494453">
                <a:tc>
                  <a:txBody>
                    <a:bodyPr/>
                    <a:lstStyle/>
                    <a:p>
                      <a:r>
                        <a:rPr lang="sv-SE" sz="1900" dirty="0"/>
                        <a:t>Don’t wait</a:t>
                      </a:r>
                    </a:p>
                  </a:txBody>
                  <a:tcPr marL="121920" marR="121920" marT="60960" marB="60960"/>
                </a:tc>
                <a:tc>
                  <a:txBody>
                    <a:bodyPr/>
                    <a:lstStyle/>
                    <a:p>
                      <a:pPr algn="r"/>
                      <a:r>
                        <a:rPr lang="sv-SE" sz="2400" dirty="0"/>
                        <a:t>2</a:t>
                      </a:r>
                    </a:p>
                  </a:txBody>
                  <a:tcPr marL="121920" marR="121920" marT="60960" marB="60960"/>
                </a:tc>
                <a:tc>
                  <a:txBody>
                    <a:bodyPr/>
                    <a:lstStyle/>
                    <a:p>
                      <a:pPr algn="r"/>
                      <a:r>
                        <a:rPr lang="sv-SE" sz="2400" dirty="0"/>
                        <a:t>5</a:t>
                      </a:r>
                    </a:p>
                  </a:txBody>
                  <a:tcPr marL="121920" marR="121920" marT="60960" marB="60960"/>
                </a:tc>
                <a:tc>
                  <a:txBody>
                    <a:bodyPr/>
                    <a:lstStyle/>
                    <a:p>
                      <a:pPr algn="r"/>
                      <a:endParaRPr lang="sv-SE" sz="2400" dirty="0"/>
                    </a:p>
                  </a:txBody>
                  <a:tcPr marL="121920" marR="121920" marT="60960" marB="60960"/>
                </a:tc>
                <a:tc>
                  <a:txBody>
                    <a:bodyPr/>
                    <a:lstStyle/>
                    <a:p>
                      <a:pPr algn="r"/>
                      <a:r>
                        <a:rPr lang="sv-SE" sz="2400" dirty="0"/>
                        <a:t>9</a:t>
                      </a:r>
                    </a:p>
                  </a:txBody>
                  <a:tcPr marL="121920" marR="121920" marT="60960" marB="60960"/>
                </a:tc>
                <a:tc>
                  <a:txBody>
                    <a:bodyPr/>
                    <a:lstStyle/>
                    <a:p>
                      <a:pPr algn="r"/>
                      <a:r>
                        <a:rPr lang="sv-SE" sz="2400" dirty="0"/>
                        <a:t>10</a:t>
                      </a:r>
                    </a:p>
                  </a:txBody>
                  <a:tcPr marL="121920" marR="121920" marT="60960" marB="60960"/>
                </a:tc>
                <a:tc>
                  <a:txBody>
                    <a:bodyPr/>
                    <a:lstStyle/>
                    <a:p>
                      <a:pPr algn="r"/>
                      <a:endParaRPr lang="sv-SE" sz="2400" dirty="0"/>
                    </a:p>
                  </a:txBody>
                  <a:tcPr marL="121920" marR="121920" marT="60960" marB="60960"/>
                </a:tc>
                <a:extLst>
                  <a:ext uri="{0D108BD9-81ED-4DB2-BD59-A6C34878D82A}">
                    <a16:rowId xmlns:a16="http://schemas.microsoft.com/office/drawing/2014/main" val="615681162"/>
                  </a:ext>
                </a:extLst>
              </a:tr>
            </a:tbl>
          </a:graphicData>
        </a:graphic>
      </p:graphicFrame>
      <p:sp>
        <p:nvSpPr>
          <p:cNvPr id="5" name="Line 10">
            <a:extLst>
              <a:ext uri="{FF2B5EF4-FFF2-40B4-BE49-F238E27FC236}">
                <a16:creationId xmlns:a16="http://schemas.microsoft.com/office/drawing/2014/main" id="{B64C2738-D3FD-FF20-F2A7-9F8D6E81F873}"/>
              </a:ext>
            </a:extLst>
          </p:cNvPr>
          <p:cNvSpPr>
            <a:spLocks noChangeShapeType="1"/>
          </p:cNvSpPr>
          <p:nvPr/>
        </p:nvSpPr>
        <p:spPr bwMode="auto">
          <a:xfrm flipH="1">
            <a:off x="9454725" y="2058477"/>
            <a:ext cx="448748" cy="57043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1">
            <a:extLst>
              <a:ext uri="{FF2B5EF4-FFF2-40B4-BE49-F238E27FC236}">
                <a16:creationId xmlns:a16="http://schemas.microsoft.com/office/drawing/2014/main" id="{2ADB5ED4-188C-5645-E5BE-0E7A55C391D5}"/>
              </a:ext>
            </a:extLst>
          </p:cNvPr>
          <p:cNvSpPr>
            <a:spLocks noChangeShapeType="1"/>
          </p:cNvSpPr>
          <p:nvPr/>
        </p:nvSpPr>
        <p:spPr bwMode="auto">
          <a:xfrm flipH="1">
            <a:off x="8472976" y="2037055"/>
            <a:ext cx="1441453" cy="59331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Line 12">
            <a:extLst>
              <a:ext uri="{FF2B5EF4-FFF2-40B4-BE49-F238E27FC236}">
                <a16:creationId xmlns:a16="http://schemas.microsoft.com/office/drawing/2014/main" id="{157076CA-EF8C-C409-10FA-0C9E23DFFC75}"/>
              </a:ext>
            </a:extLst>
          </p:cNvPr>
          <p:cNvSpPr>
            <a:spLocks noChangeShapeType="1"/>
          </p:cNvSpPr>
          <p:nvPr/>
        </p:nvSpPr>
        <p:spPr bwMode="auto">
          <a:xfrm>
            <a:off x="9914432" y="2058477"/>
            <a:ext cx="1411648"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8" name="Text Box 16">
            <a:extLst>
              <a:ext uri="{FF2B5EF4-FFF2-40B4-BE49-F238E27FC236}">
                <a16:creationId xmlns:a16="http://schemas.microsoft.com/office/drawing/2014/main" id="{5EB9CB07-B235-FBD4-3D97-96BD8A6DF7AF}"/>
              </a:ext>
            </a:extLst>
          </p:cNvPr>
          <p:cNvSpPr txBox="1">
            <a:spLocks noChangeArrowheads="1"/>
          </p:cNvSpPr>
          <p:nvPr/>
        </p:nvSpPr>
        <p:spPr bwMode="auto">
          <a:xfrm>
            <a:off x="9366934" y="1699571"/>
            <a:ext cx="1084061"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Estimate</a:t>
            </a:r>
            <a:endParaRPr lang="en-US" altLang="en-US" sz="1467" dirty="0">
              <a:solidFill>
                <a:schemeClr val="bg2"/>
              </a:solidFill>
              <a:latin typeface="Arial" panose="020B0604020202020204" pitchFamily="34" charset="0"/>
            </a:endParaRPr>
          </a:p>
        </p:txBody>
      </p:sp>
      <p:sp>
        <p:nvSpPr>
          <p:cNvPr id="11" name="TextBox 10">
            <a:extLst>
              <a:ext uri="{FF2B5EF4-FFF2-40B4-BE49-F238E27FC236}">
                <a16:creationId xmlns:a16="http://schemas.microsoft.com/office/drawing/2014/main" id="{0075F8D5-2449-5510-48BD-F0C59801B208}"/>
              </a:ext>
            </a:extLst>
          </p:cNvPr>
          <p:cNvSpPr txBox="1"/>
          <p:nvPr/>
        </p:nvSpPr>
        <p:spPr>
          <a:xfrm>
            <a:off x="10299367" y="2355380"/>
            <a:ext cx="797013" cy="379656"/>
          </a:xfrm>
          <a:prstGeom prst="rect">
            <a:avLst/>
          </a:prstGeom>
          <a:noFill/>
        </p:spPr>
        <p:txBody>
          <a:bodyPr wrap="none" rtlCol="0">
            <a:spAutoFit/>
          </a:bodyPr>
          <a:lstStyle/>
          <a:p>
            <a:r>
              <a:rPr lang="sv-SE" sz="1867" dirty="0"/>
              <a:t>30-60</a:t>
            </a:r>
          </a:p>
        </p:txBody>
      </p:sp>
      <p:sp>
        <p:nvSpPr>
          <p:cNvPr id="12" name="TextBox 11">
            <a:extLst>
              <a:ext uri="{FF2B5EF4-FFF2-40B4-BE49-F238E27FC236}">
                <a16:creationId xmlns:a16="http://schemas.microsoft.com/office/drawing/2014/main" id="{D5866FAE-1373-C37F-6755-EAA55D8D5D8D}"/>
              </a:ext>
            </a:extLst>
          </p:cNvPr>
          <p:cNvSpPr txBox="1"/>
          <p:nvPr/>
        </p:nvSpPr>
        <p:spPr>
          <a:xfrm>
            <a:off x="8359930" y="2151483"/>
            <a:ext cx="663964" cy="379656"/>
          </a:xfrm>
          <a:prstGeom prst="rect">
            <a:avLst/>
          </a:prstGeom>
          <a:noFill/>
        </p:spPr>
        <p:txBody>
          <a:bodyPr wrap="none" rtlCol="0">
            <a:spAutoFit/>
          </a:bodyPr>
          <a:lstStyle/>
          <a:p>
            <a:r>
              <a:rPr lang="sv-SE" sz="1867" dirty="0"/>
              <a:t>0-10</a:t>
            </a:r>
          </a:p>
        </p:txBody>
      </p:sp>
      <p:sp>
        <p:nvSpPr>
          <p:cNvPr id="13" name="TextBox 12">
            <a:extLst>
              <a:ext uri="{FF2B5EF4-FFF2-40B4-BE49-F238E27FC236}">
                <a16:creationId xmlns:a16="http://schemas.microsoft.com/office/drawing/2014/main" id="{AD4F7463-54F4-B3FE-7CDF-1B7205203817}"/>
              </a:ext>
            </a:extLst>
          </p:cNvPr>
          <p:cNvSpPr txBox="1"/>
          <p:nvPr/>
        </p:nvSpPr>
        <p:spPr>
          <a:xfrm>
            <a:off x="8741129" y="2363059"/>
            <a:ext cx="797013" cy="379656"/>
          </a:xfrm>
          <a:prstGeom prst="rect">
            <a:avLst/>
          </a:prstGeom>
          <a:noFill/>
        </p:spPr>
        <p:txBody>
          <a:bodyPr wrap="none" rtlCol="0">
            <a:spAutoFit/>
          </a:bodyPr>
          <a:lstStyle/>
          <a:p>
            <a:r>
              <a:rPr lang="sv-SE" sz="1867" dirty="0"/>
              <a:t>10-30</a:t>
            </a:r>
          </a:p>
        </p:txBody>
      </p:sp>
      <p:graphicFrame>
        <p:nvGraphicFramePr>
          <p:cNvPr id="14" name="Table 74">
            <a:extLst>
              <a:ext uri="{FF2B5EF4-FFF2-40B4-BE49-F238E27FC236}">
                <a16:creationId xmlns:a16="http://schemas.microsoft.com/office/drawing/2014/main" id="{15DD3F16-D9ED-1A47-0513-DB63AF8826E8}"/>
              </a:ext>
            </a:extLst>
          </p:cNvPr>
          <p:cNvGraphicFramePr>
            <a:graphicFrameLocks noGrp="1"/>
          </p:cNvGraphicFramePr>
          <p:nvPr/>
        </p:nvGraphicFramePr>
        <p:xfrm>
          <a:off x="8246989" y="2667640"/>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0</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15" name="Table 74">
            <a:extLst>
              <a:ext uri="{FF2B5EF4-FFF2-40B4-BE49-F238E27FC236}">
                <a16:creationId xmlns:a16="http://schemas.microsoft.com/office/drawing/2014/main" id="{C0ABC30A-1BDF-0580-1BC0-E6FD16D53741}"/>
              </a:ext>
            </a:extLst>
          </p:cNvPr>
          <p:cNvGraphicFramePr>
            <a:graphicFrameLocks noGrp="1"/>
          </p:cNvGraphicFramePr>
          <p:nvPr/>
        </p:nvGraphicFramePr>
        <p:xfrm>
          <a:off x="9399035" y="2683455"/>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17" name="Table 74">
            <a:extLst>
              <a:ext uri="{FF2B5EF4-FFF2-40B4-BE49-F238E27FC236}">
                <a16:creationId xmlns:a16="http://schemas.microsoft.com/office/drawing/2014/main" id="{CF792E2D-8EED-A0E9-9F98-50368C5ADCDE}"/>
              </a:ext>
            </a:extLst>
          </p:cNvPr>
          <p:cNvGraphicFramePr>
            <a:graphicFrameLocks noGrp="1"/>
          </p:cNvGraphicFramePr>
          <p:nvPr/>
        </p:nvGraphicFramePr>
        <p:xfrm>
          <a:off x="10181936" y="2683455"/>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sp>
        <p:nvSpPr>
          <p:cNvPr id="18" name="Line 10">
            <a:extLst>
              <a:ext uri="{FF2B5EF4-FFF2-40B4-BE49-F238E27FC236}">
                <a16:creationId xmlns:a16="http://schemas.microsoft.com/office/drawing/2014/main" id="{D6CD3948-B4EC-EA7A-0A00-09CB1B4B024D}"/>
              </a:ext>
            </a:extLst>
          </p:cNvPr>
          <p:cNvSpPr>
            <a:spLocks noChangeShapeType="1"/>
          </p:cNvSpPr>
          <p:nvPr/>
        </p:nvSpPr>
        <p:spPr bwMode="auto">
          <a:xfrm>
            <a:off x="9922757" y="2019316"/>
            <a:ext cx="470920"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9" name="TextBox 18">
            <a:extLst>
              <a:ext uri="{FF2B5EF4-FFF2-40B4-BE49-F238E27FC236}">
                <a16:creationId xmlns:a16="http://schemas.microsoft.com/office/drawing/2014/main" id="{F25DDD50-1171-7433-3618-63CC6C2D6B8C}"/>
              </a:ext>
            </a:extLst>
          </p:cNvPr>
          <p:cNvSpPr txBox="1"/>
          <p:nvPr/>
        </p:nvSpPr>
        <p:spPr>
          <a:xfrm>
            <a:off x="10633381" y="2125145"/>
            <a:ext cx="590226" cy="379656"/>
          </a:xfrm>
          <a:prstGeom prst="rect">
            <a:avLst/>
          </a:prstGeom>
          <a:noFill/>
        </p:spPr>
        <p:txBody>
          <a:bodyPr wrap="none" rtlCol="0">
            <a:spAutoFit/>
          </a:bodyPr>
          <a:lstStyle/>
          <a:p>
            <a:r>
              <a:rPr lang="sv-SE" sz="1867" dirty="0"/>
              <a:t>&gt;60</a:t>
            </a:r>
          </a:p>
        </p:txBody>
      </p:sp>
      <p:graphicFrame>
        <p:nvGraphicFramePr>
          <p:cNvPr id="23" name="Table 74">
            <a:extLst>
              <a:ext uri="{FF2B5EF4-FFF2-40B4-BE49-F238E27FC236}">
                <a16:creationId xmlns:a16="http://schemas.microsoft.com/office/drawing/2014/main" id="{D9346031-F01B-93C1-C48D-8D37EF60C0F3}"/>
              </a:ext>
            </a:extLst>
          </p:cNvPr>
          <p:cNvGraphicFramePr>
            <a:graphicFrameLocks noGrp="1"/>
          </p:cNvGraphicFramePr>
          <p:nvPr/>
        </p:nvGraphicFramePr>
        <p:xfrm>
          <a:off x="11326080" y="2683455"/>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sp>
        <p:nvSpPr>
          <p:cNvPr id="27" name="Oval 26">
            <a:extLst>
              <a:ext uri="{FF2B5EF4-FFF2-40B4-BE49-F238E27FC236}">
                <a16:creationId xmlns:a16="http://schemas.microsoft.com/office/drawing/2014/main" id="{B9F51354-2DF6-2982-301B-26562E746F34}"/>
              </a:ext>
            </a:extLst>
          </p:cNvPr>
          <p:cNvSpPr/>
          <p:nvPr/>
        </p:nvSpPr>
        <p:spPr>
          <a:xfrm>
            <a:off x="7999050" y="3818923"/>
            <a:ext cx="4041476" cy="2305963"/>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Tree>
    <p:extLst>
      <p:ext uri="{BB962C8B-B14F-4D97-AF65-F5344CB8AC3E}">
        <p14:creationId xmlns:p14="http://schemas.microsoft.com/office/powerpoint/2010/main" val="385224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4">
            <a:extLst>
              <a:ext uri="{FF2B5EF4-FFF2-40B4-BE49-F238E27FC236}">
                <a16:creationId xmlns:a16="http://schemas.microsoft.com/office/drawing/2014/main" id="{32B94195-3109-B307-3908-2728C7445E30}"/>
              </a:ext>
            </a:extLst>
          </p:cNvPr>
          <p:cNvGraphicFramePr>
            <a:graphicFrameLocks noGrp="1"/>
          </p:cNvGraphicFramePr>
          <p:nvPr>
            <p:ph sz="half" idx="1"/>
            <p:extLst>
              <p:ext uri="{D42A27DB-BD31-4B8C-83A1-F6EECF244321}">
                <p14:modId xmlns:p14="http://schemas.microsoft.com/office/powerpoint/2010/main" val="939272490"/>
              </p:ext>
            </p:extLst>
          </p:nvPr>
        </p:nvGraphicFramePr>
        <p:xfrm>
          <a:off x="431800" y="4685616"/>
          <a:ext cx="11328400" cy="1877821"/>
        </p:xfrm>
        <a:graphic>
          <a:graphicData uri="http://schemas.openxmlformats.org/drawingml/2006/table">
            <a:tbl>
              <a:tblPr firstRow="1" bandRow="1">
                <a:tableStyleId>{5C22544A-7EE6-4342-B048-85BDC9FD1C3A}</a:tableStyleId>
              </a:tblPr>
              <a:tblGrid>
                <a:gridCol w="629968">
                  <a:extLst>
                    <a:ext uri="{9D8B030D-6E8A-4147-A177-3AD203B41FA5}">
                      <a16:colId xmlns:a16="http://schemas.microsoft.com/office/drawing/2014/main" val="122171263"/>
                    </a:ext>
                  </a:extLst>
                </a:gridCol>
                <a:gridCol w="840584">
                  <a:extLst>
                    <a:ext uri="{9D8B030D-6E8A-4147-A177-3AD203B41FA5}">
                      <a16:colId xmlns:a16="http://schemas.microsoft.com/office/drawing/2014/main" val="4048097708"/>
                    </a:ext>
                  </a:extLst>
                </a:gridCol>
                <a:gridCol w="945657">
                  <a:extLst>
                    <a:ext uri="{9D8B030D-6E8A-4147-A177-3AD203B41FA5}">
                      <a16:colId xmlns:a16="http://schemas.microsoft.com/office/drawing/2014/main" val="1390825616"/>
                    </a:ext>
                  </a:extLst>
                </a:gridCol>
                <a:gridCol w="840584">
                  <a:extLst>
                    <a:ext uri="{9D8B030D-6E8A-4147-A177-3AD203B41FA5}">
                      <a16:colId xmlns:a16="http://schemas.microsoft.com/office/drawing/2014/main" val="3994116260"/>
                    </a:ext>
                  </a:extLst>
                </a:gridCol>
                <a:gridCol w="945657">
                  <a:extLst>
                    <a:ext uri="{9D8B030D-6E8A-4147-A177-3AD203B41FA5}">
                      <a16:colId xmlns:a16="http://schemas.microsoft.com/office/drawing/2014/main" val="212687047"/>
                    </a:ext>
                  </a:extLst>
                </a:gridCol>
                <a:gridCol w="1050729">
                  <a:extLst>
                    <a:ext uri="{9D8B030D-6E8A-4147-A177-3AD203B41FA5}">
                      <a16:colId xmlns:a16="http://schemas.microsoft.com/office/drawing/2014/main" val="249606608"/>
                    </a:ext>
                  </a:extLst>
                </a:gridCol>
                <a:gridCol w="945657">
                  <a:extLst>
                    <a:ext uri="{9D8B030D-6E8A-4147-A177-3AD203B41FA5}">
                      <a16:colId xmlns:a16="http://schemas.microsoft.com/office/drawing/2014/main" val="96989021"/>
                    </a:ext>
                  </a:extLst>
                </a:gridCol>
                <a:gridCol w="1155803">
                  <a:extLst>
                    <a:ext uri="{9D8B030D-6E8A-4147-A177-3AD203B41FA5}">
                      <a16:colId xmlns:a16="http://schemas.microsoft.com/office/drawing/2014/main" val="1586850340"/>
                    </a:ext>
                  </a:extLst>
                </a:gridCol>
                <a:gridCol w="1576095">
                  <a:extLst>
                    <a:ext uri="{9D8B030D-6E8A-4147-A177-3AD203B41FA5}">
                      <a16:colId xmlns:a16="http://schemas.microsoft.com/office/drawing/2014/main" val="3347314070"/>
                    </a:ext>
                  </a:extLst>
                </a:gridCol>
                <a:gridCol w="1366071">
                  <a:extLst>
                    <a:ext uri="{9D8B030D-6E8A-4147-A177-3AD203B41FA5}">
                      <a16:colId xmlns:a16="http://schemas.microsoft.com/office/drawing/2014/main" val="1392235279"/>
                    </a:ext>
                  </a:extLst>
                </a:gridCol>
                <a:gridCol w="1031595">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808232032"/>
                  </a:ext>
                </a:extLst>
              </a:tr>
              <a:tr h="414781">
                <a:tc>
                  <a:txBody>
                    <a:bodyPr/>
                    <a:lstStyle/>
                    <a:p>
                      <a:r>
                        <a:rPr lang="sv-SE" sz="1600" dirty="0"/>
                        <a:t>12</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116322741"/>
                  </a:ext>
                </a:extLst>
              </a:tr>
            </a:tbl>
          </a:graphicData>
        </a:graphic>
      </p:graphicFrame>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9540297" y="860147"/>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8637670" y="838726"/>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9551257" y="860148"/>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040173" y="501242"/>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089153" y="832485"/>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9529106" y="1077141"/>
            <a:ext cx="569387" cy="379656"/>
          </a:xfrm>
          <a:prstGeom prst="rect">
            <a:avLst/>
          </a:prstGeom>
          <a:noFill/>
        </p:spPr>
        <p:txBody>
          <a:bodyPr wrap="none" rtlCol="0">
            <a:spAutoFit/>
          </a:bodyPr>
          <a:lstStyle/>
          <a:p>
            <a:r>
              <a:rPr lang="sv-SE" sz="1867" dirty="0"/>
              <a:t>Full</a:t>
            </a:r>
          </a:p>
        </p:txBody>
      </p:sp>
      <p:sp>
        <p:nvSpPr>
          <p:cNvPr id="13" name="TextBox 12">
            <a:extLst>
              <a:ext uri="{FF2B5EF4-FFF2-40B4-BE49-F238E27FC236}">
                <a16:creationId xmlns:a16="http://schemas.microsoft.com/office/drawing/2014/main" id="{D820AA06-D8C2-AE4D-BFEC-6A94C4E5D70C}"/>
              </a:ext>
            </a:extLst>
          </p:cNvPr>
          <p:cNvSpPr txBox="1"/>
          <p:nvPr/>
        </p:nvSpPr>
        <p:spPr>
          <a:xfrm>
            <a:off x="8359139" y="795549"/>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228961" y="1443833"/>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170223" y="1457508"/>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347459" y="145380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8440561" y="145610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29" name="Line 10">
            <a:extLst>
              <a:ext uri="{FF2B5EF4-FFF2-40B4-BE49-F238E27FC236}">
                <a16:creationId xmlns:a16="http://schemas.microsoft.com/office/drawing/2014/main" id="{F5442083-29F3-868C-3DE2-3AB79BF31B8D}"/>
              </a:ext>
            </a:extLst>
          </p:cNvPr>
          <p:cNvSpPr>
            <a:spLocks noChangeShapeType="1"/>
          </p:cNvSpPr>
          <p:nvPr/>
        </p:nvSpPr>
        <p:spPr bwMode="auto">
          <a:xfrm flipH="1">
            <a:off x="9135699" y="1817955"/>
            <a:ext cx="448748" cy="57043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0" name="Line 11">
            <a:extLst>
              <a:ext uri="{FF2B5EF4-FFF2-40B4-BE49-F238E27FC236}">
                <a16:creationId xmlns:a16="http://schemas.microsoft.com/office/drawing/2014/main" id="{6966D1D1-D427-669B-36E0-6850B2D71EA9}"/>
              </a:ext>
            </a:extLst>
          </p:cNvPr>
          <p:cNvSpPr>
            <a:spLocks noChangeShapeType="1"/>
          </p:cNvSpPr>
          <p:nvPr/>
        </p:nvSpPr>
        <p:spPr bwMode="auto">
          <a:xfrm flipH="1">
            <a:off x="8153951" y="1796534"/>
            <a:ext cx="1441453" cy="59331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1" name="Line 12">
            <a:extLst>
              <a:ext uri="{FF2B5EF4-FFF2-40B4-BE49-F238E27FC236}">
                <a16:creationId xmlns:a16="http://schemas.microsoft.com/office/drawing/2014/main" id="{E4A13FC7-DA93-C122-23F6-07043B9B4542}"/>
              </a:ext>
            </a:extLst>
          </p:cNvPr>
          <p:cNvSpPr>
            <a:spLocks noChangeShapeType="1"/>
          </p:cNvSpPr>
          <p:nvPr/>
        </p:nvSpPr>
        <p:spPr bwMode="auto">
          <a:xfrm>
            <a:off x="9595407" y="1817956"/>
            <a:ext cx="1411648"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2" name="Text Box 16">
            <a:extLst>
              <a:ext uri="{FF2B5EF4-FFF2-40B4-BE49-F238E27FC236}">
                <a16:creationId xmlns:a16="http://schemas.microsoft.com/office/drawing/2014/main" id="{FB76051E-7EFC-755B-B95F-F86D4E174131}"/>
              </a:ext>
            </a:extLst>
          </p:cNvPr>
          <p:cNvSpPr txBox="1">
            <a:spLocks noChangeArrowheads="1"/>
          </p:cNvSpPr>
          <p:nvPr/>
        </p:nvSpPr>
        <p:spPr bwMode="auto">
          <a:xfrm>
            <a:off x="9047908" y="1459050"/>
            <a:ext cx="1084061"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33" name="TextBox 32">
            <a:extLst>
              <a:ext uri="{FF2B5EF4-FFF2-40B4-BE49-F238E27FC236}">
                <a16:creationId xmlns:a16="http://schemas.microsoft.com/office/drawing/2014/main" id="{035190A5-144F-734F-BF50-E216B68F53A2}"/>
              </a:ext>
            </a:extLst>
          </p:cNvPr>
          <p:cNvSpPr txBox="1"/>
          <p:nvPr/>
        </p:nvSpPr>
        <p:spPr>
          <a:xfrm>
            <a:off x="9459161" y="2061523"/>
            <a:ext cx="514885" cy="379656"/>
          </a:xfrm>
          <a:prstGeom prst="rect">
            <a:avLst/>
          </a:prstGeom>
          <a:noFill/>
        </p:spPr>
        <p:txBody>
          <a:bodyPr wrap="none" rtlCol="0">
            <a:spAutoFit/>
          </a:bodyPr>
          <a:lstStyle/>
          <a:p>
            <a:r>
              <a:rPr lang="sv-SE" sz="1867" dirty="0"/>
              <a:t>Ita.</a:t>
            </a:r>
          </a:p>
        </p:txBody>
      </p:sp>
      <p:sp>
        <p:nvSpPr>
          <p:cNvPr id="34" name="TextBox 33">
            <a:extLst>
              <a:ext uri="{FF2B5EF4-FFF2-40B4-BE49-F238E27FC236}">
                <a16:creationId xmlns:a16="http://schemas.microsoft.com/office/drawing/2014/main" id="{E4622F5E-E2BF-3172-E93E-3416DBB5D9EB}"/>
              </a:ext>
            </a:extLst>
          </p:cNvPr>
          <p:cNvSpPr txBox="1"/>
          <p:nvPr/>
        </p:nvSpPr>
        <p:spPr>
          <a:xfrm>
            <a:off x="7455185" y="1929821"/>
            <a:ext cx="930063" cy="379656"/>
          </a:xfrm>
          <a:prstGeom prst="rect">
            <a:avLst/>
          </a:prstGeom>
          <a:noFill/>
        </p:spPr>
        <p:txBody>
          <a:bodyPr wrap="none" rtlCol="0">
            <a:spAutoFit/>
          </a:bodyPr>
          <a:lstStyle/>
          <a:p>
            <a:r>
              <a:rPr lang="sv-SE" sz="1867" dirty="0"/>
              <a:t>French</a:t>
            </a:r>
          </a:p>
        </p:txBody>
      </p:sp>
      <p:sp>
        <p:nvSpPr>
          <p:cNvPr id="35" name="TextBox 34">
            <a:extLst>
              <a:ext uri="{FF2B5EF4-FFF2-40B4-BE49-F238E27FC236}">
                <a16:creationId xmlns:a16="http://schemas.microsoft.com/office/drawing/2014/main" id="{CA9C9746-3016-43EA-54D6-5DE80EAA53AA}"/>
              </a:ext>
            </a:extLst>
          </p:cNvPr>
          <p:cNvSpPr txBox="1"/>
          <p:nvPr/>
        </p:nvSpPr>
        <p:spPr>
          <a:xfrm>
            <a:off x="8519666" y="2104308"/>
            <a:ext cx="649537" cy="379656"/>
          </a:xfrm>
          <a:prstGeom prst="rect">
            <a:avLst/>
          </a:prstGeom>
          <a:noFill/>
        </p:spPr>
        <p:txBody>
          <a:bodyPr wrap="none" rtlCol="0">
            <a:spAutoFit/>
          </a:bodyPr>
          <a:lstStyle/>
          <a:p>
            <a:r>
              <a:rPr lang="sv-SE" sz="1867" dirty="0"/>
              <a:t>Thai</a:t>
            </a:r>
          </a:p>
        </p:txBody>
      </p:sp>
      <p:sp>
        <p:nvSpPr>
          <p:cNvPr id="39" name="Line 10">
            <a:extLst>
              <a:ext uri="{FF2B5EF4-FFF2-40B4-BE49-F238E27FC236}">
                <a16:creationId xmlns:a16="http://schemas.microsoft.com/office/drawing/2014/main" id="{60FD20DA-D6C3-E219-59D1-6155B82170FB}"/>
              </a:ext>
            </a:extLst>
          </p:cNvPr>
          <p:cNvSpPr>
            <a:spLocks noChangeShapeType="1"/>
          </p:cNvSpPr>
          <p:nvPr/>
        </p:nvSpPr>
        <p:spPr bwMode="auto">
          <a:xfrm>
            <a:off x="9603732" y="1778795"/>
            <a:ext cx="470920"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0" name="TextBox 39">
            <a:extLst>
              <a:ext uri="{FF2B5EF4-FFF2-40B4-BE49-F238E27FC236}">
                <a16:creationId xmlns:a16="http://schemas.microsoft.com/office/drawing/2014/main" id="{E6D98818-B1CD-A6BE-C614-9CCE3D6C1CEB}"/>
              </a:ext>
            </a:extLst>
          </p:cNvPr>
          <p:cNvSpPr txBox="1"/>
          <p:nvPr/>
        </p:nvSpPr>
        <p:spPr>
          <a:xfrm>
            <a:off x="10314357" y="1884624"/>
            <a:ext cx="904415" cy="379656"/>
          </a:xfrm>
          <a:prstGeom prst="rect">
            <a:avLst/>
          </a:prstGeom>
          <a:noFill/>
        </p:spPr>
        <p:txBody>
          <a:bodyPr wrap="none" rtlCol="0">
            <a:spAutoFit/>
          </a:bodyPr>
          <a:lstStyle/>
          <a:p>
            <a:r>
              <a:rPr lang="sv-SE" sz="1867" dirty="0"/>
              <a:t>Burger</a:t>
            </a:r>
          </a:p>
        </p:txBody>
      </p:sp>
      <p:sp>
        <p:nvSpPr>
          <p:cNvPr id="44" name="AutoShape 20">
            <a:extLst>
              <a:ext uri="{FF2B5EF4-FFF2-40B4-BE49-F238E27FC236}">
                <a16:creationId xmlns:a16="http://schemas.microsoft.com/office/drawing/2014/main" id="{4373C302-CDE6-6B53-E992-8B39F00F7B98}"/>
              </a:ext>
            </a:extLst>
          </p:cNvPr>
          <p:cNvSpPr>
            <a:spLocks noChangeArrowheads="1"/>
          </p:cNvSpPr>
          <p:nvPr/>
        </p:nvSpPr>
        <p:spPr bwMode="auto">
          <a:xfrm>
            <a:off x="9723683" y="2433129"/>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5" name="Text Box 21">
            <a:extLst>
              <a:ext uri="{FF2B5EF4-FFF2-40B4-BE49-F238E27FC236}">
                <a16:creationId xmlns:a16="http://schemas.microsoft.com/office/drawing/2014/main" id="{9CB040B8-72D6-8249-7FE7-6C7E9B87CBFD}"/>
              </a:ext>
            </a:extLst>
          </p:cNvPr>
          <p:cNvSpPr txBox="1">
            <a:spLocks noChangeArrowheads="1"/>
          </p:cNvSpPr>
          <p:nvPr/>
        </p:nvSpPr>
        <p:spPr bwMode="auto">
          <a:xfrm>
            <a:off x="9816785" y="2435426"/>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46" name="Rectangle 45">
            <a:extLst>
              <a:ext uri="{FF2B5EF4-FFF2-40B4-BE49-F238E27FC236}">
                <a16:creationId xmlns:a16="http://schemas.microsoft.com/office/drawing/2014/main" id="{7E3F3DC1-EA47-2DDA-8C6D-E0CCA87A6BC0}"/>
              </a:ext>
            </a:extLst>
          </p:cNvPr>
          <p:cNvSpPr/>
          <p:nvPr/>
        </p:nvSpPr>
        <p:spPr>
          <a:xfrm>
            <a:off x="431800" y="5023394"/>
            <a:ext cx="11328400" cy="751113"/>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
        <p:nvSpPr>
          <p:cNvPr id="50" name="Line 11">
            <a:extLst>
              <a:ext uri="{FF2B5EF4-FFF2-40B4-BE49-F238E27FC236}">
                <a16:creationId xmlns:a16="http://schemas.microsoft.com/office/drawing/2014/main" id="{47348333-C63B-33B7-233C-F9C8D35B3795}"/>
              </a:ext>
            </a:extLst>
          </p:cNvPr>
          <p:cNvSpPr>
            <a:spLocks noChangeShapeType="1"/>
          </p:cNvSpPr>
          <p:nvPr/>
        </p:nvSpPr>
        <p:spPr bwMode="auto">
          <a:xfrm flipH="1">
            <a:off x="8740446" y="2765649"/>
            <a:ext cx="407969" cy="53488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1" name="Line 12">
            <a:extLst>
              <a:ext uri="{FF2B5EF4-FFF2-40B4-BE49-F238E27FC236}">
                <a16:creationId xmlns:a16="http://schemas.microsoft.com/office/drawing/2014/main" id="{54A01C72-BEC3-1B74-A611-9F8C73BF2BEC}"/>
              </a:ext>
            </a:extLst>
          </p:cNvPr>
          <p:cNvSpPr>
            <a:spLocks noChangeShapeType="1"/>
          </p:cNvSpPr>
          <p:nvPr/>
        </p:nvSpPr>
        <p:spPr bwMode="auto">
          <a:xfrm>
            <a:off x="9148418" y="2787070"/>
            <a:ext cx="258509" cy="5134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2" name="Text Box 16">
            <a:extLst>
              <a:ext uri="{FF2B5EF4-FFF2-40B4-BE49-F238E27FC236}">
                <a16:creationId xmlns:a16="http://schemas.microsoft.com/office/drawing/2014/main" id="{1EBE4092-CB84-D35A-77C1-C8564116E968}"/>
              </a:ext>
            </a:extLst>
          </p:cNvPr>
          <p:cNvSpPr txBox="1">
            <a:spLocks noChangeArrowheads="1"/>
          </p:cNvSpPr>
          <p:nvPr/>
        </p:nvSpPr>
        <p:spPr bwMode="auto">
          <a:xfrm>
            <a:off x="8637333" y="242816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53" name="TextBox 52">
            <a:extLst>
              <a:ext uri="{FF2B5EF4-FFF2-40B4-BE49-F238E27FC236}">
                <a16:creationId xmlns:a16="http://schemas.microsoft.com/office/drawing/2014/main" id="{2C1CE2A9-1E56-0850-90AC-138E46EFDA63}"/>
              </a:ext>
            </a:extLst>
          </p:cNvPr>
          <p:cNvSpPr txBox="1"/>
          <p:nvPr/>
        </p:nvSpPr>
        <p:spPr>
          <a:xfrm>
            <a:off x="9253175" y="2749432"/>
            <a:ext cx="490840" cy="379656"/>
          </a:xfrm>
          <a:prstGeom prst="rect">
            <a:avLst/>
          </a:prstGeom>
          <a:noFill/>
        </p:spPr>
        <p:txBody>
          <a:bodyPr wrap="none" rtlCol="0">
            <a:spAutoFit/>
          </a:bodyPr>
          <a:lstStyle/>
          <a:p>
            <a:r>
              <a:rPr lang="sv-SE" sz="1867" dirty="0"/>
              <a:t>No</a:t>
            </a:r>
          </a:p>
        </p:txBody>
      </p:sp>
      <p:sp>
        <p:nvSpPr>
          <p:cNvPr id="54" name="TextBox 53">
            <a:extLst>
              <a:ext uri="{FF2B5EF4-FFF2-40B4-BE49-F238E27FC236}">
                <a16:creationId xmlns:a16="http://schemas.microsoft.com/office/drawing/2014/main" id="{711796F2-68F1-8922-AB9A-2A65FB7814DC}"/>
              </a:ext>
            </a:extLst>
          </p:cNvPr>
          <p:cNvSpPr txBox="1"/>
          <p:nvPr/>
        </p:nvSpPr>
        <p:spPr>
          <a:xfrm>
            <a:off x="8295917" y="2784239"/>
            <a:ext cx="576248" cy="379656"/>
          </a:xfrm>
          <a:prstGeom prst="rect">
            <a:avLst/>
          </a:prstGeom>
          <a:noFill/>
        </p:spPr>
        <p:txBody>
          <a:bodyPr wrap="none" rtlCol="0">
            <a:spAutoFit/>
          </a:bodyPr>
          <a:lstStyle/>
          <a:p>
            <a:r>
              <a:rPr lang="sv-SE" sz="1867" dirty="0"/>
              <a:t>Yes</a:t>
            </a:r>
          </a:p>
        </p:txBody>
      </p:sp>
      <p:sp>
        <p:nvSpPr>
          <p:cNvPr id="55" name="AutoShape 18">
            <a:extLst>
              <a:ext uri="{FF2B5EF4-FFF2-40B4-BE49-F238E27FC236}">
                <a16:creationId xmlns:a16="http://schemas.microsoft.com/office/drawing/2014/main" id="{B1D8F0CC-741B-6B6C-BC0B-588D57253965}"/>
              </a:ext>
            </a:extLst>
          </p:cNvPr>
          <p:cNvSpPr>
            <a:spLocks noChangeArrowheads="1"/>
          </p:cNvSpPr>
          <p:nvPr/>
        </p:nvSpPr>
        <p:spPr bwMode="auto">
          <a:xfrm>
            <a:off x="8374447" y="3310093"/>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56" name="Text Box 19">
            <a:extLst>
              <a:ext uri="{FF2B5EF4-FFF2-40B4-BE49-F238E27FC236}">
                <a16:creationId xmlns:a16="http://schemas.microsoft.com/office/drawing/2014/main" id="{A6A81ED5-035D-FA6E-58A0-EA39C387F00F}"/>
              </a:ext>
            </a:extLst>
          </p:cNvPr>
          <p:cNvSpPr txBox="1">
            <a:spLocks noChangeArrowheads="1"/>
          </p:cNvSpPr>
          <p:nvPr/>
        </p:nvSpPr>
        <p:spPr bwMode="auto">
          <a:xfrm>
            <a:off x="8315709" y="3323768"/>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57" name="AutoShape 20">
            <a:extLst>
              <a:ext uri="{FF2B5EF4-FFF2-40B4-BE49-F238E27FC236}">
                <a16:creationId xmlns:a16="http://schemas.microsoft.com/office/drawing/2014/main" id="{58C440C2-AA0A-D607-097A-EC5AB67B4FB5}"/>
              </a:ext>
            </a:extLst>
          </p:cNvPr>
          <p:cNvSpPr>
            <a:spLocks noChangeArrowheads="1"/>
          </p:cNvSpPr>
          <p:nvPr/>
        </p:nvSpPr>
        <p:spPr bwMode="auto">
          <a:xfrm>
            <a:off x="9116077" y="331577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58" name="Text Box 21">
            <a:extLst>
              <a:ext uri="{FF2B5EF4-FFF2-40B4-BE49-F238E27FC236}">
                <a16:creationId xmlns:a16="http://schemas.microsoft.com/office/drawing/2014/main" id="{6D3FD8A5-67E5-6DDB-EF12-08A9162F095E}"/>
              </a:ext>
            </a:extLst>
          </p:cNvPr>
          <p:cNvSpPr txBox="1">
            <a:spLocks noChangeArrowheads="1"/>
          </p:cNvSpPr>
          <p:nvPr/>
        </p:nvSpPr>
        <p:spPr bwMode="auto">
          <a:xfrm>
            <a:off x="9209180" y="3318075"/>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0" name="AutoShape 20">
            <a:extLst>
              <a:ext uri="{FF2B5EF4-FFF2-40B4-BE49-F238E27FC236}">
                <a16:creationId xmlns:a16="http://schemas.microsoft.com/office/drawing/2014/main" id="{B46DA207-5BE0-E214-8DBA-47351ADB77A2}"/>
              </a:ext>
            </a:extLst>
          </p:cNvPr>
          <p:cNvSpPr>
            <a:spLocks noChangeArrowheads="1"/>
          </p:cNvSpPr>
          <p:nvPr/>
        </p:nvSpPr>
        <p:spPr bwMode="auto">
          <a:xfrm>
            <a:off x="7840901" y="2427454"/>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1" name="Text Box 21">
            <a:extLst>
              <a:ext uri="{FF2B5EF4-FFF2-40B4-BE49-F238E27FC236}">
                <a16:creationId xmlns:a16="http://schemas.microsoft.com/office/drawing/2014/main" id="{D7D6C8A5-B6C6-431A-C95F-27F282C2034A}"/>
              </a:ext>
            </a:extLst>
          </p:cNvPr>
          <p:cNvSpPr txBox="1">
            <a:spLocks noChangeArrowheads="1"/>
          </p:cNvSpPr>
          <p:nvPr/>
        </p:nvSpPr>
        <p:spPr bwMode="auto">
          <a:xfrm>
            <a:off x="7934004" y="2429751"/>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Tree>
    <p:extLst>
      <p:ext uri="{BB962C8B-B14F-4D97-AF65-F5344CB8AC3E}">
        <p14:creationId xmlns:p14="http://schemas.microsoft.com/office/powerpoint/2010/main" val="210137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animBg="1"/>
      <p:bldP spid="51" grpId="0" animBg="1"/>
      <p:bldP spid="52" grpId="0" animBg="1"/>
      <p:bldP spid="53" grpId="0"/>
      <p:bldP spid="54" grpId="0"/>
      <p:bldP spid="55" grpId="0" animBg="1"/>
      <p:bldP spid="56" grpId="0"/>
      <p:bldP spid="57" grpId="0" animBg="1"/>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4">
            <a:extLst>
              <a:ext uri="{FF2B5EF4-FFF2-40B4-BE49-F238E27FC236}">
                <a16:creationId xmlns:a16="http://schemas.microsoft.com/office/drawing/2014/main" id="{32B94195-3109-B307-3908-2728C7445E30}"/>
              </a:ext>
            </a:extLst>
          </p:cNvPr>
          <p:cNvGraphicFramePr>
            <a:graphicFrameLocks noGrp="1"/>
          </p:cNvGraphicFramePr>
          <p:nvPr>
            <p:ph sz="half" idx="1"/>
          </p:nvPr>
        </p:nvGraphicFramePr>
        <p:xfrm>
          <a:off x="431800" y="4685616"/>
          <a:ext cx="11328400" cy="1877821"/>
        </p:xfrm>
        <a:graphic>
          <a:graphicData uri="http://schemas.openxmlformats.org/drawingml/2006/table">
            <a:tbl>
              <a:tblPr firstRow="1" bandRow="1">
                <a:tableStyleId>{5C22544A-7EE6-4342-B048-85BDC9FD1C3A}</a:tableStyleId>
              </a:tblPr>
              <a:tblGrid>
                <a:gridCol w="629968">
                  <a:extLst>
                    <a:ext uri="{9D8B030D-6E8A-4147-A177-3AD203B41FA5}">
                      <a16:colId xmlns:a16="http://schemas.microsoft.com/office/drawing/2014/main" val="122171263"/>
                    </a:ext>
                  </a:extLst>
                </a:gridCol>
                <a:gridCol w="840584">
                  <a:extLst>
                    <a:ext uri="{9D8B030D-6E8A-4147-A177-3AD203B41FA5}">
                      <a16:colId xmlns:a16="http://schemas.microsoft.com/office/drawing/2014/main" val="4048097708"/>
                    </a:ext>
                  </a:extLst>
                </a:gridCol>
                <a:gridCol w="945657">
                  <a:extLst>
                    <a:ext uri="{9D8B030D-6E8A-4147-A177-3AD203B41FA5}">
                      <a16:colId xmlns:a16="http://schemas.microsoft.com/office/drawing/2014/main" val="1390825616"/>
                    </a:ext>
                  </a:extLst>
                </a:gridCol>
                <a:gridCol w="840584">
                  <a:extLst>
                    <a:ext uri="{9D8B030D-6E8A-4147-A177-3AD203B41FA5}">
                      <a16:colId xmlns:a16="http://schemas.microsoft.com/office/drawing/2014/main" val="3994116260"/>
                    </a:ext>
                  </a:extLst>
                </a:gridCol>
                <a:gridCol w="945657">
                  <a:extLst>
                    <a:ext uri="{9D8B030D-6E8A-4147-A177-3AD203B41FA5}">
                      <a16:colId xmlns:a16="http://schemas.microsoft.com/office/drawing/2014/main" val="212687047"/>
                    </a:ext>
                  </a:extLst>
                </a:gridCol>
                <a:gridCol w="1050729">
                  <a:extLst>
                    <a:ext uri="{9D8B030D-6E8A-4147-A177-3AD203B41FA5}">
                      <a16:colId xmlns:a16="http://schemas.microsoft.com/office/drawing/2014/main" val="249606608"/>
                    </a:ext>
                  </a:extLst>
                </a:gridCol>
                <a:gridCol w="945657">
                  <a:extLst>
                    <a:ext uri="{9D8B030D-6E8A-4147-A177-3AD203B41FA5}">
                      <a16:colId xmlns:a16="http://schemas.microsoft.com/office/drawing/2014/main" val="96989021"/>
                    </a:ext>
                  </a:extLst>
                </a:gridCol>
                <a:gridCol w="1155803">
                  <a:extLst>
                    <a:ext uri="{9D8B030D-6E8A-4147-A177-3AD203B41FA5}">
                      <a16:colId xmlns:a16="http://schemas.microsoft.com/office/drawing/2014/main" val="1586850340"/>
                    </a:ext>
                  </a:extLst>
                </a:gridCol>
                <a:gridCol w="1576095">
                  <a:extLst>
                    <a:ext uri="{9D8B030D-6E8A-4147-A177-3AD203B41FA5}">
                      <a16:colId xmlns:a16="http://schemas.microsoft.com/office/drawing/2014/main" val="3347314070"/>
                    </a:ext>
                  </a:extLst>
                </a:gridCol>
                <a:gridCol w="1366071">
                  <a:extLst>
                    <a:ext uri="{9D8B030D-6E8A-4147-A177-3AD203B41FA5}">
                      <a16:colId xmlns:a16="http://schemas.microsoft.com/office/drawing/2014/main" val="1392235279"/>
                    </a:ext>
                  </a:extLst>
                </a:gridCol>
                <a:gridCol w="1031595">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808232032"/>
                  </a:ext>
                </a:extLst>
              </a:tr>
              <a:tr h="414781">
                <a:tc>
                  <a:txBody>
                    <a:bodyPr/>
                    <a:lstStyle/>
                    <a:p>
                      <a:r>
                        <a:rPr lang="sv-SE" sz="1600" dirty="0"/>
                        <a:t>12</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116322741"/>
                  </a:ext>
                </a:extLst>
              </a:tr>
            </a:tbl>
          </a:graphicData>
        </a:graphic>
      </p:graphicFrame>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9540297" y="860147"/>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8637670" y="838726"/>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9551257" y="860148"/>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040173" y="501242"/>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089153" y="832485"/>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9529106" y="1077141"/>
            <a:ext cx="569387" cy="379656"/>
          </a:xfrm>
          <a:prstGeom prst="rect">
            <a:avLst/>
          </a:prstGeom>
          <a:noFill/>
        </p:spPr>
        <p:txBody>
          <a:bodyPr wrap="none" rtlCol="0">
            <a:spAutoFit/>
          </a:bodyPr>
          <a:lstStyle/>
          <a:p>
            <a:r>
              <a:rPr lang="sv-SE" sz="1867" dirty="0"/>
              <a:t>Full</a:t>
            </a:r>
          </a:p>
        </p:txBody>
      </p:sp>
      <p:sp>
        <p:nvSpPr>
          <p:cNvPr id="13" name="TextBox 12">
            <a:extLst>
              <a:ext uri="{FF2B5EF4-FFF2-40B4-BE49-F238E27FC236}">
                <a16:creationId xmlns:a16="http://schemas.microsoft.com/office/drawing/2014/main" id="{D820AA06-D8C2-AE4D-BFEC-6A94C4E5D70C}"/>
              </a:ext>
            </a:extLst>
          </p:cNvPr>
          <p:cNvSpPr txBox="1"/>
          <p:nvPr/>
        </p:nvSpPr>
        <p:spPr>
          <a:xfrm>
            <a:off x="8359139" y="795549"/>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228961" y="1443833"/>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170223" y="1457508"/>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347459" y="145380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8440561" y="145610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29" name="Line 10">
            <a:extLst>
              <a:ext uri="{FF2B5EF4-FFF2-40B4-BE49-F238E27FC236}">
                <a16:creationId xmlns:a16="http://schemas.microsoft.com/office/drawing/2014/main" id="{F5442083-29F3-868C-3DE2-3AB79BF31B8D}"/>
              </a:ext>
            </a:extLst>
          </p:cNvPr>
          <p:cNvSpPr>
            <a:spLocks noChangeShapeType="1"/>
          </p:cNvSpPr>
          <p:nvPr/>
        </p:nvSpPr>
        <p:spPr bwMode="auto">
          <a:xfrm flipH="1">
            <a:off x="9135699" y="1817955"/>
            <a:ext cx="448748" cy="57043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0" name="Line 11">
            <a:extLst>
              <a:ext uri="{FF2B5EF4-FFF2-40B4-BE49-F238E27FC236}">
                <a16:creationId xmlns:a16="http://schemas.microsoft.com/office/drawing/2014/main" id="{6966D1D1-D427-669B-36E0-6850B2D71EA9}"/>
              </a:ext>
            </a:extLst>
          </p:cNvPr>
          <p:cNvSpPr>
            <a:spLocks noChangeShapeType="1"/>
          </p:cNvSpPr>
          <p:nvPr/>
        </p:nvSpPr>
        <p:spPr bwMode="auto">
          <a:xfrm flipH="1">
            <a:off x="8153951" y="1796534"/>
            <a:ext cx="1441453" cy="59331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1" name="Line 12">
            <a:extLst>
              <a:ext uri="{FF2B5EF4-FFF2-40B4-BE49-F238E27FC236}">
                <a16:creationId xmlns:a16="http://schemas.microsoft.com/office/drawing/2014/main" id="{E4A13FC7-DA93-C122-23F6-07043B9B4542}"/>
              </a:ext>
            </a:extLst>
          </p:cNvPr>
          <p:cNvSpPr>
            <a:spLocks noChangeShapeType="1"/>
          </p:cNvSpPr>
          <p:nvPr/>
        </p:nvSpPr>
        <p:spPr bwMode="auto">
          <a:xfrm>
            <a:off x="9595407" y="1817956"/>
            <a:ext cx="1411648"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2" name="Text Box 16">
            <a:extLst>
              <a:ext uri="{FF2B5EF4-FFF2-40B4-BE49-F238E27FC236}">
                <a16:creationId xmlns:a16="http://schemas.microsoft.com/office/drawing/2014/main" id="{FB76051E-7EFC-755B-B95F-F86D4E174131}"/>
              </a:ext>
            </a:extLst>
          </p:cNvPr>
          <p:cNvSpPr txBox="1">
            <a:spLocks noChangeArrowheads="1"/>
          </p:cNvSpPr>
          <p:nvPr/>
        </p:nvSpPr>
        <p:spPr bwMode="auto">
          <a:xfrm>
            <a:off x="9047908" y="1459050"/>
            <a:ext cx="1084061"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33" name="TextBox 32">
            <a:extLst>
              <a:ext uri="{FF2B5EF4-FFF2-40B4-BE49-F238E27FC236}">
                <a16:creationId xmlns:a16="http://schemas.microsoft.com/office/drawing/2014/main" id="{035190A5-144F-734F-BF50-E216B68F53A2}"/>
              </a:ext>
            </a:extLst>
          </p:cNvPr>
          <p:cNvSpPr txBox="1"/>
          <p:nvPr/>
        </p:nvSpPr>
        <p:spPr>
          <a:xfrm>
            <a:off x="9459161" y="2061523"/>
            <a:ext cx="514885" cy="379656"/>
          </a:xfrm>
          <a:prstGeom prst="rect">
            <a:avLst/>
          </a:prstGeom>
          <a:noFill/>
        </p:spPr>
        <p:txBody>
          <a:bodyPr wrap="none" rtlCol="0">
            <a:spAutoFit/>
          </a:bodyPr>
          <a:lstStyle/>
          <a:p>
            <a:r>
              <a:rPr lang="sv-SE" sz="1867" dirty="0"/>
              <a:t>Ita.</a:t>
            </a:r>
          </a:p>
        </p:txBody>
      </p:sp>
      <p:sp>
        <p:nvSpPr>
          <p:cNvPr id="34" name="TextBox 33">
            <a:extLst>
              <a:ext uri="{FF2B5EF4-FFF2-40B4-BE49-F238E27FC236}">
                <a16:creationId xmlns:a16="http://schemas.microsoft.com/office/drawing/2014/main" id="{E4622F5E-E2BF-3172-E93E-3416DBB5D9EB}"/>
              </a:ext>
            </a:extLst>
          </p:cNvPr>
          <p:cNvSpPr txBox="1"/>
          <p:nvPr/>
        </p:nvSpPr>
        <p:spPr>
          <a:xfrm>
            <a:off x="7455185" y="1929821"/>
            <a:ext cx="930063" cy="379656"/>
          </a:xfrm>
          <a:prstGeom prst="rect">
            <a:avLst/>
          </a:prstGeom>
          <a:noFill/>
        </p:spPr>
        <p:txBody>
          <a:bodyPr wrap="none" rtlCol="0">
            <a:spAutoFit/>
          </a:bodyPr>
          <a:lstStyle/>
          <a:p>
            <a:r>
              <a:rPr lang="sv-SE" sz="1867" dirty="0"/>
              <a:t>French</a:t>
            </a:r>
          </a:p>
        </p:txBody>
      </p:sp>
      <p:sp>
        <p:nvSpPr>
          <p:cNvPr id="35" name="TextBox 34">
            <a:extLst>
              <a:ext uri="{FF2B5EF4-FFF2-40B4-BE49-F238E27FC236}">
                <a16:creationId xmlns:a16="http://schemas.microsoft.com/office/drawing/2014/main" id="{CA9C9746-3016-43EA-54D6-5DE80EAA53AA}"/>
              </a:ext>
            </a:extLst>
          </p:cNvPr>
          <p:cNvSpPr txBox="1"/>
          <p:nvPr/>
        </p:nvSpPr>
        <p:spPr>
          <a:xfrm>
            <a:off x="8519666" y="2104308"/>
            <a:ext cx="649537" cy="379656"/>
          </a:xfrm>
          <a:prstGeom prst="rect">
            <a:avLst/>
          </a:prstGeom>
          <a:noFill/>
        </p:spPr>
        <p:txBody>
          <a:bodyPr wrap="none" rtlCol="0">
            <a:spAutoFit/>
          </a:bodyPr>
          <a:lstStyle/>
          <a:p>
            <a:r>
              <a:rPr lang="sv-SE" sz="1867" dirty="0"/>
              <a:t>Thai</a:t>
            </a:r>
          </a:p>
        </p:txBody>
      </p:sp>
      <p:sp>
        <p:nvSpPr>
          <p:cNvPr id="39" name="Line 10">
            <a:extLst>
              <a:ext uri="{FF2B5EF4-FFF2-40B4-BE49-F238E27FC236}">
                <a16:creationId xmlns:a16="http://schemas.microsoft.com/office/drawing/2014/main" id="{60FD20DA-D6C3-E219-59D1-6155B82170FB}"/>
              </a:ext>
            </a:extLst>
          </p:cNvPr>
          <p:cNvSpPr>
            <a:spLocks noChangeShapeType="1"/>
          </p:cNvSpPr>
          <p:nvPr/>
        </p:nvSpPr>
        <p:spPr bwMode="auto">
          <a:xfrm>
            <a:off x="9603732" y="1778795"/>
            <a:ext cx="470920"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0" name="TextBox 39">
            <a:extLst>
              <a:ext uri="{FF2B5EF4-FFF2-40B4-BE49-F238E27FC236}">
                <a16:creationId xmlns:a16="http://schemas.microsoft.com/office/drawing/2014/main" id="{E6D98818-B1CD-A6BE-C614-9CCE3D6C1CEB}"/>
              </a:ext>
            </a:extLst>
          </p:cNvPr>
          <p:cNvSpPr txBox="1"/>
          <p:nvPr/>
        </p:nvSpPr>
        <p:spPr>
          <a:xfrm>
            <a:off x="10314357" y="1884624"/>
            <a:ext cx="904415" cy="379656"/>
          </a:xfrm>
          <a:prstGeom prst="rect">
            <a:avLst/>
          </a:prstGeom>
          <a:noFill/>
        </p:spPr>
        <p:txBody>
          <a:bodyPr wrap="none" rtlCol="0">
            <a:spAutoFit/>
          </a:bodyPr>
          <a:lstStyle/>
          <a:p>
            <a:r>
              <a:rPr lang="sv-SE" sz="1867" dirty="0"/>
              <a:t>Burger</a:t>
            </a:r>
          </a:p>
        </p:txBody>
      </p:sp>
      <p:sp>
        <p:nvSpPr>
          <p:cNvPr id="44" name="AutoShape 20">
            <a:extLst>
              <a:ext uri="{FF2B5EF4-FFF2-40B4-BE49-F238E27FC236}">
                <a16:creationId xmlns:a16="http://schemas.microsoft.com/office/drawing/2014/main" id="{4373C302-CDE6-6B53-E992-8B39F00F7B98}"/>
              </a:ext>
            </a:extLst>
          </p:cNvPr>
          <p:cNvSpPr>
            <a:spLocks noChangeArrowheads="1"/>
          </p:cNvSpPr>
          <p:nvPr/>
        </p:nvSpPr>
        <p:spPr bwMode="auto">
          <a:xfrm>
            <a:off x="9723683" y="2433129"/>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5" name="Text Box 21">
            <a:extLst>
              <a:ext uri="{FF2B5EF4-FFF2-40B4-BE49-F238E27FC236}">
                <a16:creationId xmlns:a16="http://schemas.microsoft.com/office/drawing/2014/main" id="{9CB040B8-72D6-8249-7FE7-6C7E9B87CBFD}"/>
              </a:ext>
            </a:extLst>
          </p:cNvPr>
          <p:cNvSpPr txBox="1">
            <a:spLocks noChangeArrowheads="1"/>
          </p:cNvSpPr>
          <p:nvPr/>
        </p:nvSpPr>
        <p:spPr bwMode="auto">
          <a:xfrm>
            <a:off x="9816785" y="2435426"/>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46" name="Rectangle 45">
            <a:extLst>
              <a:ext uri="{FF2B5EF4-FFF2-40B4-BE49-F238E27FC236}">
                <a16:creationId xmlns:a16="http://schemas.microsoft.com/office/drawing/2014/main" id="{7E3F3DC1-EA47-2DDA-8C6D-E0CCA87A6BC0}"/>
              </a:ext>
            </a:extLst>
          </p:cNvPr>
          <p:cNvSpPr/>
          <p:nvPr/>
        </p:nvSpPr>
        <p:spPr>
          <a:xfrm>
            <a:off x="431000" y="5801017"/>
            <a:ext cx="11328400" cy="751113"/>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
        <p:nvSpPr>
          <p:cNvPr id="50" name="Line 11">
            <a:extLst>
              <a:ext uri="{FF2B5EF4-FFF2-40B4-BE49-F238E27FC236}">
                <a16:creationId xmlns:a16="http://schemas.microsoft.com/office/drawing/2014/main" id="{47348333-C63B-33B7-233C-F9C8D35B3795}"/>
              </a:ext>
            </a:extLst>
          </p:cNvPr>
          <p:cNvSpPr>
            <a:spLocks noChangeShapeType="1"/>
          </p:cNvSpPr>
          <p:nvPr/>
        </p:nvSpPr>
        <p:spPr bwMode="auto">
          <a:xfrm flipH="1">
            <a:off x="8740446" y="2765649"/>
            <a:ext cx="407969" cy="53488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1" name="Line 12">
            <a:extLst>
              <a:ext uri="{FF2B5EF4-FFF2-40B4-BE49-F238E27FC236}">
                <a16:creationId xmlns:a16="http://schemas.microsoft.com/office/drawing/2014/main" id="{54A01C72-BEC3-1B74-A611-9F8C73BF2BEC}"/>
              </a:ext>
            </a:extLst>
          </p:cNvPr>
          <p:cNvSpPr>
            <a:spLocks noChangeShapeType="1"/>
          </p:cNvSpPr>
          <p:nvPr/>
        </p:nvSpPr>
        <p:spPr bwMode="auto">
          <a:xfrm>
            <a:off x="9148418" y="2787070"/>
            <a:ext cx="258509" cy="5134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2" name="Text Box 16">
            <a:extLst>
              <a:ext uri="{FF2B5EF4-FFF2-40B4-BE49-F238E27FC236}">
                <a16:creationId xmlns:a16="http://schemas.microsoft.com/office/drawing/2014/main" id="{1EBE4092-CB84-D35A-77C1-C8564116E968}"/>
              </a:ext>
            </a:extLst>
          </p:cNvPr>
          <p:cNvSpPr txBox="1">
            <a:spLocks noChangeArrowheads="1"/>
          </p:cNvSpPr>
          <p:nvPr/>
        </p:nvSpPr>
        <p:spPr bwMode="auto">
          <a:xfrm>
            <a:off x="8637333" y="242816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53" name="TextBox 52">
            <a:extLst>
              <a:ext uri="{FF2B5EF4-FFF2-40B4-BE49-F238E27FC236}">
                <a16:creationId xmlns:a16="http://schemas.microsoft.com/office/drawing/2014/main" id="{2C1CE2A9-1E56-0850-90AC-138E46EFDA63}"/>
              </a:ext>
            </a:extLst>
          </p:cNvPr>
          <p:cNvSpPr txBox="1"/>
          <p:nvPr/>
        </p:nvSpPr>
        <p:spPr>
          <a:xfrm>
            <a:off x="9253175" y="2749432"/>
            <a:ext cx="490840" cy="379656"/>
          </a:xfrm>
          <a:prstGeom prst="rect">
            <a:avLst/>
          </a:prstGeom>
          <a:noFill/>
        </p:spPr>
        <p:txBody>
          <a:bodyPr wrap="none" rtlCol="0">
            <a:spAutoFit/>
          </a:bodyPr>
          <a:lstStyle/>
          <a:p>
            <a:r>
              <a:rPr lang="sv-SE" sz="1867" dirty="0"/>
              <a:t>No</a:t>
            </a:r>
          </a:p>
        </p:txBody>
      </p:sp>
      <p:sp>
        <p:nvSpPr>
          <p:cNvPr id="54" name="TextBox 53">
            <a:extLst>
              <a:ext uri="{FF2B5EF4-FFF2-40B4-BE49-F238E27FC236}">
                <a16:creationId xmlns:a16="http://schemas.microsoft.com/office/drawing/2014/main" id="{711796F2-68F1-8922-AB9A-2A65FB7814DC}"/>
              </a:ext>
            </a:extLst>
          </p:cNvPr>
          <p:cNvSpPr txBox="1"/>
          <p:nvPr/>
        </p:nvSpPr>
        <p:spPr>
          <a:xfrm>
            <a:off x="8295917" y="2784239"/>
            <a:ext cx="576248" cy="379656"/>
          </a:xfrm>
          <a:prstGeom prst="rect">
            <a:avLst/>
          </a:prstGeom>
          <a:noFill/>
        </p:spPr>
        <p:txBody>
          <a:bodyPr wrap="none" rtlCol="0">
            <a:spAutoFit/>
          </a:bodyPr>
          <a:lstStyle/>
          <a:p>
            <a:r>
              <a:rPr lang="sv-SE" sz="1867" dirty="0"/>
              <a:t>Yes</a:t>
            </a:r>
          </a:p>
        </p:txBody>
      </p:sp>
      <p:sp>
        <p:nvSpPr>
          <p:cNvPr id="10" name="AutoShape 20">
            <a:extLst>
              <a:ext uri="{FF2B5EF4-FFF2-40B4-BE49-F238E27FC236}">
                <a16:creationId xmlns:a16="http://schemas.microsoft.com/office/drawing/2014/main" id="{B46DA207-5BE0-E214-8DBA-47351ADB77A2}"/>
              </a:ext>
            </a:extLst>
          </p:cNvPr>
          <p:cNvSpPr>
            <a:spLocks noChangeArrowheads="1"/>
          </p:cNvSpPr>
          <p:nvPr/>
        </p:nvSpPr>
        <p:spPr bwMode="auto">
          <a:xfrm>
            <a:off x="7840901" y="2427454"/>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1" name="Text Box 21">
            <a:extLst>
              <a:ext uri="{FF2B5EF4-FFF2-40B4-BE49-F238E27FC236}">
                <a16:creationId xmlns:a16="http://schemas.microsoft.com/office/drawing/2014/main" id="{D7D6C8A5-B6C6-431A-C95F-27F282C2034A}"/>
              </a:ext>
            </a:extLst>
          </p:cNvPr>
          <p:cNvSpPr txBox="1">
            <a:spLocks noChangeArrowheads="1"/>
          </p:cNvSpPr>
          <p:nvPr/>
        </p:nvSpPr>
        <p:spPr bwMode="auto">
          <a:xfrm>
            <a:off x="7934004" y="2429751"/>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4" name="Line 11">
            <a:extLst>
              <a:ext uri="{FF2B5EF4-FFF2-40B4-BE49-F238E27FC236}">
                <a16:creationId xmlns:a16="http://schemas.microsoft.com/office/drawing/2014/main" id="{FC3FC10F-8837-7580-114E-A07F6F30D7C7}"/>
              </a:ext>
            </a:extLst>
          </p:cNvPr>
          <p:cNvSpPr>
            <a:spLocks noChangeShapeType="1"/>
          </p:cNvSpPr>
          <p:nvPr/>
        </p:nvSpPr>
        <p:spPr bwMode="auto">
          <a:xfrm flipH="1">
            <a:off x="10352221" y="2787922"/>
            <a:ext cx="658891" cy="57411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2" name="Line 12">
            <a:extLst>
              <a:ext uri="{FF2B5EF4-FFF2-40B4-BE49-F238E27FC236}">
                <a16:creationId xmlns:a16="http://schemas.microsoft.com/office/drawing/2014/main" id="{A57AD941-D50A-A748-1F4C-120D9D5CEB40}"/>
              </a:ext>
            </a:extLst>
          </p:cNvPr>
          <p:cNvSpPr>
            <a:spLocks noChangeShapeType="1"/>
          </p:cNvSpPr>
          <p:nvPr/>
        </p:nvSpPr>
        <p:spPr bwMode="auto">
          <a:xfrm>
            <a:off x="11011113" y="280934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8" name="Text Box 16">
            <a:extLst>
              <a:ext uri="{FF2B5EF4-FFF2-40B4-BE49-F238E27FC236}">
                <a16:creationId xmlns:a16="http://schemas.microsoft.com/office/drawing/2014/main" id="{ADEE8264-921E-36B5-ED72-8008CE83FF20}"/>
              </a:ext>
            </a:extLst>
          </p:cNvPr>
          <p:cNvSpPr txBox="1">
            <a:spLocks noChangeArrowheads="1"/>
          </p:cNvSpPr>
          <p:nvPr/>
        </p:nvSpPr>
        <p:spPr bwMode="auto">
          <a:xfrm>
            <a:off x="10500029" y="245043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20" name="TextBox 19">
            <a:extLst>
              <a:ext uri="{FF2B5EF4-FFF2-40B4-BE49-F238E27FC236}">
                <a16:creationId xmlns:a16="http://schemas.microsoft.com/office/drawing/2014/main" id="{1CC090A8-9614-5A73-2A46-41CFD3EDDBFC}"/>
              </a:ext>
            </a:extLst>
          </p:cNvPr>
          <p:cNvSpPr txBox="1"/>
          <p:nvPr/>
        </p:nvSpPr>
        <p:spPr>
          <a:xfrm>
            <a:off x="10083175" y="2804975"/>
            <a:ext cx="576248" cy="379656"/>
          </a:xfrm>
          <a:prstGeom prst="rect">
            <a:avLst/>
          </a:prstGeom>
          <a:noFill/>
        </p:spPr>
        <p:txBody>
          <a:bodyPr wrap="none" rtlCol="0">
            <a:spAutoFit/>
          </a:bodyPr>
          <a:lstStyle/>
          <a:p>
            <a:r>
              <a:rPr lang="sv-SE" sz="1867" dirty="0"/>
              <a:t>Yes</a:t>
            </a:r>
          </a:p>
        </p:txBody>
      </p:sp>
      <p:sp>
        <p:nvSpPr>
          <p:cNvPr id="21" name="TextBox 20">
            <a:extLst>
              <a:ext uri="{FF2B5EF4-FFF2-40B4-BE49-F238E27FC236}">
                <a16:creationId xmlns:a16="http://schemas.microsoft.com/office/drawing/2014/main" id="{4E90DD2A-F622-C1C1-0AE5-EE702D29B32D}"/>
              </a:ext>
            </a:extLst>
          </p:cNvPr>
          <p:cNvSpPr txBox="1"/>
          <p:nvPr/>
        </p:nvSpPr>
        <p:spPr>
          <a:xfrm>
            <a:off x="11333718" y="2826269"/>
            <a:ext cx="490840" cy="379656"/>
          </a:xfrm>
          <a:prstGeom prst="rect">
            <a:avLst/>
          </a:prstGeom>
          <a:noFill/>
        </p:spPr>
        <p:txBody>
          <a:bodyPr wrap="none" rtlCol="0">
            <a:spAutoFit/>
          </a:bodyPr>
          <a:lstStyle/>
          <a:p>
            <a:r>
              <a:rPr lang="sv-SE" sz="1867" dirty="0"/>
              <a:t>No</a:t>
            </a:r>
          </a:p>
        </p:txBody>
      </p:sp>
      <p:sp>
        <p:nvSpPr>
          <p:cNvPr id="24" name="AutoShape 20">
            <a:extLst>
              <a:ext uri="{FF2B5EF4-FFF2-40B4-BE49-F238E27FC236}">
                <a16:creationId xmlns:a16="http://schemas.microsoft.com/office/drawing/2014/main" id="{B16C35F3-F29D-7FDC-26F6-5C3FF5287E13}"/>
              </a:ext>
            </a:extLst>
          </p:cNvPr>
          <p:cNvSpPr>
            <a:spLocks noChangeArrowheads="1"/>
          </p:cNvSpPr>
          <p:nvPr/>
        </p:nvSpPr>
        <p:spPr bwMode="auto">
          <a:xfrm>
            <a:off x="11271393" y="3377577"/>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5" name="Text Box 21">
            <a:extLst>
              <a:ext uri="{FF2B5EF4-FFF2-40B4-BE49-F238E27FC236}">
                <a16:creationId xmlns:a16="http://schemas.microsoft.com/office/drawing/2014/main" id="{CB1DBE8A-689B-EED9-D283-F9EAFDC6CF03}"/>
              </a:ext>
            </a:extLst>
          </p:cNvPr>
          <p:cNvSpPr txBox="1">
            <a:spLocks noChangeArrowheads="1"/>
          </p:cNvSpPr>
          <p:nvPr/>
        </p:nvSpPr>
        <p:spPr bwMode="auto">
          <a:xfrm>
            <a:off x="11364496" y="337987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26" name="AutoShape 18">
            <a:extLst>
              <a:ext uri="{FF2B5EF4-FFF2-40B4-BE49-F238E27FC236}">
                <a16:creationId xmlns:a16="http://schemas.microsoft.com/office/drawing/2014/main" id="{A93BD160-DCF2-D73F-6EEB-F5AF156481F7}"/>
              </a:ext>
            </a:extLst>
          </p:cNvPr>
          <p:cNvSpPr>
            <a:spLocks noChangeArrowheads="1"/>
          </p:cNvSpPr>
          <p:nvPr/>
        </p:nvSpPr>
        <p:spPr bwMode="auto">
          <a:xfrm>
            <a:off x="10030194" y="3362037"/>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7" name="Text Box 19">
            <a:extLst>
              <a:ext uri="{FF2B5EF4-FFF2-40B4-BE49-F238E27FC236}">
                <a16:creationId xmlns:a16="http://schemas.microsoft.com/office/drawing/2014/main" id="{4702C972-7A6B-316A-4DC4-48518D2F9F4B}"/>
              </a:ext>
            </a:extLst>
          </p:cNvPr>
          <p:cNvSpPr txBox="1">
            <a:spLocks noChangeArrowheads="1"/>
          </p:cNvSpPr>
          <p:nvPr/>
        </p:nvSpPr>
        <p:spPr bwMode="auto">
          <a:xfrm>
            <a:off x="9971456" y="3375712"/>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22" name="AutoShape 18">
            <a:extLst>
              <a:ext uri="{FF2B5EF4-FFF2-40B4-BE49-F238E27FC236}">
                <a16:creationId xmlns:a16="http://schemas.microsoft.com/office/drawing/2014/main" id="{E7EE9987-6D3D-3123-6DC5-319DFECC63E7}"/>
              </a:ext>
            </a:extLst>
          </p:cNvPr>
          <p:cNvSpPr>
            <a:spLocks noChangeArrowheads="1"/>
          </p:cNvSpPr>
          <p:nvPr/>
        </p:nvSpPr>
        <p:spPr bwMode="auto">
          <a:xfrm>
            <a:off x="8374447" y="3310093"/>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3" name="Text Box 19">
            <a:extLst>
              <a:ext uri="{FF2B5EF4-FFF2-40B4-BE49-F238E27FC236}">
                <a16:creationId xmlns:a16="http://schemas.microsoft.com/office/drawing/2014/main" id="{D97B3093-CB4D-5CA6-60A4-9542C7B91F62}"/>
              </a:ext>
            </a:extLst>
          </p:cNvPr>
          <p:cNvSpPr txBox="1">
            <a:spLocks noChangeArrowheads="1"/>
          </p:cNvSpPr>
          <p:nvPr/>
        </p:nvSpPr>
        <p:spPr bwMode="auto">
          <a:xfrm>
            <a:off x="8315709" y="3323768"/>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28" name="AutoShape 20">
            <a:extLst>
              <a:ext uri="{FF2B5EF4-FFF2-40B4-BE49-F238E27FC236}">
                <a16:creationId xmlns:a16="http://schemas.microsoft.com/office/drawing/2014/main" id="{ED4AD31A-8F1C-BF44-A25A-5A612AAE85C8}"/>
              </a:ext>
            </a:extLst>
          </p:cNvPr>
          <p:cNvSpPr>
            <a:spLocks noChangeArrowheads="1"/>
          </p:cNvSpPr>
          <p:nvPr/>
        </p:nvSpPr>
        <p:spPr bwMode="auto">
          <a:xfrm>
            <a:off x="9116077" y="331577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6" name="Text Box 21">
            <a:extLst>
              <a:ext uri="{FF2B5EF4-FFF2-40B4-BE49-F238E27FC236}">
                <a16:creationId xmlns:a16="http://schemas.microsoft.com/office/drawing/2014/main" id="{8D29A40E-7D06-C0E0-E59A-D7E06E5655D1}"/>
              </a:ext>
            </a:extLst>
          </p:cNvPr>
          <p:cNvSpPr txBox="1">
            <a:spLocks noChangeArrowheads="1"/>
          </p:cNvSpPr>
          <p:nvPr/>
        </p:nvSpPr>
        <p:spPr bwMode="auto">
          <a:xfrm>
            <a:off x="9209180" y="3318075"/>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Tree>
    <p:extLst>
      <p:ext uri="{BB962C8B-B14F-4D97-AF65-F5344CB8AC3E}">
        <p14:creationId xmlns:p14="http://schemas.microsoft.com/office/powerpoint/2010/main" val="345612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 grpId="0" animBg="1"/>
      <p:bldP spid="12" grpId="0" animBg="1"/>
      <p:bldP spid="18" grpId="0" animBg="1"/>
      <p:bldP spid="20" grpId="0"/>
      <p:bldP spid="21" grpId="0"/>
      <p:bldP spid="24" grpId="0" animBg="1"/>
      <p:bldP spid="25" grpId="0"/>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7C5DBD-CD79-630B-CE26-78E9EDFC64AD}"/>
              </a:ext>
            </a:extLst>
          </p:cNvPr>
          <p:cNvSpPr>
            <a:spLocks noGrp="1"/>
          </p:cNvSpPr>
          <p:nvPr>
            <p:ph type="title"/>
          </p:nvPr>
        </p:nvSpPr>
        <p:spPr/>
        <p:txBody>
          <a:bodyPr/>
          <a:lstStyle/>
          <a:p>
            <a:r>
              <a:rPr lang="sv-SE" dirty="0"/>
              <a:t>Overview</a:t>
            </a:r>
          </a:p>
        </p:txBody>
      </p:sp>
      <p:sp>
        <p:nvSpPr>
          <p:cNvPr id="5" name="Text Placeholder 4">
            <a:extLst>
              <a:ext uri="{FF2B5EF4-FFF2-40B4-BE49-F238E27FC236}">
                <a16:creationId xmlns:a16="http://schemas.microsoft.com/office/drawing/2014/main" id="{5722FCDC-73B6-8E8D-FF65-D939015991B3}"/>
              </a:ext>
            </a:extLst>
          </p:cNvPr>
          <p:cNvSpPr>
            <a:spLocks noGrp="1"/>
          </p:cNvSpPr>
          <p:nvPr>
            <p:ph type="body" sz="quarter" idx="13"/>
          </p:nvPr>
        </p:nvSpPr>
        <p:spPr/>
        <p:txBody>
          <a:bodyPr/>
          <a:lstStyle/>
          <a:p>
            <a:r>
              <a:rPr lang="sv-SE" dirty="0"/>
              <a:t>Decision Trees</a:t>
            </a:r>
          </a:p>
        </p:txBody>
      </p:sp>
      <p:sp>
        <p:nvSpPr>
          <p:cNvPr id="6" name="Text Placeholder 5">
            <a:extLst>
              <a:ext uri="{FF2B5EF4-FFF2-40B4-BE49-F238E27FC236}">
                <a16:creationId xmlns:a16="http://schemas.microsoft.com/office/drawing/2014/main" id="{1B487C2F-BCA9-971C-E9AF-F5A897A5999D}"/>
              </a:ext>
            </a:extLst>
          </p:cNvPr>
          <p:cNvSpPr>
            <a:spLocks noGrp="1"/>
          </p:cNvSpPr>
          <p:nvPr>
            <p:ph type="body" sz="quarter" idx="14"/>
          </p:nvPr>
        </p:nvSpPr>
        <p:spPr/>
        <p:txBody>
          <a:bodyPr/>
          <a:lstStyle/>
          <a:p>
            <a:r>
              <a:rPr lang="sv-SE" dirty="0"/>
              <a:t>Random Forests</a:t>
            </a:r>
          </a:p>
        </p:txBody>
      </p:sp>
      <p:sp>
        <p:nvSpPr>
          <p:cNvPr id="8" name="Text Placeholder 7">
            <a:extLst>
              <a:ext uri="{FF2B5EF4-FFF2-40B4-BE49-F238E27FC236}">
                <a16:creationId xmlns:a16="http://schemas.microsoft.com/office/drawing/2014/main" id="{3724F077-E4F4-2573-62B6-BB5C27BAAAB7}"/>
              </a:ext>
            </a:extLst>
          </p:cNvPr>
          <p:cNvSpPr>
            <a:spLocks noGrp="1"/>
          </p:cNvSpPr>
          <p:nvPr>
            <p:ph type="body" sz="quarter" idx="19"/>
          </p:nvPr>
        </p:nvSpPr>
        <p:spPr/>
        <p:txBody>
          <a:bodyPr/>
          <a:lstStyle/>
          <a:p>
            <a:r>
              <a:rPr lang="sv-SE" dirty="0"/>
              <a:t>Ensembling models</a:t>
            </a:r>
          </a:p>
        </p:txBody>
      </p:sp>
      <p:sp>
        <p:nvSpPr>
          <p:cNvPr id="9" name="Text Placeholder 8">
            <a:extLst>
              <a:ext uri="{FF2B5EF4-FFF2-40B4-BE49-F238E27FC236}">
                <a16:creationId xmlns:a16="http://schemas.microsoft.com/office/drawing/2014/main" id="{902DFCC6-2047-6876-36D0-86F7AE91183B}"/>
              </a:ext>
            </a:extLst>
          </p:cNvPr>
          <p:cNvSpPr>
            <a:spLocks noGrp="1"/>
          </p:cNvSpPr>
          <p:nvPr>
            <p:ph type="body" sz="quarter" idx="20"/>
          </p:nvPr>
        </p:nvSpPr>
        <p:spPr/>
        <p:txBody>
          <a:bodyPr/>
          <a:lstStyle/>
          <a:p>
            <a:r>
              <a:rPr lang="sv-SE" dirty="0"/>
              <a:t>Beyond parallel models</a:t>
            </a:r>
          </a:p>
        </p:txBody>
      </p:sp>
      <p:pic>
        <p:nvPicPr>
          <p:cNvPr id="13" name="Graphic 12" descr="Hierarchy with solid fill">
            <a:extLst>
              <a:ext uri="{FF2B5EF4-FFF2-40B4-BE49-F238E27FC236}">
                <a16:creationId xmlns:a16="http://schemas.microsoft.com/office/drawing/2014/main" id="{46A21A34-2002-1F81-76AD-ED32BE7B7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5333" y="1808805"/>
            <a:ext cx="720000" cy="720000"/>
          </a:xfrm>
          <a:prstGeom prst="rect">
            <a:avLst/>
          </a:prstGeom>
        </p:spPr>
      </p:pic>
      <p:pic>
        <p:nvPicPr>
          <p:cNvPr id="15" name="Graphic 14" descr="Forest scene with solid fill">
            <a:extLst>
              <a:ext uri="{FF2B5EF4-FFF2-40B4-BE49-F238E27FC236}">
                <a16:creationId xmlns:a16="http://schemas.microsoft.com/office/drawing/2014/main" id="{DFE0096E-AFB1-9975-BB81-5BD2EDBABE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2262" y="1808805"/>
            <a:ext cx="720000" cy="720000"/>
          </a:xfrm>
          <a:prstGeom prst="rect">
            <a:avLst/>
          </a:prstGeom>
        </p:spPr>
      </p:pic>
      <p:pic>
        <p:nvPicPr>
          <p:cNvPr id="17" name="Graphic 16" descr="Meeting with solid fill">
            <a:extLst>
              <a:ext uri="{FF2B5EF4-FFF2-40B4-BE49-F238E27FC236}">
                <a16:creationId xmlns:a16="http://schemas.microsoft.com/office/drawing/2014/main" id="{E729B6FA-00AA-99BF-3D43-6269603903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14919" y="1808805"/>
            <a:ext cx="720000" cy="720000"/>
          </a:xfrm>
          <a:prstGeom prst="rect">
            <a:avLst/>
          </a:prstGeom>
        </p:spPr>
      </p:pic>
      <p:pic>
        <p:nvPicPr>
          <p:cNvPr id="19" name="Graphic 18" descr="Artificial Intelligence with solid fill">
            <a:extLst>
              <a:ext uri="{FF2B5EF4-FFF2-40B4-BE49-F238E27FC236}">
                <a16:creationId xmlns:a16="http://schemas.microsoft.com/office/drawing/2014/main" id="{A443E755-94AD-A108-1AED-41928BA9542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0156" y="1808805"/>
            <a:ext cx="720000" cy="720000"/>
          </a:xfrm>
          <a:prstGeom prst="rect">
            <a:avLst/>
          </a:prstGeom>
        </p:spPr>
      </p:pic>
    </p:spTree>
    <p:extLst>
      <p:ext uri="{BB962C8B-B14F-4D97-AF65-F5344CB8AC3E}">
        <p14:creationId xmlns:p14="http://schemas.microsoft.com/office/powerpoint/2010/main" val="3182271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nvPr>
        </p:nvGraphicFramePr>
        <p:xfrm>
          <a:off x="431800" y="1796819"/>
          <a:ext cx="11407895" cy="4754880"/>
        </p:xfrm>
        <a:graphic>
          <a:graphicData uri="http://schemas.openxmlformats.org/drawingml/2006/table">
            <a:tbl>
              <a:tblPr firstRow="1" bandRow="1">
                <a:tableStyleId>{5C22544A-7EE6-4342-B048-85BDC9FD1C3A}</a:tableStyleId>
              </a:tblPr>
              <a:tblGrid>
                <a:gridCol w="634389">
                  <a:extLst>
                    <a:ext uri="{9D8B030D-6E8A-4147-A177-3AD203B41FA5}">
                      <a16:colId xmlns:a16="http://schemas.microsoft.com/office/drawing/2014/main" val="122171263"/>
                    </a:ext>
                  </a:extLst>
                </a:gridCol>
                <a:gridCol w="846483">
                  <a:extLst>
                    <a:ext uri="{9D8B030D-6E8A-4147-A177-3AD203B41FA5}">
                      <a16:colId xmlns:a16="http://schemas.microsoft.com/office/drawing/2014/main" val="4048097708"/>
                    </a:ext>
                  </a:extLst>
                </a:gridCol>
                <a:gridCol w="952293">
                  <a:extLst>
                    <a:ext uri="{9D8B030D-6E8A-4147-A177-3AD203B41FA5}">
                      <a16:colId xmlns:a16="http://schemas.microsoft.com/office/drawing/2014/main" val="1390825616"/>
                    </a:ext>
                  </a:extLst>
                </a:gridCol>
                <a:gridCol w="846483">
                  <a:extLst>
                    <a:ext uri="{9D8B030D-6E8A-4147-A177-3AD203B41FA5}">
                      <a16:colId xmlns:a16="http://schemas.microsoft.com/office/drawing/2014/main" val="3994116260"/>
                    </a:ext>
                  </a:extLst>
                </a:gridCol>
                <a:gridCol w="952293">
                  <a:extLst>
                    <a:ext uri="{9D8B030D-6E8A-4147-A177-3AD203B41FA5}">
                      <a16:colId xmlns:a16="http://schemas.microsoft.com/office/drawing/2014/main" val="212687047"/>
                    </a:ext>
                  </a:extLst>
                </a:gridCol>
                <a:gridCol w="1058103">
                  <a:extLst>
                    <a:ext uri="{9D8B030D-6E8A-4147-A177-3AD203B41FA5}">
                      <a16:colId xmlns:a16="http://schemas.microsoft.com/office/drawing/2014/main" val="249606608"/>
                    </a:ext>
                  </a:extLst>
                </a:gridCol>
                <a:gridCol w="952293">
                  <a:extLst>
                    <a:ext uri="{9D8B030D-6E8A-4147-A177-3AD203B41FA5}">
                      <a16:colId xmlns:a16="http://schemas.microsoft.com/office/drawing/2014/main" val="96989021"/>
                    </a:ext>
                  </a:extLst>
                </a:gridCol>
                <a:gridCol w="1163913">
                  <a:extLst>
                    <a:ext uri="{9D8B030D-6E8A-4147-A177-3AD203B41FA5}">
                      <a16:colId xmlns:a16="http://schemas.microsoft.com/office/drawing/2014/main" val="1586850340"/>
                    </a:ext>
                  </a:extLst>
                </a:gridCol>
                <a:gridCol w="1587155">
                  <a:extLst>
                    <a:ext uri="{9D8B030D-6E8A-4147-A177-3AD203B41FA5}">
                      <a16:colId xmlns:a16="http://schemas.microsoft.com/office/drawing/2014/main" val="3347314070"/>
                    </a:ext>
                  </a:extLst>
                </a:gridCol>
                <a:gridCol w="1375657">
                  <a:extLst>
                    <a:ext uri="{9D8B030D-6E8A-4147-A177-3AD203B41FA5}">
                      <a16:colId xmlns:a16="http://schemas.microsoft.com/office/drawing/2014/main" val="1392235279"/>
                    </a:ext>
                  </a:extLst>
                </a:gridCol>
                <a:gridCol w="1038833">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Output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1</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Some</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9938073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3</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Some</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90940506"/>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5</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40709977"/>
                  </a:ext>
                </a:extLst>
              </a:tr>
              <a:tr h="365760">
                <a:tc>
                  <a:txBody>
                    <a:bodyPr/>
                    <a:lstStyle/>
                    <a:p>
                      <a:r>
                        <a:rPr lang="sv-SE" sz="1600" dirty="0"/>
                        <a:t>6</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Some</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2105121903"/>
                  </a:ext>
                </a:extLst>
              </a:tr>
              <a:tr h="365760">
                <a:tc>
                  <a:txBody>
                    <a:bodyPr/>
                    <a:lstStyle/>
                    <a:p>
                      <a:r>
                        <a:rPr lang="sv-SE" sz="1600" dirty="0"/>
                        <a:t>7</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None</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529851652"/>
                  </a:ext>
                </a:extLst>
              </a:tr>
              <a:tr h="365760">
                <a:tc>
                  <a:txBody>
                    <a:bodyPr/>
                    <a:lstStyle/>
                    <a:p>
                      <a:r>
                        <a:rPr lang="sv-SE" sz="1600" dirty="0"/>
                        <a:t>8</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Some</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951080408"/>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808232032"/>
                  </a:ext>
                </a:extLst>
              </a:tr>
              <a:tr h="365760">
                <a:tc>
                  <a:txBody>
                    <a:bodyPr/>
                    <a:lstStyle/>
                    <a:p>
                      <a:r>
                        <a:rPr lang="sv-SE" sz="1600" dirty="0"/>
                        <a:t>10</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1891486847"/>
                  </a:ext>
                </a:extLst>
              </a:tr>
              <a:tr h="365760">
                <a:tc>
                  <a:txBody>
                    <a:bodyPr/>
                    <a:lstStyle/>
                    <a:p>
                      <a:r>
                        <a:rPr lang="sv-SE" sz="1600" dirty="0"/>
                        <a:t>11</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None</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330683278"/>
                  </a:ext>
                </a:extLst>
              </a:tr>
              <a:tr h="365760">
                <a:tc>
                  <a:txBody>
                    <a:bodyPr/>
                    <a:lstStyle/>
                    <a:p>
                      <a:r>
                        <a:rPr lang="sv-SE" sz="1600" dirty="0"/>
                        <a:t>12</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116322741"/>
                  </a:ext>
                </a:extLst>
              </a:tr>
            </a:tbl>
          </a:graphicData>
        </a:graphic>
      </p:graphicFrame>
      <p:cxnSp>
        <p:nvCxnSpPr>
          <p:cNvPr id="5" name="Straight Connector 4">
            <a:extLst>
              <a:ext uri="{FF2B5EF4-FFF2-40B4-BE49-F238E27FC236}">
                <a16:creationId xmlns:a16="http://schemas.microsoft.com/office/drawing/2014/main" id="{C25108B6-8F16-8E5B-9D50-1B43159ABA27}"/>
              </a:ext>
            </a:extLst>
          </p:cNvPr>
          <p:cNvCxnSpPr/>
          <p:nvPr/>
        </p:nvCxnSpPr>
        <p:spPr>
          <a:xfrm>
            <a:off x="719403" y="6309320"/>
            <a:ext cx="1094521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125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04B-F08A-358B-B012-C6CEB7FC59D3}"/>
              </a:ext>
            </a:extLst>
          </p:cNvPr>
          <p:cNvSpPr>
            <a:spLocks noGrp="1"/>
          </p:cNvSpPr>
          <p:nvPr>
            <p:ph type="title"/>
          </p:nvPr>
        </p:nvSpPr>
        <p:spPr/>
        <p:txBody>
          <a:bodyPr/>
          <a:lstStyle/>
          <a:p>
            <a:pPr algn="l"/>
            <a:r>
              <a:rPr lang="sv-SE" dirty="0"/>
              <a:t>Restaurant…</a:t>
            </a:r>
          </a:p>
        </p:txBody>
      </p:sp>
      <p:sp>
        <p:nvSpPr>
          <p:cNvPr id="9" name="Line 11">
            <a:extLst>
              <a:ext uri="{FF2B5EF4-FFF2-40B4-BE49-F238E27FC236}">
                <a16:creationId xmlns:a16="http://schemas.microsoft.com/office/drawing/2014/main" id="{2D3D1D38-AB5B-F097-2A2C-7CA31E47476E}"/>
              </a:ext>
            </a:extLst>
          </p:cNvPr>
          <p:cNvSpPr>
            <a:spLocks noChangeShapeType="1"/>
          </p:cNvSpPr>
          <p:nvPr/>
        </p:nvSpPr>
        <p:spPr bwMode="auto">
          <a:xfrm flipH="1">
            <a:off x="525101" y="2145167"/>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 name="Line 12">
            <a:extLst>
              <a:ext uri="{FF2B5EF4-FFF2-40B4-BE49-F238E27FC236}">
                <a16:creationId xmlns:a16="http://schemas.microsoft.com/office/drawing/2014/main" id="{6FCF43A8-E4C7-3A6F-8512-A27BF5CC8DF6}"/>
              </a:ext>
            </a:extLst>
          </p:cNvPr>
          <p:cNvSpPr>
            <a:spLocks noChangeShapeType="1"/>
          </p:cNvSpPr>
          <p:nvPr/>
        </p:nvSpPr>
        <p:spPr bwMode="auto">
          <a:xfrm>
            <a:off x="1194367" y="2166589"/>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6" name="Text Box 16">
            <a:extLst>
              <a:ext uri="{FF2B5EF4-FFF2-40B4-BE49-F238E27FC236}">
                <a16:creationId xmlns:a16="http://schemas.microsoft.com/office/drawing/2014/main" id="{01949F70-CD7D-96A8-67F0-3C0B8DB64AD4}"/>
              </a:ext>
            </a:extLst>
          </p:cNvPr>
          <p:cNvSpPr txBox="1">
            <a:spLocks noChangeArrowheads="1"/>
          </p:cNvSpPr>
          <p:nvPr/>
        </p:nvSpPr>
        <p:spPr bwMode="auto">
          <a:xfrm>
            <a:off x="683282" y="1807683"/>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20" name="Line 11">
            <a:extLst>
              <a:ext uri="{FF2B5EF4-FFF2-40B4-BE49-F238E27FC236}">
                <a16:creationId xmlns:a16="http://schemas.microsoft.com/office/drawing/2014/main" id="{2D3F4864-A9A7-5E80-09C5-87C1CEF9D069}"/>
              </a:ext>
            </a:extLst>
          </p:cNvPr>
          <p:cNvSpPr>
            <a:spLocks noChangeShapeType="1"/>
          </p:cNvSpPr>
          <p:nvPr/>
        </p:nvSpPr>
        <p:spPr bwMode="auto">
          <a:xfrm flipH="1">
            <a:off x="2608456" y="2117799"/>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1" name="Line 12">
            <a:extLst>
              <a:ext uri="{FF2B5EF4-FFF2-40B4-BE49-F238E27FC236}">
                <a16:creationId xmlns:a16="http://schemas.microsoft.com/office/drawing/2014/main" id="{99C96279-FFC0-66BD-AAD6-D2E1B3D918EF}"/>
              </a:ext>
            </a:extLst>
          </p:cNvPr>
          <p:cNvSpPr>
            <a:spLocks noChangeShapeType="1"/>
          </p:cNvSpPr>
          <p:nvPr/>
        </p:nvSpPr>
        <p:spPr bwMode="auto">
          <a:xfrm>
            <a:off x="3277721" y="2139221"/>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Text Box 16">
            <a:extLst>
              <a:ext uri="{FF2B5EF4-FFF2-40B4-BE49-F238E27FC236}">
                <a16:creationId xmlns:a16="http://schemas.microsoft.com/office/drawing/2014/main" id="{DE887D21-4245-5F3E-9073-B667E7695C92}"/>
              </a:ext>
            </a:extLst>
          </p:cNvPr>
          <p:cNvSpPr txBox="1">
            <a:spLocks noChangeArrowheads="1"/>
          </p:cNvSpPr>
          <p:nvPr/>
        </p:nvSpPr>
        <p:spPr bwMode="auto">
          <a:xfrm>
            <a:off x="2766637" y="1780315"/>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Bar</a:t>
            </a:r>
            <a:endParaRPr lang="en-US" altLang="en-US" sz="1467" dirty="0">
              <a:solidFill>
                <a:schemeClr val="bg2"/>
              </a:solidFill>
              <a:latin typeface="Arial" panose="020B0604020202020204" pitchFamily="34" charset="0"/>
            </a:endParaRPr>
          </a:p>
        </p:txBody>
      </p:sp>
      <p:sp>
        <p:nvSpPr>
          <p:cNvPr id="24" name="Line 11">
            <a:extLst>
              <a:ext uri="{FF2B5EF4-FFF2-40B4-BE49-F238E27FC236}">
                <a16:creationId xmlns:a16="http://schemas.microsoft.com/office/drawing/2014/main" id="{97D0A700-9129-61C2-3378-B32B030C6A8A}"/>
              </a:ext>
            </a:extLst>
          </p:cNvPr>
          <p:cNvSpPr>
            <a:spLocks noChangeShapeType="1"/>
          </p:cNvSpPr>
          <p:nvPr/>
        </p:nvSpPr>
        <p:spPr bwMode="auto">
          <a:xfrm flipH="1">
            <a:off x="4689078" y="2127891"/>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Line 12">
            <a:extLst>
              <a:ext uri="{FF2B5EF4-FFF2-40B4-BE49-F238E27FC236}">
                <a16:creationId xmlns:a16="http://schemas.microsoft.com/office/drawing/2014/main" id="{F72E50C4-8A17-930A-D3C3-68DE9EED5A87}"/>
              </a:ext>
            </a:extLst>
          </p:cNvPr>
          <p:cNvSpPr>
            <a:spLocks noChangeShapeType="1"/>
          </p:cNvSpPr>
          <p:nvPr/>
        </p:nvSpPr>
        <p:spPr bwMode="auto">
          <a:xfrm>
            <a:off x="5358344" y="2149313"/>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 Box 16">
            <a:extLst>
              <a:ext uri="{FF2B5EF4-FFF2-40B4-BE49-F238E27FC236}">
                <a16:creationId xmlns:a16="http://schemas.microsoft.com/office/drawing/2014/main" id="{8D71544D-1C25-629D-A22E-5053BD46B8FE}"/>
              </a:ext>
            </a:extLst>
          </p:cNvPr>
          <p:cNvSpPr txBox="1">
            <a:spLocks noChangeArrowheads="1"/>
          </p:cNvSpPr>
          <p:nvPr/>
        </p:nvSpPr>
        <p:spPr bwMode="auto">
          <a:xfrm>
            <a:off x="4847259" y="1790407"/>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27" name="Line 10">
            <a:extLst>
              <a:ext uri="{FF2B5EF4-FFF2-40B4-BE49-F238E27FC236}">
                <a16:creationId xmlns:a16="http://schemas.microsoft.com/office/drawing/2014/main" id="{2C61F3DF-9294-7B4D-48FA-8EADE1B9F945}"/>
              </a:ext>
            </a:extLst>
          </p:cNvPr>
          <p:cNvSpPr>
            <a:spLocks noChangeShapeType="1"/>
          </p:cNvSpPr>
          <p:nvPr/>
        </p:nvSpPr>
        <p:spPr bwMode="auto">
          <a:xfrm flipH="1">
            <a:off x="9911565" y="2144944"/>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8" name="Line 11">
            <a:extLst>
              <a:ext uri="{FF2B5EF4-FFF2-40B4-BE49-F238E27FC236}">
                <a16:creationId xmlns:a16="http://schemas.microsoft.com/office/drawing/2014/main" id="{9C130539-1E49-3C54-724B-09682A93CCF8}"/>
              </a:ext>
            </a:extLst>
          </p:cNvPr>
          <p:cNvSpPr>
            <a:spLocks noChangeShapeType="1"/>
          </p:cNvSpPr>
          <p:nvPr/>
        </p:nvSpPr>
        <p:spPr bwMode="auto">
          <a:xfrm flipH="1">
            <a:off x="9008938" y="2123523"/>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9" name="Line 12">
            <a:extLst>
              <a:ext uri="{FF2B5EF4-FFF2-40B4-BE49-F238E27FC236}">
                <a16:creationId xmlns:a16="http://schemas.microsoft.com/office/drawing/2014/main" id="{AFF7802F-FD1E-5C9A-2B71-35C0AA869945}"/>
              </a:ext>
            </a:extLst>
          </p:cNvPr>
          <p:cNvSpPr>
            <a:spLocks noChangeShapeType="1"/>
          </p:cNvSpPr>
          <p:nvPr/>
        </p:nvSpPr>
        <p:spPr bwMode="auto">
          <a:xfrm>
            <a:off x="9922525" y="2144945"/>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0" name="Text Box 16">
            <a:extLst>
              <a:ext uri="{FF2B5EF4-FFF2-40B4-BE49-F238E27FC236}">
                <a16:creationId xmlns:a16="http://schemas.microsoft.com/office/drawing/2014/main" id="{15AD0ABA-F066-0327-5FC9-90B91C9F2881}"/>
              </a:ext>
            </a:extLst>
          </p:cNvPr>
          <p:cNvSpPr txBox="1">
            <a:spLocks noChangeArrowheads="1"/>
          </p:cNvSpPr>
          <p:nvPr/>
        </p:nvSpPr>
        <p:spPr bwMode="auto">
          <a:xfrm>
            <a:off x="9411441" y="1786039"/>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32" name="Line 11">
            <a:extLst>
              <a:ext uri="{FF2B5EF4-FFF2-40B4-BE49-F238E27FC236}">
                <a16:creationId xmlns:a16="http://schemas.microsoft.com/office/drawing/2014/main" id="{FB838E9A-5681-7170-CE12-0CDD9AEFF4FA}"/>
              </a:ext>
            </a:extLst>
          </p:cNvPr>
          <p:cNvSpPr>
            <a:spLocks noChangeShapeType="1"/>
          </p:cNvSpPr>
          <p:nvPr/>
        </p:nvSpPr>
        <p:spPr bwMode="auto">
          <a:xfrm flipH="1">
            <a:off x="508378" y="4252789"/>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3" name="Line 12">
            <a:extLst>
              <a:ext uri="{FF2B5EF4-FFF2-40B4-BE49-F238E27FC236}">
                <a16:creationId xmlns:a16="http://schemas.microsoft.com/office/drawing/2014/main" id="{34946157-120A-990B-0430-50407CDB44F1}"/>
              </a:ext>
            </a:extLst>
          </p:cNvPr>
          <p:cNvSpPr>
            <a:spLocks noChangeShapeType="1"/>
          </p:cNvSpPr>
          <p:nvPr/>
        </p:nvSpPr>
        <p:spPr bwMode="auto">
          <a:xfrm>
            <a:off x="1177644" y="4274210"/>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4" name="Text Box 16">
            <a:extLst>
              <a:ext uri="{FF2B5EF4-FFF2-40B4-BE49-F238E27FC236}">
                <a16:creationId xmlns:a16="http://schemas.microsoft.com/office/drawing/2014/main" id="{74772E58-0814-4982-2BEA-BC69421D52F2}"/>
              </a:ext>
            </a:extLst>
          </p:cNvPr>
          <p:cNvSpPr txBox="1">
            <a:spLocks noChangeArrowheads="1"/>
          </p:cNvSpPr>
          <p:nvPr/>
        </p:nvSpPr>
        <p:spPr bwMode="auto">
          <a:xfrm>
            <a:off x="666559" y="391530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36" name="Line 11">
            <a:extLst>
              <a:ext uri="{FF2B5EF4-FFF2-40B4-BE49-F238E27FC236}">
                <a16:creationId xmlns:a16="http://schemas.microsoft.com/office/drawing/2014/main" id="{EC127B0B-B732-D5A8-A412-F21AE2FC8D28}"/>
              </a:ext>
            </a:extLst>
          </p:cNvPr>
          <p:cNvSpPr>
            <a:spLocks noChangeShapeType="1"/>
          </p:cNvSpPr>
          <p:nvPr/>
        </p:nvSpPr>
        <p:spPr bwMode="auto">
          <a:xfrm flipH="1">
            <a:off x="2588225" y="4272950"/>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7" name="Line 12">
            <a:extLst>
              <a:ext uri="{FF2B5EF4-FFF2-40B4-BE49-F238E27FC236}">
                <a16:creationId xmlns:a16="http://schemas.microsoft.com/office/drawing/2014/main" id="{1F3A223B-E092-70DC-8629-6FB7497AD60D}"/>
              </a:ext>
            </a:extLst>
          </p:cNvPr>
          <p:cNvSpPr>
            <a:spLocks noChangeShapeType="1"/>
          </p:cNvSpPr>
          <p:nvPr/>
        </p:nvSpPr>
        <p:spPr bwMode="auto">
          <a:xfrm>
            <a:off x="3257491" y="4294372"/>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8" name="Text Box 16">
            <a:extLst>
              <a:ext uri="{FF2B5EF4-FFF2-40B4-BE49-F238E27FC236}">
                <a16:creationId xmlns:a16="http://schemas.microsoft.com/office/drawing/2014/main" id="{DAC3B64B-BFD7-90F5-A910-EC67754127A4}"/>
              </a:ext>
            </a:extLst>
          </p:cNvPr>
          <p:cNvSpPr txBox="1">
            <a:spLocks noChangeArrowheads="1"/>
          </p:cNvSpPr>
          <p:nvPr/>
        </p:nvSpPr>
        <p:spPr bwMode="auto">
          <a:xfrm>
            <a:off x="2676556" y="3935466"/>
            <a:ext cx="1118337"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err="1">
                <a:solidFill>
                  <a:srgbClr val="2D1993"/>
                </a:solidFill>
                <a:latin typeface="Arial" panose="020B0604020202020204" pitchFamily="34" charset="0"/>
              </a:rPr>
              <a:t>Reserv</a:t>
            </a:r>
            <a:r>
              <a:rPr lang="en-US" altLang="en-US" sz="1467" dirty="0">
                <a:solidFill>
                  <a:srgbClr val="2D1993"/>
                </a:solidFill>
                <a:latin typeface="Arial" panose="020B0604020202020204" pitchFamily="34" charset="0"/>
              </a:rPr>
              <a:t>.</a:t>
            </a:r>
            <a:endParaRPr lang="en-US" altLang="en-US" sz="1467" dirty="0">
              <a:solidFill>
                <a:schemeClr val="bg2"/>
              </a:solidFill>
              <a:latin typeface="Arial" panose="020B0604020202020204" pitchFamily="34" charset="0"/>
            </a:endParaRPr>
          </a:p>
        </p:txBody>
      </p:sp>
      <p:sp>
        <p:nvSpPr>
          <p:cNvPr id="40" name="Line 11">
            <a:extLst>
              <a:ext uri="{FF2B5EF4-FFF2-40B4-BE49-F238E27FC236}">
                <a16:creationId xmlns:a16="http://schemas.microsoft.com/office/drawing/2014/main" id="{3DBA216B-A58A-2F88-B74A-41C1EEF5C09F}"/>
              </a:ext>
            </a:extLst>
          </p:cNvPr>
          <p:cNvSpPr>
            <a:spLocks noChangeShapeType="1"/>
          </p:cNvSpPr>
          <p:nvPr/>
        </p:nvSpPr>
        <p:spPr bwMode="auto">
          <a:xfrm flipH="1">
            <a:off x="6955701" y="2155259"/>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1" name="Line 12">
            <a:extLst>
              <a:ext uri="{FF2B5EF4-FFF2-40B4-BE49-F238E27FC236}">
                <a16:creationId xmlns:a16="http://schemas.microsoft.com/office/drawing/2014/main" id="{EA75B710-53F0-F5EC-6918-A36E13A9F098}"/>
              </a:ext>
            </a:extLst>
          </p:cNvPr>
          <p:cNvSpPr>
            <a:spLocks noChangeShapeType="1"/>
          </p:cNvSpPr>
          <p:nvPr/>
        </p:nvSpPr>
        <p:spPr bwMode="auto">
          <a:xfrm>
            <a:off x="7624967" y="2176681"/>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2" name="Text Box 16">
            <a:extLst>
              <a:ext uri="{FF2B5EF4-FFF2-40B4-BE49-F238E27FC236}">
                <a16:creationId xmlns:a16="http://schemas.microsoft.com/office/drawing/2014/main" id="{4888C2F1-ED44-C790-EA53-758A9CDCE7A6}"/>
              </a:ext>
            </a:extLst>
          </p:cNvPr>
          <p:cNvSpPr txBox="1">
            <a:spLocks noChangeArrowheads="1"/>
          </p:cNvSpPr>
          <p:nvPr/>
        </p:nvSpPr>
        <p:spPr bwMode="auto">
          <a:xfrm>
            <a:off x="7113882" y="1817775"/>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Hungry</a:t>
            </a:r>
            <a:endParaRPr lang="en-US" altLang="en-US" sz="1467" dirty="0">
              <a:solidFill>
                <a:schemeClr val="bg2"/>
              </a:solidFill>
              <a:latin typeface="Arial" panose="020B0604020202020204" pitchFamily="34" charset="0"/>
            </a:endParaRPr>
          </a:p>
        </p:txBody>
      </p:sp>
      <p:sp>
        <p:nvSpPr>
          <p:cNvPr id="43" name="Line 10">
            <a:extLst>
              <a:ext uri="{FF2B5EF4-FFF2-40B4-BE49-F238E27FC236}">
                <a16:creationId xmlns:a16="http://schemas.microsoft.com/office/drawing/2014/main" id="{63B77AC9-63CC-2642-7E4B-4ED408150883}"/>
              </a:ext>
            </a:extLst>
          </p:cNvPr>
          <p:cNvSpPr>
            <a:spLocks noChangeShapeType="1"/>
          </p:cNvSpPr>
          <p:nvPr/>
        </p:nvSpPr>
        <p:spPr bwMode="auto">
          <a:xfrm flipH="1">
            <a:off x="5731300" y="4294047"/>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4" name="Line 11">
            <a:extLst>
              <a:ext uri="{FF2B5EF4-FFF2-40B4-BE49-F238E27FC236}">
                <a16:creationId xmlns:a16="http://schemas.microsoft.com/office/drawing/2014/main" id="{BF6220E1-775F-429A-6166-0A22D66561E6}"/>
              </a:ext>
            </a:extLst>
          </p:cNvPr>
          <p:cNvSpPr>
            <a:spLocks noChangeShapeType="1"/>
          </p:cNvSpPr>
          <p:nvPr/>
        </p:nvSpPr>
        <p:spPr bwMode="auto">
          <a:xfrm flipH="1">
            <a:off x="4564618" y="4258191"/>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5" name="Line 12">
            <a:extLst>
              <a:ext uri="{FF2B5EF4-FFF2-40B4-BE49-F238E27FC236}">
                <a16:creationId xmlns:a16="http://schemas.microsoft.com/office/drawing/2014/main" id="{61AE7B44-6BF3-56D4-44A2-0525C8DCD70E}"/>
              </a:ext>
            </a:extLst>
          </p:cNvPr>
          <p:cNvSpPr>
            <a:spLocks noChangeShapeType="1"/>
          </p:cNvSpPr>
          <p:nvPr/>
        </p:nvSpPr>
        <p:spPr bwMode="auto">
          <a:xfrm>
            <a:off x="6070480" y="4291514"/>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6" name="Text Box 16">
            <a:extLst>
              <a:ext uri="{FF2B5EF4-FFF2-40B4-BE49-F238E27FC236}">
                <a16:creationId xmlns:a16="http://schemas.microsoft.com/office/drawing/2014/main" id="{3D6B9032-74B4-CB65-E2D5-00D72E7D2FEE}"/>
              </a:ext>
            </a:extLst>
          </p:cNvPr>
          <p:cNvSpPr txBox="1">
            <a:spLocks noChangeArrowheads="1"/>
          </p:cNvSpPr>
          <p:nvPr/>
        </p:nvSpPr>
        <p:spPr bwMode="auto">
          <a:xfrm>
            <a:off x="5553303" y="3942700"/>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47" name="TextBox 46">
            <a:extLst>
              <a:ext uri="{FF2B5EF4-FFF2-40B4-BE49-F238E27FC236}">
                <a16:creationId xmlns:a16="http://schemas.microsoft.com/office/drawing/2014/main" id="{1CBFA00F-C603-35D4-B2F7-D6FE3798DC27}"/>
              </a:ext>
            </a:extLst>
          </p:cNvPr>
          <p:cNvSpPr txBox="1"/>
          <p:nvPr/>
        </p:nvSpPr>
        <p:spPr>
          <a:xfrm>
            <a:off x="266428" y="2162220"/>
            <a:ext cx="576248" cy="379656"/>
          </a:xfrm>
          <a:prstGeom prst="rect">
            <a:avLst/>
          </a:prstGeom>
          <a:noFill/>
        </p:spPr>
        <p:txBody>
          <a:bodyPr wrap="none" rtlCol="0">
            <a:spAutoFit/>
          </a:bodyPr>
          <a:lstStyle/>
          <a:p>
            <a:r>
              <a:rPr lang="sv-SE" sz="1867" dirty="0"/>
              <a:t>Yes</a:t>
            </a:r>
          </a:p>
        </p:txBody>
      </p:sp>
      <p:sp>
        <p:nvSpPr>
          <p:cNvPr id="48" name="TextBox 47">
            <a:extLst>
              <a:ext uri="{FF2B5EF4-FFF2-40B4-BE49-F238E27FC236}">
                <a16:creationId xmlns:a16="http://schemas.microsoft.com/office/drawing/2014/main" id="{9EA7FE0B-5290-8355-E550-8EEF302B3FA0}"/>
              </a:ext>
            </a:extLst>
          </p:cNvPr>
          <p:cNvSpPr txBox="1"/>
          <p:nvPr/>
        </p:nvSpPr>
        <p:spPr>
          <a:xfrm>
            <a:off x="2333641" y="2139220"/>
            <a:ext cx="576248" cy="379656"/>
          </a:xfrm>
          <a:prstGeom prst="rect">
            <a:avLst/>
          </a:prstGeom>
          <a:noFill/>
        </p:spPr>
        <p:txBody>
          <a:bodyPr wrap="none" rtlCol="0">
            <a:spAutoFit/>
          </a:bodyPr>
          <a:lstStyle/>
          <a:p>
            <a:r>
              <a:rPr lang="sv-SE" sz="1867" dirty="0"/>
              <a:t>Yes</a:t>
            </a:r>
          </a:p>
        </p:txBody>
      </p:sp>
      <p:sp>
        <p:nvSpPr>
          <p:cNvPr id="49" name="TextBox 48">
            <a:extLst>
              <a:ext uri="{FF2B5EF4-FFF2-40B4-BE49-F238E27FC236}">
                <a16:creationId xmlns:a16="http://schemas.microsoft.com/office/drawing/2014/main" id="{9846ECD7-DB18-2160-E6FB-99DF75528939}"/>
              </a:ext>
            </a:extLst>
          </p:cNvPr>
          <p:cNvSpPr txBox="1"/>
          <p:nvPr/>
        </p:nvSpPr>
        <p:spPr>
          <a:xfrm>
            <a:off x="4189969" y="2131085"/>
            <a:ext cx="849913" cy="379656"/>
          </a:xfrm>
          <a:prstGeom prst="rect">
            <a:avLst/>
          </a:prstGeom>
          <a:noFill/>
        </p:spPr>
        <p:txBody>
          <a:bodyPr wrap="none" rtlCol="0">
            <a:spAutoFit/>
          </a:bodyPr>
          <a:lstStyle/>
          <a:p>
            <a:r>
              <a:rPr lang="sv-SE" sz="1867" dirty="0"/>
              <a:t>Friday</a:t>
            </a:r>
          </a:p>
        </p:txBody>
      </p:sp>
      <p:sp>
        <p:nvSpPr>
          <p:cNvPr id="50" name="TextBox 49">
            <a:extLst>
              <a:ext uri="{FF2B5EF4-FFF2-40B4-BE49-F238E27FC236}">
                <a16:creationId xmlns:a16="http://schemas.microsoft.com/office/drawing/2014/main" id="{AE66E99B-A27B-46F3-6DCC-B4D9E9C7EF55}"/>
              </a:ext>
            </a:extLst>
          </p:cNvPr>
          <p:cNvSpPr txBox="1"/>
          <p:nvPr/>
        </p:nvSpPr>
        <p:spPr>
          <a:xfrm>
            <a:off x="6704783" y="2131204"/>
            <a:ext cx="576248" cy="379656"/>
          </a:xfrm>
          <a:prstGeom prst="rect">
            <a:avLst/>
          </a:prstGeom>
          <a:noFill/>
        </p:spPr>
        <p:txBody>
          <a:bodyPr wrap="none" rtlCol="0">
            <a:spAutoFit/>
          </a:bodyPr>
          <a:lstStyle/>
          <a:p>
            <a:r>
              <a:rPr lang="sv-SE" sz="1867" dirty="0"/>
              <a:t>Yes</a:t>
            </a:r>
          </a:p>
        </p:txBody>
      </p:sp>
      <p:sp>
        <p:nvSpPr>
          <p:cNvPr id="51" name="TextBox 50">
            <a:extLst>
              <a:ext uri="{FF2B5EF4-FFF2-40B4-BE49-F238E27FC236}">
                <a16:creationId xmlns:a16="http://schemas.microsoft.com/office/drawing/2014/main" id="{89AA1F85-DD09-C3B5-9DC1-D0A62E42123A}"/>
              </a:ext>
            </a:extLst>
          </p:cNvPr>
          <p:cNvSpPr txBox="1"/>
          <p:nvPr/>
        </p:nvSpPr>
        <p:spPr>
          <a:xfrm>
            <a:off x="216681" y="4260048"/>
            <a:ext cx="576248" cy="379656"/>
          </a:xfrm>
          <a:prstGeom prst="rect">
            <a:avLst/>
          </a:prstGeom>
          <a:noFill/>
        </p:spPr>
        <p:txBody>
          <a:bodyPr wrap="none" rtlCol="0">
            <a:spAutoFit/>
          </a:bodyPr>
          <a:lstStyle/>
          <a:p>
            <a:r>
              <a:rPr lang="sv-SE" sz="1867" dirty="0"/>
              <a:t>Yes</a:t>
            </a:r>
          </a:p>
        </p:txBody>
      </p:sp>
      <p:sp>
        <p:nvSpPr>
          <p:cNvPr id="52" name="TextBox 51">
            <a:extLst>
              <a:ext uri="{FF2B5EF4-FFF2-40B4-BE49-F238E27FC236}">
                <a16:creationId xmlns:a16="http://schemas.microsoft.com/office/drawing/2014/main" id="{DA36F039-8455-15B1-7670-DAC56ADCA999}"/>
              </a:ext>
            </a:extLst>
          </p:cNvPr>
          <p:cNvSpPr txBox="1"/>
          <p:nvPr/>
        </p:nvSpPr>
        <p:spPr>
          <a:xfrm>
            <a:off x="2286100" y="4294371"/>
            <a:ext cx="576248" cy="379656"/>
          </a:xfrm>
          <a:prstGeom prst="rect">
            <a:avLst/>
          </a:prstGeom>
          <a:noFill/>
        </p:spPr>
        <p:txBody>
          <a:bodyPr wrap="none" rtlCol="0">
            <a:spAutoFit/>
          </a:bodyPr>
          <a:lstStyle/>
          <a:p>
            <a:r>
              <a:rPr lang="sv-SE" sz="1867" dirty="0"/>
              <a:t>Yes</a:t>
            </a:r>
          </a:p>
        </p:txBody>
      </p:sp>
      <p:sp>
        <p:nvSpPr>
          <p:cNvPr id="53" name="Line 10">
            <a:extLst>
              <a:ext uri="{FF2B5EF4-FFF2-40B4-BE49-F238E27FC236}">
                <a16:creationId xmlns:a16="http://schemas.microsoft.com/office/drawing/2014/main" id="{079CA5B1-D10F-0B59-E7DC-66DFBC3C56CC}"/>
              </a:ext>
            </a:extLst>
          </p:cNvPr>
          <p:cNvSpPr>
            <a:spLocks noChangeShapeType="1"/>
          </p:cNvSpPr>
          <p:nvPr/>
        </p:nvSpPr>
        <p:spPr bwMode="auto">
          <a:xfrm>
            <a:off x="6086555" y="4301605"/>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4" name="TextBox 53">
            <a:extLst>
              <a:ext uri="{FF2B5EF4-FFF2-40B4-BE49-F238E27FC236}">
                <a16:creationId xmlns:a16="http://schemas.microsoft.com/office/drawing/2014/main" id="{4A51A8F2-ACB0-2867-EBE9-7E9032F1BB66}"/>
              </a:ext>
            </a:extLst>
          </p:cNvPr>
          <p:cNvSpPr txBox="1"/>
          <p:nvPr/>
        </p:nvSpPr>
        <p:spPr>
          <a:xfrm>
            <a:off x="4482315" y="4252788"/>
            <a:ext cx="930063" cy="379656"/>
          </a:xfrm>
          <a:prstGeom prst="rect">
            <a:avLst/>
          </a:prstGeom>
          <a:noFill/>
        </p:spPr>
        <p:txBody>
          <a:bodyPr wrap="none" rtlCol="0">
            <a:spAutoFit/>
          </a:bodyPr>
          <a:lstStyle/>
          <a:p>
            <a:r>
              <a:rPr lang="sv-SE" sz="1867" dirty="0"/>
              <a:t>French</a:t>
            </a:r>
          </a:p>
        </p:txBody>
      </p:sp>
      <p:sp>
        <p:nvSpPr>
          <p:cNvPr id="55" name="TextBox 54">
            <a:extLst>
              <a:ext uri="{FF2B5EF4-FFF2-40B4-BE49-F238E27FC236}">
                <a16:creationId xmlns:a16="http://schemas.microsoft.com/office/drawing/2014/main" id="{C507364D-88A3-D030-F4CD-4F7947377659}"/>
              </a:ext>
            </a:extLst>
          </p:cNvPr>
          <p:cNvSpPr txBox="1"/>
          <p:nvPr/>
        </p:nvSpPr>
        <p:spPr>
          <a:xfrm>
            <a:off x="5140633" y="4547255"/>
            <a:ext cx="649537" cy="379656"/>
          </a:xfrm>
          <a:prstGeom prst="rect">
            <a:avLst/>
          </a:prstGeom>
          <a:noFill/>
        </p:spPr>
        <p:txBody>
          <a:bodyPr wrap="none" rtlCol="0">
            <a:spAutoFit/>
          </a:bodyPr>
          <a:lstStyle/>
          <a:p>
            <a:r>
              <a:rPr lang="sv-SE" sz="1867" dirty="0"/>
              <a:t>Thai</a:t>
            </a:r>
          </a:p>
        </p:txBody>
      </p:sp>
      <p:sp>
        <p:nvSpPr>
          <p:cNvPr id="56" name="TextBox 55">
            <a:extLst>
              <a:ext uri="{FF2B5EF4-FFF2-40B4-BE49-F238E27FC236}">
                <a16:creationId xmlns:a16="http://schemas.microsoft.com/office/drawing/2014/main" id="{25DCCBAA-450B-7B01-08FF-0C66F6E61634}"/>
              </a:ext>
            </a:extLst>
          </p:cNvPr>
          <p:cNvSpPr txBox="1"/>
          <p:nvPr/>
        </p:nvSpPr>
        <p:spPr>
          <a:xfrm>
            <a:off x="6488342" y="4547255"/>
            <a:ext cx="821059" cy="379656"/>
          </a:xfrm>
          <a:prstGeom prst="rect">
            <a:avLst/>
          </a:prstGeom>
          <a:noFill/>
        </p:spPr>
        <p:txBody>
          <a:bodyPr wrap="none" rtlCol="0">
            <a:spAutoFit/>
          </a:bodyPr>
          <a:lstStyle/>
          <a:p>
            <a:r>
              <a:rPr lang="sv-SE" sz="1867" dirty="0"/>
              <a:t>Italian</a:t>
            </a:r>
          </a:p>
        </p:txBody>
      </p:sp>
      <p:sp>
        <p:nvSpPr>
          <p:cNvPr id="57" name="TextBox 56">
            <a:extLst>
              <a:ext uri="{FF2B5EF4-FFF2-40B4-BE49-F238E27FC236}">
                <a16:creationId xmlns:a16="http://schemas.microsoft.com/office/drawing/2014/main" id="{B00A1BF0-3B7C-3A97-D8E6-B875CEB4DD1E}"/>
              </a:ext>
            </a:extLst>
          </p:cNvPr>
          <p:cNvSpPr txBox="1"/>
          <p:nvPr/>
        </p:nvSpPr>
        <p:spPr>
          <a:xfrm>
            <a:off x="6637365" y="4169161"/>
            <a:ext cx="904415" cy="379656"/>
          </a:xfrm>
          <a:prstGeom prst="rect">
            <a:avLst/>
          </a:prstGeom>
          <a:noFill/>
        </p:spPr>
        <p:txBody>
          <a:bodyPr wrap="none" rtlCol="0">
            <a:spAutoFit/>
          </a:bodyPr>
          <a:lstStyle/>
          <a:p>
            <a:r>
              <a:rPr lang="sv-SE" sz="1867" dirty="0"/>
              <a:t>Burger</a:t>
            </a:r>
          </a:p>
        </p:txBody>
      </p:sp>
      <p:sp>
        <p:nvSpPr>
          <p:cNvPr id="59" name="TextBox 58">
            <a:extLst>
              <a:ext uri="{FF2B5EF4-FFF2-40B4-BE49-F238E27FC236}">
                <a16:creationId xmlns:a16="http://schemas.microsoft.com/office/drawing/2014/main" id="{AEEF9B10-4748-C125-A873-CEFCC8E43FBE}"/>
              </a:ext>
            </a:extLst>
          </p:cNvPr>
          <p:cNvSpPr txBox="1"/>
          <p:nvPr/>
        </p:nvSpPr>
        <p:spPr>
          <a:xfrm>
            <a:off x="5553303" y="2101760"/>
            <a:ext cx="1143262" cy="379656"/>
          </a:xfrm>
          <a:prstGeom prst="rect">
            <a:avLst/>
          </a:prstGeom>
          <a:noFill/>
        </p:spPr>
        <p:txBody>
          <a:bodyPr wrap="none" rtlCol="0">
            <a:spAutoFit/>
          </a:bodyPr>
          <a:lstStyle/>
          <a:p>
            <a:r>
              <a:rPr lang="sv-SE" sz="1867" dirty="0"/>
              <a:t>Saturday</a:t>
            </a:r>
          </a:p>
        </p:txBody>
      </p:sp>
      <p:sp>
        <p:nvSpPr>
          <p:cNvPr id="60" name="TextBox 59">
            <a:extLst>
              <a:ext uri="{FF2B5EF4-FFF2-40B4-BE49-F238E27FC236}">
                <a16:creationId xmlns:a16="http://schemas.microsoft.com/office/drawing/2014/main" id="{A25C50A9-68E4-5C70-BA2F-07A3C736C5C2}"/>
              </a:ext>
            </a:extLst>
          </p:cNvPr>
          <p:cNvSpPr txBox="1"/>
          <p:nvPr/>
        </p:nvSpPr>
        <p:spPr>
          <a:xfrm>
            <a:off x="9863259" y="2362500"/>
            <a:ext cx="809837" cy="379656"/>
          </a:xfrm>
          <a:prstGeom prst="rect">
            <a:avLst/>
          </a:prstGeom>
          <a:noFill/>
        </p:spPr>
        <p:txBody>
          <a:bodyPr wrap="none" rtlCol="0">
            <a:spAutoFit/>
          </a:bodyPr>
          <a:lstStyle/>
          <a:p>
            <a:r>
              <a:rPr lang="sv-SE" sz="1867" dirty="0"/>
              <a:t>Some</a:t>
            </a:r>
          </a:p>
        </p:txBody>
      </p:sp>
      <p:sp>
        <p:nvSpPr>
          <p:cNvPr id="61" name="TextBox 60">
            <a:extLst>
              <a:ext uri="{FF2B5EF4-FFF2-40B4-BE49-F238E27FC236}">
                <a16:creationId xmlns:a16="http://schemas.microsoft.com/office/drawing/2014/main" id="{4C3707BD-E2D2-15DD-BDD0-46E7ADC1E617}"/>
              </a:ext>
            </a:extLst>
          </p:cNvPr>
          <p:cNvSpPr txBox="1"/>
          <p:nvPr/>
        </p:nvSpPr>
        <p:spPr>
          <a:xfrm>
            <a:off x="8737456" y="2145205"/>
            <a:ext cx="756938" cy="379656"/>
          </a:xfrm>
          <a:prstGeom prst="rect">
            <a:avLst/>
          </a:prstGeom>
          <a:noFill/>
        </p:spPr>
        <p:txBody>
          <a:bodyPr wrap="none" rtlCol="0">
            <a:spAutoFit/>
          </a:bodyPr>
          <a:lstStyle/>
          <a:p>
            <a:r>
              <a:rPr lang="sv-SE" sz="1867" dirty="0"/>
              <a:t>None</a:t>
            </a:r>
          </a:p>
        </p:txBody>
      </p:sp>
      <p:sp>
        <p:nvSpPr>
          <p:cNvPr id="62" name="TextBox 61">
            <a:extLst>
              <a:ext uri="{FF2B5EF4-FFF2-40B4-BE49-F238E27FC236}">
                <a16:creationId xmlns:a16="http://schemas.microsoft.com/office/drawing/2014/main" id="{EEC38938-90B6-24A2-9961-DD53DE415C92}"/>
              </a:ext>
            </a:extLst>
          </p:cNvPr>
          <p:cNvSpPr txBox="1"/>
          <p:nvPr/>
        </p:nvSpPr>
        <p:spPr>
          <a:xfrm>
            <a:off x="10356027" y="2072061"/>
            <a:ext cx="569387" cy="379656"/>
          </a:xfrm>
          <a:prstGeom prst="rect">
            <a:avLst/>
          </a:prstGeom>
          <a:noFill/>
        </p:spPr>
        <p:txBody>
          <a:bodyPr wrap="none" rtlCol="0">
            <a:spAutoFit/>
          </a:bodyPr>
          <a:lstStyle/>
          <a:p>
            <a:r>
              <a:rPr lang="sv-SE" sz="1867" dirty="0"/>
              <a:t>Full</a:t>
            </a:r>
          </a:p>
        </p:txBody>
      </p:sp>
      <p:sp>
        <p:nvSpPr>
          <p:cNvPr id="63" name="TextBox 62">
            <a:extLst>
              <a:ext uri="{FF2B5EF4-FFF2-40B4-BE49-F238E27FC236}">
                <a16:creationId xmlns:a16="http://schemas.microsoft.com/office/drawing/2014/main" id="{EDF53007-0F7E-1432-5B0D-FF6284F709D9}"/>
              </a:ext>
            </a:extLst>
          </p:cNvPr>
          <p:cNvSpPr txBox="1"/>
          <p:nvPr/>
        </p:nvSpPr>
        <p:spPr>
          <a:xfrm>
            <a:off x="1516971" y="2183515"/>
            <a:ext cx="490840" cy="379656"/>
          </a:xfrm>
          <a:prstGeom prst="rect">
            <a:avLst/>
          </a:prstGeom>
          <a:noFill/>
        </p:spPr>
        <p:txBody>
          <a:bodyPr wrap="none" rtlCol="0">
            <a:spAutoFit/>
          </a:bodyPr>
          <a:lstStyle/>
          <a:p>
            <a:r>
              <a:rPr lang="sv-SE" sz="1867" dirty="0"/>
              <a:t>No</a:t>
            </a:r>
          </a:p>
        </p:txBody>
      </p:sp>
      <p:sp>
        <p:nvSpPr>
          <p:cNvPr id="65" name="TextBox 64">
            <a:extLst>
              <a:ext uri="{FF2B5EF4-FFF2-40B4-BE49-F238E27FC236}">
                <a16:creationId xmlns:a16="http://schemas.microsoft.com/office/drawing/2014/main" id="{746A8277-DA3A-F5DD-6815-2C37FC9AF308}"/>
              </a:ext>
            </a:extLst>
          </p:cNvPr>
          <p:cNvSpPr txBox="1"/>
          <p:nvPr/>
        </p:nvSpPr>
        <p:spPr>
          <a:xfrm>
            <a:off x="3579054" y="2134852"/>
            <a:ext cx="490840" cy="379656"/>
          </a:xfrm>
          <a:prstGeom prst="rect">
            <a:avLst/>
          </a:prstGeom>
          <a:noFill/>
        </p:spPr>
        <p:txBody>
          <a:bodyPr wrap="none" rtlCol="0">
            <a:spAutoFit/>
          </a:bodyPr>
          <a:lstStyle/>
          <a:p>
            <a:r>
              <a:rPr lang="sv-SE" sz="1867" dirty="0"/>
              <a:t>No</a:t>
            </a:r>
          </a:p>
        </p:txBody>
      </p:sp>
      <p:sp>
        <p:nvSpPr>
          <p:cNvPr id="66" name="TextBox 65">
            <a:extLst>
              <a:ext uri="{FF2B5EF4-FFF2-40B4-BE49-F238E27FC236}">
                <a16:creationId xmlns:a16="http://schemas.microsoft.com/office/drawing/2014/main" id="{341CBE93-7B14-93BA-E389-E5292A3CB994}"/>
              </a:ext>
            </a:extLst>
          </p:cNvPr>
          <p:cNvSpPr txBox="1"/>
          <p:nvPr/>
        </p:nvSpPr>
        <p:spPr>
          <a:xfrm>
            <a:off x="8051544" y="2152152"/>
            <a:ext cx="490840" cy="379656"/>
          </a:xfrm>
          <a:prstGeom prst="rect">
            <a:avLst/>
          </a:prstGeom>
          <a:noFill/>
        </p:spPr>
        <p:txBody>
          <a:bodyPr wrap="none" rtlCol="0">
            <a:spAutoFit/>
          </a:bodyPr>
          <a:lstStyle/>
          <a:p>
            <a:r>
              <a:rPr lang="sv-SE" sz="1867" dirty="0"/>
              <a:t>No</a:t>
            </a:r>
          </a:p>
        </p:txBody>
      </p:sp>
      <p:sp>
        <p:nvSpPr>
          <p:cNvPr id="67" name="TextBox 66">
            <a:extLst>
              <a:ext uri="{FF2B5EF4-FFF2-40B4-BE49-F238E27FC236}">
                <a16:creationId xmlns:a16="http://schemas.microsoft.com/office/drawing/2014/main" id="{6961741E-5F8D-0321-9C2F-E10BADA700D8}"/>
              </a:ext>
            </a:extLst>
          </p:cNvPr>
          <p:cNvSpPr txBox="1"/>
          <p:nvPr/>
        </p:nvSpPr>
        <p:spPr>
          <a:xfrm>
            <a:off x="1598676" y="4282908"/>
            <a:ext cx="490840" cy="379656"/>
          </a:xfrm>
          <a:prstGeom prst="rect">
            <a:avLst/>
          </a:prstGeom>
          <a:noFill/>
        </p:spPr>
        <p:txBody>
          <a:bodyPr wrap="none" rtlCol="0">
            <a:spAutoFit/>
          </a:bodyPr>
          <a:lstStyle/>
          <a:p>
            <a:r>
              <a:rPr lang="sv-SE" sz="1867" dirty="0"/>
              <a:t>No</a:t>
            </a:r>
          </a:p>
        </p:txBody>
      </p:sp>
      <p:sp>
        <p:nvSpPr>
          <p:cNvPr id="68" name="TextBox 67">
            <a:extLst>
              <a:ext uri="{FF2B5EF4-FFF2-40B4-BE49-F238E27FC236}">
                <a16:creationId xmlns:a16="http://schemas.microsoft.com/office/drawing/2014/main" id="{B15D15CA-A922-3117-2F7A-30C8208F3A7B}"/>
              </a:ext>
            </a:extLst>
          </p:cNvPr>
          <p:cNvSpPr txBox="1"/>
          <p:nvPr/>
        </p:nvSpPr>
        <p:spPr>
          <a:xfrm>
            <a:off x="3715366" y="4274436"/>
            <a:ext cx="490840" cy="379656"/>
          </a:xfrm>
          <a:prstGeom prst="rect">
            <a:avLst/>
          </a:prstGeom>
          <a:noFill/>
        </p:spPr>
        <p:txBody>
          <a:bodyPr wrap="none" rtlCol="0">
            <a:spAutoFit/>
          </a:bodyPr>
          <a:lstStyle/>
          <a:p>
            <a:r>
              <a:rPr lang="sv-SE" sz="1867" dirty="0"/>
              <a:t>No</a:t>
            </a:r>
          </a:p>
        </p:txBody>
      </p:sp>
      <p:graphicFrame>
        <p:nvGraphicFramePr>
          <p:cNvPr id="70" name="Table 70">
            <a:extLst>
              <a:ext uri="{FF2B5EF4-FFF2-40B4-BE49-F238E27FC236}">
                <a16:creationId xmlns:a16="http://schemas.microsoft.com/office/drawing/2014/main" id="{25B3565B-54C1-0AD9-4A2C-6F8ECA0205EC}"/>
              </a:ext>
            </a:extLst>
          </p:cNvPr>
          <p:cNvGraphicFramePr>
            <a:graphicFrameLocks noGrp="1"/>
          </p:cNvGraphicFramePr>
          <p:nvPr/>
        </p:nvGraphicFramePr>
        <p:xfrm>
          <a:off x="7393854" y="400195"/>
          <a:ext cx="4382768" cy="988906"/>
        </p:xfrm>
        <a:graphic>
          <a:graphicData uri="http://schemas.openxmlformats.org/drawingml/2006/table">
            <a:tbl>
              <a:tblPr firstRow="1" bandRow="1">
                <a:tableStyleId>{5C22544A-7EE6-4342-B048-85BDC9FD1C3A}</a:tableStyleId>
              </a:tblPr>
              <a:tblGrid>
                <a:gridCol w="1406436">
                  <a:extLst>
                    <a:ext uri="{9D8B030D-6E8A-4147-A177-3AD203B41FA5}">
                      <a16:colId xmlns:a16="http://schemas.microsoft.com/office/drawing/2014/main" val="2524332179"/>
                    </a:ext>
                  </a:extLst>
                </a:gridCol>
                <a:gridCol w="480053">
                  <a:extLst>
                    <a:ext uri="{9D8B030D-6E8A-4147-A177-3AD203B41FA5}">
                      <a16:colId xmlns:a16="http://schemas.microsoft.com/office/drawing/2014/main" val="1629596643"/>
                    </a:ext>
                  </a:extLst>
                </a:gridCol>
                <a:gridCol w="384043">
                  <a:extLst>
                    <a:ext uri="{9D8B030D-6E8A-4147-A177-3AD203B41FA5}">
                      <a16:colId xmlns:a16="http://schemas.microsoft.com/office/drawing/2014/main" val="1589974434"/>
                    </a:ext>
                  </a:extLst>
                </a:gridCol>
                <a:gridCol w="384043">
                  <a:extLst>
                    <a:ext uri="{9D8B030D-6E8A-4147-A177-3AD203B41FA5}">
                      <a16:colId xmlns:a16="http://schemas.microsoft.com/office/drawing/2014/main" val="4046111912"/>
                    </a:ext>
                  </a:extLst>
                </a:gridCol>
                <a:gridCol w="384043">
                  <a:extLst>
                    <a:ext uri="{9D8B030D-6E8A-4147-A177-3AD203B41FA5}">
                      <a16:colId xmlns:a16="http://schemas.microsoft.com/office/drawing/2014/main" val="1046218586"/>
                    </a:ext>
                  </a:extLst>
                </a:gridCol>
                <a:gridCol w="672075">
                  <a:extLst>
                    <a:ext uri="{9D8B030D-6E8A-4147-A177-3AD203B41FA5}">
                      <a16:colId xmlns:a16="http://schemas.microsoft.com/office/drawing/2014/main" val="1315517841"/>
                    </a:ext>
                  </a:extLst>
                </a:gridCol>
                <a:gridCol w="672075">
                  <a:extLst>
                    <a:ext uri="{9D8B030D-6E8A-4147-A177-3AD203B41FA5}">
                      <a16:colId xmlns:a16="http://schemas.microsoft.com/office/drawing/2014/main" val="775533058"/>
                    </a:ext>
                  </a:extLst>
                </a:gridCol>
              </a:tblGrid>
              <a:tr h="494453">
                <a:tc>
                  <a:txBody>
                    <a:bodyPr/>
                    <a:lstStyle/>
                    <a:p>
                      <a:r>
                        <a:rPr lang="sv-SE" sz="1900" dirty="0"/>
                        <a:t>Wait</a:t>
                      </a:r>
                    </a:p>
                  </a:txBody>
                  <a:tcPr marL="121920" marR="121920" marT="60960" marB="60960"/>
                </a:tc>
                <a:tc>
                  <a:txBody>
                    <a:bodyPr/>
                    <a:lstStyle/>
                    <a:p>
                      <a:pPr algn="r"/>
                      <a:r>
                        <a:rPr lang="sv-SE" sz="2400" dirty="0"/>
                        <a:t>1</a:t>
                      </a:r>
                    </a:p>
                  </a:txBody>
                  <a:tcPr marL="121920" marR="121920" marT="60960" marB="60960"/>
                </a:tc>
                <a:tc>
                  <a:txBody>
                    <a:bodyPr/>
                    <a:lstStyle/>
                    <a:p>
                      <a:pPr algn="r"/>
                      <a:r>
                        <a:rPr lang="sv-SE" sz="2400" dirty="0"/>
                        <a:t>3</a:t>
                      </a:r>
                    </a:p>
                  </a:txBody>
                  <a:tcPr marL="121920" marR="121920" marT="60960" marB="60960"/>
                </a:tc>
                <a:tc>
                  <a:txBody>
                    <a:bodyPr/>
                    <a:lstStyle/>
                    <a:p>
                      <a:pPr algn="r"/>
                      <a:r>
                        <a:rPr lang="sv-SE" sz="2400" dirty="0"/>
                        <a:t>4</a:t>
                      </a:r>
                    </a:p>
                  </a:txBody>
                  <a:tcPr marL="121920" marR="121920" marT="60960" marB="60960"/>
                </a:tc>
                <a:tc>
                  <a:txBody>
                    <a:bodyPr/>
                    <a:lstStyle/>
                    <a:p>
                      <a:pPr algn="r"/>
                      <a:r>
                        <a:rPr lang="sv-SE" sz="2400" dirty="0"/>
                        <a:t>6</a:t>
                      </a:r>
                    </a:p>
                  </a:txBody>
                  <a:tcPr marL="121920" marR="121920" marT="60960" marB="60960"/>
                </a:tc>
                <a:tc>
                  <a:txBody>
                    <a:bodyPr/>
                    <a:lstStyle/>
                    <a:p>
                      <a:pPr algn="r"/>
                      <a:r>
                        <a:rPr lang="sv-SE" sz="2400" dirty="0"/>
                        <a:t>8</a:t>
                      </a:r>
                    </a:p>
                  </a:txBody>
                  <a:tcPr marL="121920" marR="121920" marT="60960" marB="60960"/>
                </a:tc>
                <a:tc>
                  <a:txBody>
                    <a:bodyPr/>
                    <a:lstStyle/>
                    <a:p>
                      <a:pPr algn="r"/>
                      <a:r>
                        <a:rPr lang="sv-SE" sz="2400" dirty="0"/>
                        <a:t>12</a:t>
                      </a:r>
                    </a:p>
                  </a:txBody>
                  <a:tcPr marL="121920" marR="121920" marT="60960" marB="60960"/>
                </a:tc>
                <a:extLst>
                  <a:ext uri="{0D108BD9-81ED-4DB2-BD59-A6C34878D82A}">
                    <a16:rowId xmlns:a16="http://schemas.microsoft.com/office/drawing/2014/main" val="2640671001"/>
                  </a:ext>
                </a:extLst>
              </a:tr>
              <a:tr h="494453">
                <a:tc>
                  <a:txBody>
                    <a:bodyPr/>
                    <a:lstStyle/>
                    <a:p>
                      <a:r>
                        <a:rPr lang="sv-SE" sz="1900" dirty="0"/>
                        <a:t>Don’t wait</a:t>
                      </a:r>
                    </a:p>
                  </a:txBody>
                  <a:tcPr marL="121920" marR="121920" marT="60960" marB="60960"/>
                </a:tc>
                <a:tc>
                  <a:txBody>
                    <a:bodyPr/>
                    <a:lstStyle/>
                    <a:p>
                      <a:pPr algn="r"/>
                      <a:r>
                        <a:rPr lang="sv-SE" sz="2400" dirty="0"/>
                        <a:t>2</a:t>
                      </a:r>
                    </a:p>
                  </a:txBody>
                  <a:tcPr marL="121920" marR="121920" marT="60960" marB="60960"/>
                </a:tc>
                <a:tc>
                  <a:txBody>
                    <a:bodyPr/>
                    <a:lstStyle/>
                    <a:p>
                      <a:pPr algn="r"/>
                      <a:r>
                        <a:rPr lang="sv-SE" sz="2400" dirty="0"/>
                        <a:t>5</a:t>
                      </a:r>
                    </a:p>
                  </a:txBody>
                  <a:tcPr marL="121920" marR="121920" marT="60960" marB="60960"/>
                </a:tc>
                <a:tc>
                  <a:txBody>
                    <a:bodyPr/>
                    <a:lstStyle/>
                    <a:p>
                      <a:pPr algn="r"/>
                      <a:r>
                        <a:rPr lang="sv-SE" sz="2400" dirty="0"/>
                        <a:t>7</a:t>
                      </a:r>
                    </a:p>
                  </a:txBody>
                  <a:tcPr marL="121920" marR="121920" marT="60960" marB="60960"/>
                </a:tc>
                <a:tc>
                  <a:txBody>
                    <a:bodyPr/>
                    <a:lstStyle/>
                    <a:p>
                      <a:pPr algn="r"/>
                      <a:r>
                        <a:rPr lang="sv-SE" sz="2400" dirty="0"/>
                        <a:t>9</a:t>
                      </a:r>
                    </a:p>
                  </a:txBody>
                  <a:tcPr marL="121920" marR="121920" marT="60960" marB="60960"/>
                </a:tc>
                <a:tc>
                  <a:txBody>
                    <a:bodyPr/>
                    <a:lstStyle/>
                    <a:p>
                      <a:pPr algn="r"/>
                      <a:r>
                        <a:rPr lang="sv-SE" sz="2400" dirty="0"/>
                        <a:t>10</a:t>
                      </a:r>
                    </a:p>
                  </a:txBody>
                  <a:tcPr marL="121920" marR="121920" marT="60960" marB="60960"/>
                </a:tc>
                <a:tc>
                  <a:txBody>
                    <a:bodyPr/>
                    <a:lstStyle/>
                    <a:p>
                      <a:pPr algn="r"/>
                      <a:r>
                        <a:rPr lang="sv-SE" sz="2400" dirty="0"/>
                        <a:t>11</a:t>
                      </a:r>
                    </a:p>
                  </a:txBody>
                  <a:tcPr marL="121920" marR="121920" marT="60960" marB="60960"/>
                </a:tc>
                <a:extLst>
                  <a:ext uri="{0D108BD9-81ED-4DB2-BD59-A6C34878D82A}">
                    <a16:rowId xmlns:a16="http://schemas.microsoft.com/office/drawing/2014/main" val="615681162"/>
                  </a:ext>
                </a:extLst>
              </a:tr>
            </a:tbl>
          </a:graphicData>
        </a:graphic>
      </p:graphicFrame>
      <p:graphicFrame>
        <p:nvGraphicFramePr>
          <p:cNvPr id="74" name="Table 74">
            <a:extLst>
              <a:ext uri="{FF2B5EF4-FFF2-40B4-BE49-F238E27FC236}">
                <a16:creationId xmlns:a16="http://schemas.microsoft.com/office/drawing/2014/main" id="{02226AE6-E9B6-E687-2804-EAEAAA8B54D9}"/>
              </a:ext>
            </a:extLst>
          </p:cNvPr>
          <p:cNvGraphicFramePr>
            <a:graphicFrameLocks noGrp="1"/>
          </p:cNvGraphicFramePr>
          <p:nvPr/>
        </p:nvGraphicFramePr>
        <p:xfrm>
          <a:off x="365523" y="279295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5" name="Table 74">
            <a:extLst>
              <a:ext uri="{FF2B5EF4-FFF2-40B4-BE49-F238E27FC236}">
                <a16:creationId xmlns:a16="http://schemas.microsoft.com/office/drawing/2014/main" id="{9F1EE648-040E-A6EF-A937-274BB7140CAD}"/>
              </a:ext>
            </a:extLst>
          </p:cNvPr>
          <p:cNvGraphicFramePr>
            <a:graphicFrameLocks noGrp="1"/>
          </p:cNvGraphicFramePr>
          <p:nvPr/>
        </p:nvGraphicFramePr>
        <p:xfrm>
          <a:off x="1630515" y="277027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6" name="Table 74">
            <a:extLst>
              <a:ext uri="{FF2B5EF4-FFF2-40B4-BE49-F238E27FC236}">
                <a16:creationId xmlns:a16="http://schemas.microsoft.com/office/drawing/2014/main" id="{27F21D03-0F5B-4092-FC32-4D2EE09CB5DD}"/>
              </a:ext>
            </a:extLst>
          </p:cNvPr>
          <p:cNvGraphicFramePr>
            <a:graphicFrameLocks noGrp="1"/>
          </p:cNvGraphicFramePr>
          <p:nvPr/>
        </p:nvGraphicFramePr>
        <p:xfrm>
          <a:off x="2435887" y="275658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7" name="Table 74">
            <a:extLst>
              <a:ext uri="{FF2B5EF4-FFF2-40B4-BE49-F238E27FC236}">
                <a16:creationId xmlns:a16="http://schemas.microsoft.com/office/drawing/2014/main" id="{BD14298F-F324-439B-EEBF-A97CE65A15D3}"/>
              </a:ext>
            </a:extLst>
          </p:cNvPr>
          <p:cNvGraphicFramePr>
            <a:graphicFrameLocks noGrp="1"/>
          </p:cNvGraphicFramePr>
          <p:nvPr/>
        </p:nvGraphicFramePr>
        <p:xfrm>
          <a:off x="3756600" y="276620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8" name="Table 74">
            <a:extLst>
              <a:ext uri="{FF2B5EF4-FFF2-40B4-BE49-F238E27FC236}">
                <a16:creationId xmlns:a16="http://schemas.microsoft.com/office/drawing/2014/main" id="{70C6F931-683F-408E-A2CC-D8CB8FB08FBA}"/>
              </a:ext>
            </a:extLst>
          </p:cNvPr>
          <p:cNvGraphicFramePr>
            <a:graphicFrameLocks noGrp="1"/>
          </p:cNvGraphicFramePr>
          <p:nvPr/>
        </p:nvGraphicFramePr>
        <p:xfrm>
          <a:off x="4501920" y="276620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9" name="Table 74">
            <a:extLst>
              <a:ext uri="{FF2B5EF4-FFF2-40B4-BE49-F238E27FC236}">
                <a16:creationId xmlns:a16="http://schemas.microsoft.com/office/drawing/2014/main" id="{35498A95-AF5F-F1A3-359D-7D1660350664}"/>
              </a:ext>
            </a:extLst>
          </p:cNvPr>
          <p:cNvGraphicFramePr>
            <a:graphicFrameLocks noGrp="1"/>
          </p:cNvGraphicFramePr>
          <p:nvPr/>
        </p:nvGraphicFramePr>
        <p:xfrm>
          <a:off x="5814273" y="2752225"/>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4</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0" name="Table 74">
            <a:extLst>
              <a:ext uri="{FF2B5EF4-FFF2-40B4-BE49-F238E27FC236}">
                <a16:creationId xmlns:a16="http://schemas.microsoft.com/office/drawing/2014/main" id="{87BFC74D-D6D2-FB07-F7D0-2CEF8168BDC9}"/>
              </a:ext>
            </a:extLst>
          </p:cNvPr>
          <p:cNvGraphicFramePr>
            <a:graphicFrameLocks noGrp="1"/>
          </p:cNvGraphicFramePr>
          <p:nvPr/>
        </p:nvGraphicFramePr>
        <p:xfrm>
          <a:off x="6817780" y="277487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4</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1" name="Table 74">
            <a:extLst>
              <a:ext uri="{FF2B5EF4-FFF2-40B4-BE49-F238E27FC236}">
                <a16:creationId xmlns:a16="http://schemas.microsoft.com/office/drawing/2014/main" id="{05B2F306-52A4-9108-461F-BA573C5F5B9B}"/>
              </a:ext>
            </a:extLst>
          </p:cNvPr>
          <p:cNvGraphicFramePr>
            <a:graphicFrameLocks noGrp="1"/>
          </p:cNvGraphicFramePr>
          <p:nvPr/>
        </p:nvGraphicFramePr>
        <p:xfrm>
          <a:off x="8078237" y="2786495"/>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2" name="Table 74">
            <a:extLst>
              <a:ext uri="{FF2B5EF4-FFF2-40B4-BE49-F238E27FC236}">
                <a16:creationId xmlns:a16="http://schemas.microsoft.com/office/drawing/2014/main" id="{0BC48B26-86A1-4E7A-F290-765072B9352C}"/>
              </a:ext>
            </a:extLst>
          </p:cNvPr>
          <p:cNvGraphicFramePr>
            <a:graphicFrameLocks noGrp="1"/>
          </p:cNvGraphicFramePr>
          <p:nvPr/>
        </p:nvGraphicFramePr>
        <p:xfrm>
          <a:off x="8857021" y="2781916"/>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3" name="Table 74">
            <a:extLst>
              <a:ext uri="{FF2B5EF4-FFF2-40B4-BE49-F238E27FC236}">
                <a16:creationId xmlns:a16="http://schemas.microsoft.com/office/drawing/2014/main" id="{BA2289F4-553F-2073-242E-6CA396D4779A}"/>
              </a:ext>
            </a:extLst>
          </p:cNvPr>
          <p:cNvGraphicFramePr>
            <a:graphicFrameLocks noGrp="1"/>
          </p:cNvGraphicFramePr>
          <p:nvPr/>
        </p:nvGraphicFramePr>
        <p:xfrm>
          <a:off x="9702979" y="277587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4</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0</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4" name="Table 74">
            <a:extLst>
              <a:ext uri="{FF2B5EF4-FFF2-40B4-BE49-F238E27FC236}">
                <a16:creationId xmlns:a16="http://schemas.microsoft.com/office/drawing/2014/main" id="{805429C8-8C5B-CE72-77A0-B78F47A6E2C7}"/>
              </a:ext>
            </a:extLst>
          </p:cNvPr>
          <p:cNvGraphicFramePr>
            <a:graphicFrameLocks noGrp="1"/>
          </p:cNvGraphicFramePr>
          <p:nvPr/>
        </p:nvGraphicFramePr>
        <p:xfrm>
          <a:off x="10636293" y="27723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5" name="Table 74">
            <a:extLst>
              <a:ext uri="{FF2B5EF4-FFF2-40B4-BE49-F238E27FC236}">
                <a16:creationId xmlns:a16="http://schemas.microsoft.com/office/drawing/2014/main" id="{268405EE-2966-C76C-6B23-5EAE18A31932}"/>
              </a:ext>
            </a:extLst>
          </p:cNvPr>
          <p:cNvGraphicFramePr>
            <a:graphicFrameLocks noGrp="1"/>
          </p:cNvGraphicFramePr>
          <p:nvPr/>
        </p:nvGraphicFramePr>
        <p:xfrm>
          <a:off x="374812" y="490725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6" name="Table 74">
            <a:extLst>
              <a:ext uri="{FF2B5EF4-FFF2-40B4-BE49-F238E27FC236}">
                <a16:creationId xmlns:a16="http://schemas.microsoft.com/office/drawing/2014/main" id="{24F6FAEC-A892-CD70-9EA3-81F7055BF178}"/>
              </a:ext>
            </a:extLst>
          </p:cNvPr>
          <p:cNvGraphicFramePr>
            <a:graphicFrameLocks noGrp="1"/>
          </p:cNvGraphicFramePr>
          <p:nvPr/>
        </p:nvGraphicFramePr>
        <p:xfrm>
          <a:off x="1549448" y="490194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7" name="Table 74">
            <a:extLst>
              <a:ext uri="{FF2B5EF4-FFF2-40B4-BE49-F238E27FC236}">
                <a16:creationId xmlns:a16="http://schemas.microsoft.com/office/drawing/2014/main" id="{31422EA4-9C8E-39CA-DBF0-8C0CFF77DDB4}"/>
              </a:ext>
            </a:extLst>
          </p:cNvPr>
          <p:cNvGraphicFramePr>
            <a:graphicFrameLocks noGrp="1"/>
          </p:cNvGraphicFramePr>
          <p:nvPr/>
        </p:nvGraphicFramePr>
        <p:xfrm>
          <a:off x="2389507" y="493306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8" name="Table 74">
            <a:extLst>
              <a:ext uri="{FF2B5EF4-FFF2-40B4-BE49-F238E27FC236}">
                <a16:creationId xmlns:a16="http://schemas.microsoft.com/office/drawing/2014/main" id="{3D96A6E6-30E0-644F-4180-7304899F0BA5}"/>
              </a:ext>
            </a:extLst>
          </p:cNvPr>
          <p:cNvGraphicFramePr>
            <a:graphicFrameLocks noGrp="1"/>
          </p:cNvGraphicFramePr>
          <p:nvPr/>
        </p:nvGraphicFramePr>
        <p:xfrm>
          <a:off x="3666177" y="493750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9" name="Table 74">
            <a:extLst>
              <a:ext uri="{FF2B5EF4-FFF2-40B4-BE49-F238E27FC236}">
                <a16:creationId xmlns:a16="http://schemas.microsoft.com/office/drawing/2014/main" id="{45C7D730-82CB-DF67-4FC6-DF7B1BEBCE93}"/>
              </a:ext>
            </a:extLst>
          </p:cNvPr>
          <p:cNvGraphicFramePr>
            <a:graphicFrameLocks noGrp="1"/>
          </p:cNvGraphicFramePr>
          <p:nvPr/>
        </p:nvGraphicFramePr>
        <p:xfrm>
          <a:off x="4419229" y="4974385"/>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0" name="Table 74">
            <a:extLst>
              <a:ext uri="{FF2B5EF4-FFF2-40B4-BE49-F238E27FC236}">
                <a16:creationId xmlns:a16="http://schemas.microsoft.com/office/drawing/2014/main" id="{543C4A8B-E4F5-DF95-13A1-9255A4A90C59}"/>
              </a:ext>
            </a:extLst>
          </p:cNvPr>
          <p:cNvGraphicFramePr>
            <a:graphicFrameLocks noGrp="1"/>
          </p:cNvGraphicFramePr>
          <p:nvPr/>
        </p:nvGraphicFramePr>
        <p:xfrm>
          <a:off x="5587873" y="494121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1" name="Table 74">
            <a:extLst>
              <a:ext uri="{FF2B5EF4-FFF2-40B4-BE49-F238E27FC236}">
                <a16:creationId xmlns:a16="http://schemas.microsoft.com/office/drawing/2014/main" id="{FC633C37-6440-1EF0-E453-32AB7CC80E71}"/>
              </a:ext>
            </a:extLst>
          </p:cNvPr>
          <p:cNvGraphicFramePr>
            <a:graphicFrameLocks noGrp="1"/>
          </p:cNvGraphicFramePr>
          <p:nvPr/>
        </p:nvGraphicFramePr>
        <p:xfrm>
          <a:off x="6352853" y="494967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2" name="Table 74">
            <a:extLst>
              <a:ext uri="{FF2B5EF4-FFF2-40B4-BE49-F238E27FC236}">
                <a16:creationId xmlns:a16="http://schemas.microsoft.com/office/drawing/2014/main" id="{5DD4602B-A665-A2AC-AD3C-CC6BE258C2DF}"/>
              </a:ext>
            </a:extLst>
          </p:cNvPr>
          <p:cNvGraphicFramePr>
            <a:graphicFrameLocks noGrp="1"/>
          </p:cNvGraphicFramePr>
          <p:nvPr/>
        </p:nvGraphicFramePr>
        <p:xfrm>
          <a:off x="7506977" y="490394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sp>
        <p:nvSpPr>
          <p:cNvPr id="4" name="Line 10">
            <a:extLst>
              <a:ext uri="{FF2B5EF4-FFF2-40B4-BE49-F238E27FC236}">
                <a16:creationId xmlns:a16="http://schemas.microsoft.com/office/drawing/2014/main" id="{C99BB75A-8339-7DAD-590B-B01C80C0829F}"/>
              </a:ext>
            </a:extLst>
          </p:cNvPr>
          <p:cNvSpPr>
            <a:spLocks noChangeShapeType="1"/>
          </p:cNvSpPr>
          <p:nvPr/>
        </p:nvSpPr>
        <p:spPr bwMode="auto">
          <a:xfrm flipH="1">
            <a:off x="9555998" y="4288509"/>
            <a:ext cx="448748" cy="57043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914FF358-D4B7-D87B-B9B9-92970580A12B}"/>
              </a:ext>
            </a:extLst>
          </p:cNvPr>
          <p:cNvSpPr>
            <a:spLocks noChangeShapeType="1"/>
          </p:cNvSpPr>
          <p:nvPr/>
        </p:nvSpPr>
        <p:spPr bwMode="auto">
          <a:xfrm flipH="1">
            <a:off x="8574250" y="4267087"/>
            <a:ext cx="1441453" cy="59331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F25E5771-F79E-126A-44B1-1167EB281666}"/>
              </a:ext>
            </a:extLst>
          </p:cNvPr>
          <p:cNvSpPr>
            <a:spLocks noChangeShapeType="1"/>
          </p:cNvSpPr>
          <p:nvPr/>
        </p:nvSpPr>
        <p:spPr bwMode="auto">
          <a:xfrm>
            <a:off x="10015705" y="4288509"/>
            <a:ext cx="1411648"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BC57E00B-93C8-E396-1492-C8D3884764BF}"/>
              </a:ext>
            </a:extLst>
          </p:cNvPr>
          <p:cNvSpPr txBox="1">
            <a:spLocks noChangeArrowheads="1"/>
          </p:cNvSpPr>
          <p:nvPr/>
        </p:nvSpPr>
        <p:spPr bwMode="auto">
          <a:xfrm>
            <a:off x="9468207" y="3929603"/>
            <a:ext cx="1084061"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Estimate</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2C671943-AAB1-8C34-5D42-B82A784C6EA1}"/>
              </a:ext>
            </a:extLst>
          </p:cNvPr>
          <p:cNvSpPr txBox="1"/>
          <p:nvPr/>
        </p:nvSpPr>
        <p:spPr>
          <a:xfrm>
            <a:off x="10400641" y="4585412"/>
            <a:ext cx="797013" cy="379656"/>
          </a:xfrm>
          <a:prstGeom prst="rect">
            <a:avLst/>
          </a:prstGeom>
          <a:noFill/>
        </p:spPr>
        <p:txBody>
          <a:bodyPr wrap="none" rtlCol="0">
            <a:spAutoFit/>
          </a:bodyPr>
          <a:lstStyle/>
          <a:p>
            <a:r>
              <a:rPr lang="sv-SE" sz="1867" dirty="0"/>
              <a:t>30-60</a:t>
            </a:r>
          </a:p>
        </p:txBody>
      </p:sp>
      <p:sp>
        <p:nvSpPr>
          <p:cNvPr id="11" name="TextBox 10">
            <a:extLst>
              <a:ext uri="{FF2B5EF4-FFF2-40B4-BE49-F238E27FC236}">
                <a16:creationId xmlns:a16="http://schemas.microsoft.com/office/drawing/2014/main" id="{07F3A6EE-0491-8CC2-13F7-15619C5DB0CF}"/>
              </a:ext>
            </a:extLst>
          </p:cNvPr>
          <p:cNvSpPr txBox="1"/>
          <p:nvPr/>
        </p:nvSpPr>
        <p:spPr>
          <a:xfrm>
            <a:off x="8461203" y="4381515"/>
            <a:ext cx="663964" cy="379656"/>
          </a:xfrm>
          <a:prstGeom prst="rect">
            <a:avLst/>
          </a:prstGeom>
          <a:noFill/>
        </p:spPr>
        <p:txBody>
          <a:bodyPr wrap="none" rtlCol="0">
            <a:spAutoFit/>
          </a:bodyPr>
          <a:lstStyle/>
          <a:p>
            <a:r>
              <a:rPr lang="sv-SE" sz="1867" dirty="0"/>
              <a:t>0-10</a:t>
            </a:r>
          </a:p>
        </p:txBody>
      </p:sp>
      <p:sp>
        <p:nvSpPr>
          <p:cNvPr id="12" name="TextBox 11">
            <a:extLst>
              <a:ext uri="{FF2B5EF4-FFF2-40B4-BE49-F238E27FC236}">
                <a16:creationId xmlns:a16="http://schemas.microsoft.com/office/drawing/2014/main" id="{A80A1C70-22D3-94BC-4870-133EE45CFB42}"/>
              </a:ext>
            </a:extLst>
          </p:cNvPr>
          <p:cNvSpPr txBox="1"/>
          <p:nvPr/>
        </p:nvSpPr>
        <p:spPr>
          <a:xfrm>
            <a:off x="8842402" y="4593091"/>
            <a:ext cx="797013" cy="379656"/>
          </a:xfrm>
          <a:prstGeom prst="rect">
            <a:avLst/>
          </a:prstGeom>
          <a:noFill/>
        </p:spPr>
        <p:txBody>
          <a:bodyPr wrap="none" rtlCol="0">
            <a:spAutoFit/>
          </a:bodyPr>
          <a:lstStyle/>
          <a:p>
            <a:r>
              <a:rPr lang="sv-SE" sz="1867" dirty="0"/>
              <a:t>10-30</a:t>
            </a:r>
          </a:p>
        </p:txBody>
      </p:sp>
      <p:graphicFrame>
        <p:nvGraphicFramePr>
          <p:cNvPr id="13" name="Table 74">
            <a:extLst>
              <a:ext uri="{FF2B5EF4-FFF2-40B4-BE49-F238E27FC236}">
                <a16:creationId xmlns:a16="http://schemas.microsoft.com/office/drawing/2014/main" id="{809B231B-E57A-8871-DB3D-3FDC61EECDAA}"/>
              </a:ext>
            </a:extLst>
          </p:cNvPr>
          <p:cNvGraphicFramePr>
            <a:graphicFrameLocks noGrp="1"/>
          </p:cNvGraphicFramePr>
          <p:nvPr/>
        </p:nvGraphicFramePr>
        <p:xfrm>
          <a:off x="8348263" y="4897672"/>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4</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14" name="Table 74">
            <a:extLst>
              <a:ext uri="{FF2B5EF4-FFF2-40B4-BE49-F238E27FC236}">
                <a16:creationId xmlns:a16="http://schemas.microsoft.com/office/drawing/2014/main" id="{66CF082A-03D8-3926-A72F-4E955BC78B22}"/>
              </a:ext>
            </a:extLst>
          </p:cNvPr>
          <p:cNvGraphicFramePr>
            <a:graphicFrameLocks noGrp="1"/>
          </p:cNvGraphicFramePr>
          <p:nvPr/>
        </p:nvGraphicFramePr>
        <p:xfrm>
          <a:off x="9500308" y="491348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15" name="Table 74">
            <a:extLst>
              <a:ext uri="{FF2B5EF4-FFF2-40B4-BE49-F238E27FC236}">
                <a16:creationId xmlns:a16="http://schemas.microsoft.com/office/drawing/2014/main" id="{1C3C7B8C-8619-9AC3-35E2-6C6ED08BC26F}"/>
              </a:ext>
            </a:extLst>
          </p:cNvPr>
          <p:cNvGraphicFramePr>
            <a:graphicFrameLocks noGrp="1"/>
          </p:cNvGraphicFramePr>
          <p:nvPr/>
        </p:nvGraphicFramePr>
        <p:xfrm>
          <a:off x="10283209" y="491348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sp>
        <p:nvSpPr>
          <p:cNvPr id="17" name="Line 10">
            <a:extLst>
              <a:ext uri="{FF2B5EF4-FFF2-40B4-BE49-F238E27FC236}">
                <a16:creationId xmlns:a16="http://schemas.microsoft.com/office/drawing/2014/main" id="{7BAA525B-8BCB-544D-1333-2B25310446E1}"/>
              </a:ext>
            </a:extLst>
          </p:cNvPr>
          <p:cNvSpPr>
            <a:spLocks noChangeShapeType="1"/>
          </p:cNvSpPr>
          <p:nvPr/>
        </p:nvSpPr>
        <p:spPr bwMode="auto">
          <a:xfrm>
            <a:off x="10024031" y="4249348"/>
            <a:ext cx="470920"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8" name="TextBox 17">
            <a:extLst>
              <a:ext uri="{FF2B5EF4-FFF2-40B4-BE49-F238E27FC236}">
                <a16:creationId xmlns:a16="http://schemas.microsoft.com/office/drawing/2014/main" id="{BDABAC7F-9575-2E1A-48C4-84C5018AC09B}"/>
              </a:ext>
            </a:extLst>
          </p:cNvPr>
          <p:cNvSpPr txBox="1"/>
          <p:nvPr/>
        </p:nvSpPr>
        <p:spPr>
          <a:xfrm>
            <a:off x="10734655" y="4355177"/>
            <a:ext cx="590226" cy="379656"/>
          </a:xfrm>
          <a:prstGeom prst="rect">
            <a:avLst/>
          </a:prstGeom>
          <a:noFill/>
        </p:spPr>
        <p:txBody>
          <a:bodyPr wrap="none" rtlCol="0">
            <a:spAutoFit/>
          </a:bodyPr>
          <a:lstStyle/>
          <a:p>
            <a:r>
              <a:rPr lang="sv-SE" sz="1867" dirty="0"/>
              <a:t>&gt;60</a:t>
            </a:r>
          </a:p>
        </p:txBody>
      </p:sp>
      <p:graphicFrame>
        <p:nvGraphicFramePr>
          <p:cNvPr id="19" name="Table 74">
            <a:extLst>
              <a:ext uri="{FF2B5EF4-FFF2-40B4-BE49-F238E27FC236}">
                <a16:creationId xmlns:a16="http://schemas.microsoft.com/office/drawing/2014/main" id="{97BBB218-A922-7AF9-66AF-4DA8BE889E6F}"/>
              </a:ext>
            </a:extLst>
          </p:cNvPr>
          <p:cNvGraphicFramePr>
            <a:graphicFrameLocks noGrp="1"/>
          </p:cNvGraphicFramePr>
          <p:nvPr/>
        </p:nvGraphicFramePr>
        <p:xfrm>
          <a:off x="11427353" y="491348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spTree>
    <p:extLst>
      <p:ext uri="{BB962C8B-B14F-4D97-AF65-F5344CB8AC3E}">
        <p14:creationId xmlns:p14="http://schemas.microsoft.com/office/powerpoint/2010/main" val="1039677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nvPr>
        </p:nvGraphicFramePr>
        <p:xfrm>
          <a:off x="458149" y="4232539"/>
          <a:ext cx="11328400" cy="2194560"/>
        </p:xfrm>
        <a:graphic>
          <a:graphicData uri="http://schemas.openxmlformats.org/drawingml/2006/table">
            <a:tbl>
              <a:tblPr firstRow="1" bandRow="1">
                <a:tableStyleId>{5C22544A-7EE6-4342-B048-85BDC9FD1C3A}</a:tableStyleId>
              </a:tblPr>
              <a:tblGrid>
                <a:gridCol w="629968">
                  <a:extLst>
                    <a:ext uri="{9D8B030D-6E8A-4147-A177-3AD203B41FA5}">
                      <a16:colId xmlns:a16="http://schemas.microsoft.com/office/drawing/2014/main" val="122171263"/>
                    </a:ext>
                  </a:extLst>
                </a:gridCol>
                <a:gridCol w="840584">
                  <a:extLst>
                    <a:ext uri="{9D8B030D-6E8A-4147-A177-3AD203B41FA5}">
                      <a16:colId xmlns:a16="http://schemas.microsoft.com/office/drawing/2014/main" val="4048097708"/>
                    </a:ext>
                  </a:extLst>
                </a:gridCol>
                <a:gridCol w="945657">
                  <a:extLst>
                    <a:ext uri="{9D8B030D-6E8A-4147-A177-3AD203B41FA5}">
                      <a16:colId xmlns:a16="http://schemas.microsoft.com/office/drawing/2014/main" val="1390825616"/>
                    </a:ext>
                  </a:extLst>
                </a:gridCol>
                <a:gridCol w="840584">
                  <a:extLst>
                    <a:ext uri="{9D8B030D-6E8A-4147-A177-3AD203B41FA5}">
                      <a16:colId xmlns:a16="http://schemas.microsoft.com/office/drawing/2014/main" val="3994116260"/>
                    </a:ext>
                  </a:extLst>
                </a:gridCol>
                <a:gridCol w="945657">
                  <a:extLst>
                    <a:ext uri="{9D8B030D-6E8A-4147-A177-3AD203B41FA5}">
                      <a16:colId xmlns:a16="http://schemas.microsoft.com/office/drawing/2014/main" val="212687047"/>
                    </a:ext>
                  </a:extLst>
                </a:gridCol>
                <a:gridCol w="1050729">
                  <a:extLst>
                    <a:ext uri="{9D8B030D-6E8A-4147-A177-3AD203B41FA5}">
                      <a16:colId xmlns:a16="http://schemas.microsoft.com/office/drawing/2014/main" val="249606608"/>
                    </a:ext>
                  </a:extLst>
                </a:gridCol>
                <a:gridCol w="945657">
                  <a:extLst>
                    <a:ext uri="{9D8B030D-6E8A-4147-A177-3AD203B41FA5}">
                      <a16:colId xmlns:a16="http://schemas.microsoft.com/office/drawing/2014/main" val="96989021"/>
                    </a:ext>
                  </a:extLst>
                </a:gridCol>
                <a:gridCol w="1155803">
                  <a:extLst>
                    <a:ext uri="{9D8B030D-6E8A-4147-A177-3AD203B41FA5}">
                      <a16:colId xmlns:a16="http://schemas.microsoft.com/office/drawing/2014/main" val="1586850340"/>
                    </a:ext>
                  </a:extLst>
                </a:gridCol>
                <a:gridCol w="1576095">
                  <a:extLst>
                    <a:ext uri="{9D8B030D-6E8A-4147-A177-3AD203B41FA5}">
                      <a16:colId xmlns:a16="http://schemas.microsoft.com/office/drawing/2014/main" val="3347314070"/>
                    </a:ext>
                  </a:extLst>
                </a:gridCol>
                <a:gridCol w="1366071">
                  <a:extLst>
                    <a:ext uri="{9D8B030D-6E8A-4147-A177-3AD203B41FA5}">
                      <a16:colId xmlns:a16="http://schemas.microsoft.com/office/drawing/2014/main" val="1392235279"/>
                    </a:ext>
                  </a:extLst>
                </a:gridCol>
                <a:gridCol w="1031595">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5</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40709977"/>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3662455657"/>
                  </a:ext>
                </a:extLst>
              </a:tr>
              <a:tr h="365760">
                <a:tc>
                  <a:txBody>
                    <a:bodyPr/>
                    <a:lstStyle/>
                    <a:p>
                      <a:r>
                        <a:rPr lang="sv-SE" sz="1600" dirty="0"/>
                        <a:t>10</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1891486847"/>
                  </a:ext>
                </a:extLst>
              </a:tr>
            </a:tbl>
          </a:graphicData>
        </a:graphic>
      </p:graphicFrame>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10148520" y="9075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9245893" y="8861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10159480" y="9075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648395" y="5486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697375" y="879924"/>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10106784" y="1081067"/>
            <a:ext cx="569387" cy="379656"/>
          </a:xfrm>
          <a:prstGeom prst="rect">
            <a:avLst/>
          </a:prstGeom>
          <a:noFill/>
        </p:spPr>
        <p:txBody>
          <a:bodyPr wrap="none" rtlCol="0">
            <a:spAutoFit/>
          </a:bodyPr>
          <a:lstStyle/>
          <a:p>
            <a:r>
              <a:rPr lang="sv-SE" sz="1867" dirty="0"/>
              <a:t>Full</a:t>
            </a:r>
          </a:p>
        </p:txBody>
      </p:sp>
      <p:graphicFrame>
        <p:nvGraphicFramePr>
          <p:cNvPr id="12" name="Table 74">
            <a:extLst>
              <a:ext uri="{FF2B5EF4-FFF2-40B4-BE49-F238E27FC236}">
                <a16:creationId xmlns:a16="http://schemas.microsoft.com/office/drawing/2014/main" id="{9F40ED47-5F47-4B6D-5FB8-67F6A33B3766}"/>
              </a:ext>
            </a:extLst>
          </p:cNvPr>
          <p:cNvGraphicFramePr>
            <a:graphicFrameLocks noGrp="1"/>
          </p:cNvGraphicFramePr>
          <p:nvPr/>
        </p:nvGraphicFramePr>
        <p:xfrm>
          <a:off x="9961363" y="152818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sp>
        <p:nvSpPr>
          <p:cNvPr id="13" name="TextBox 12">
            <a:extLst>
              <a:ext uri="{FF2B5EF4-FFF2-40B4-BE49-F238E27FC236}">
                <a16:creationId xmlns:a16="http://schemas.microsoft.com/office/drawing/2014/main" id="{D820AA06-D8C2-AE4D-BFEC-6A94C4E5D70C}"/>
              </a:ext>
            </a:extLst>
          </p:cNvPr>
          <p:cNvSpPr txBox="1"/>
          <p:nvPr/>
        </p:nvSpPr>
        <p:spPr>
          <a:xfrm>
            <a:off x="8967361" y="842988"/>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837183" y="14912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778445" y="15049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955681" y="15012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9048784" y="15035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Tree>
    <p:extLst>
      <p:ext uri="{BB962C8B-B14F-4D97-AF65-F5344CB8AC3E}">
        <p14:creationId xmlns:p14="http://schemas.microsoft.com/office/powerpoint/2010/main" val="41797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nvPr>
        </p:nvGraphicFramePr>
        <p:xfrm>
          <a:off x="458149" y="4232539"/>
          <a:ext cx="11328400" cy="2194560"/>
        </p:xfrm>
        <a:graphic>
          <a:graphicData uri="http://schemas.openxmlformats.org/drawingml/2006/table">
            <a:tbl>
              <a:tblPr firstRow="1" bandRow="1">
                <a:tableStyleId>{5C22544A-7EE6-4342-B048-85BDC9FD1C3A}</a:tableStyleId>
              </a:tblPr>
              <a:tblGrid>
                <a:gridCol w="629968">
                  <a:extLst>
                    <a:ext uri="{9D8B030D-6E8A-4147-A177-3AD203B41FA5}">
                      <a16:colId xmlns:a16="http://schemas.microsoft.com/office/drawing/2014/main" val="122171263"/>
                    </a:ext>
                  </a:extLst>
                </a:gridCol>
                <a:gridCol w="840584">
                  <a:extLst>
                    <a:ext uri="{9D8B030D-6E8A-4147-A177-3AD203B41FA5}">
                      <a16:colId xmlns:a16="http://schemas.microsoft.com/office/drawing/2014/main" val="4048097708"/>
                    </a:ext>
                  </a:extLst>
                </a:gridCol>
                <a:gridCol w="945657">
                  <a:extLst>
                    <a:ext uri="{9D8B030D-6E8A-4147-A177-3AD203B41FA5}">
                      <a16:colId xmlns:a16="http://schemas.microsoft.com/office/drawing/2014/main" val="1390825616"/>
                    </a:ext>
                  </a:extLst>
                </a:gridCol>
                <a:gridCol w="840584">
                  <a:extLst>
                    <a:ext uri="{9D8B030D-6E8A-4147-A177-3AD203B41FA5}">
                      <a16:colId xmlns:a16="http://schemas.microsoft.com/office/drawing/2014/main" val="3994116260"/>
                    </a:ext>
                  </a:extLst>
                </a:gridCol>
                <a:gridCol w="945657">
                  <a:extLst>
                    <a:ext uri="{9D8B030D-6E8A-4147-A177-3AD203B41FA5}">
                      <a16:colId xmlns:a16="http://schemas.microsoft.com/office/drawing/2014/main" val="212687047"/>
                    </a:ext>
                  </a:extLst>
                </a:gridCol>
                <a:gridCol w="1050729">
                  <a:extLst>
                    <a:ext uri="{9D8B030D-6E8A-4147-A177-3AD203B41FA5}">
                      <a16:colId xmlns:a16="http://schemas.microsoft.com/office/drawing/2014/main" val="249606608"/>
                    </a:ext>
                  </a:extLst>
                </a:gridCol>
                <a:gridCol w="945657">
                  <a:extLst>
                    <a:ext uri="{9D8B030D-6E8A-4147-A177-3AD203B41FA5}">
                      <a16:colId xmlns:a16="http://schemas.microsoft.com/office/drawing/2014/main" val="96989021"/>
                    </a:ext>
                  </a:extLst>
                </a:gridCol>
                <a:gridCol w="1155803">
                  <a:extLst>
                    <a:ext uri="{9D8B030D-6E8A-4147-A177-3AD203B41FA5}">
                      <a16:colId xmlns:a16="http://schemas.microsoft.com/office/drawing/2014/main" val="1586850340"/>
                    </a:ext>
                  </a:extLst>
                </a:gridCol>
                <a:gridCol w="1576095">
                  <a:extLst>
                    <a:ext uri="{9D8B030D-6E8A-4147-A177-3AD203B41FA5}">
                      <a16:colId xmlns:a16="http://schemas.microsoft.com/office/drawing/2014/main" val="3347314070"/>
                    </a:ext>
                  </a:extLst>
                </a:gridCol>
                <a:gridCol w="1366071">
                  <a:extLst>
                    <a:ext uri="{9D8B030D-6E8A-4147-A177-3AD203B41FA5}">
                      <a16:colId xmlns:a16="http://schemas.microsoft.com/office/drawing/2014/main" val="1392235279"/>
                    </a:ext>
                  </a:extLst>
                </a:gridCol>
                <a:gridCol w="1031595">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30-60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5</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40709977"/>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3662455657"/>
                  </a:ext>
                </a:extLst>
              </a:tr>
              <a:tr h="365760">
                <a:tc>
                  <a:txBody>
                    <a:bodyPr/>
                    <a:lstStyle/>
                    <a:p>
                      <a:r>
                        <a:rPr lang="sv-SE" sz="1600" dirty="0"/>
                        <a:t>10</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1891486847"/>
                  </a:ext>
                </a:extLst>
              </a:tr>
            </a:tbl>
          </a:graphicData>
        </a:graphic>
      </p:graphicFrame>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10148520" y="9075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9245893" y="8861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10159480" y="9075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648395" y="5486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697375" y="879924"/>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10137329" y="1124580"/>
            <a:ext cx="569387" cy="379656"/>
          </a:xfrm>
          <a:prstGeom prst="rect">
            <a:avLst/>
          </a:prstGeom>
          <a:noFill/>
        </p:spPr>
        <p:txBody>
          <a:bodyPr wrap="none" rtlCol="0">
            <a:spAutoFit/>
          </a:bodyPr>
          <a:lstStyle/>
          <a:p>
            <a:r>
              <a:rPr lang="sv-SE" sz="1867" dirty="0"/>
              <a:t>Full</a:t>
            </a:r>
          </a:p>
        </p:txBody>
      </p:sp>
      <p:sp>
        <p:nvSpPr>
          <p:cNvPr id="13" name="TextBox 12">
            <a:extLst>
              <a:ext uri="{FF2B5EF4-FFF2-40B4-BE49-F238E27FC236}">
                <a16:creationId xmlns:a16="http://schemas.microsoft.com/office/drawing/2014/main" id="{D820AA06-D8C2-AE4D-BFEC-6A94C4E5D70C}"/>
              </a:ext>
            </a:extLst>
          </p:cNvPr>
          <p:cNvSpPr txBox="1"/>
          <p:nvPr/>
        </p:nvSpPr>
        <p:spPr>
          <a:xfrm>
            <a:off x="8967361" y="842988"/>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837183" y="14912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778445" y="15049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955681" y="15012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9048784" y="15035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22" name="Line 11">
            <a:extLst>
              <a:ext uri="{FF2B5EF4-FFF2-40B4-BE49-F238E27FC236}">
                <a16:creationId xmlns:a16="http://schemas.microsoft.com/office/drawing/2014/main" id="{90281CFA-C742-39BE-B194-48BE6742A4A6}"/>
              </a:ext>
            </a:extLst>
          </p:cNvPr>
          <p:cNvSpPr>
            <a:spLocks noChangeShapeType="1"/>
          </p:cNvSpPr>
          <p:nvPr/>
        </p:nvSpPr>
        <p:spPr bwMode="auto">
          <a:xfrm flipH="1">
            <a:off x="9604156" y="1837530"/>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3" name="Line 12">
            <a:extLst>
              <a:ext uri="{FF2B5EF4-FFF2-40B4-BE49-F238E27FC236}">
                <a16:creationId xmlns:a16="http://schemas.microsoft.com/office/drawing/2014/main" id="{B765BC5F-2562-E4AC-1CF9-EA6FA9169189}"/>
              </a:ext>
            </a:extLst>
          </p:cNvPr>
          <p:cNvSpPr>
            <a:spLocks noChangeShapeType="1"/>
          </p:cNvSpPr>
          <p:nvPr/>
        </p:nvSpPr>
        <p:spPr bwMode="auto">
          <a:xfrm>
            <a:off x="10273421" y="1858952"/>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4" name="Text Box 16">
            <a:extLst>
              <a:ext uri="{FF2B5EF4-FFF2-40B4-BE49-F238E27FC236}">
                <a16:creationId xmlns:a16="http://schemas.microsoft.com/office/drawing/2014/main" id="{398DCA1B-4FB1-DF0E-1088-70BB2F20CFDD}"/>
              </a:ext>
            </a:extLst>
          </p:cNvPr>
          <p:cNvSpPr txBox="1">
            <a:spLocks noChangeArrowheads="1"/>
          </p:cNvSpPr>
          <p:nvPr/>
        </p:nvSpPr>
        <p:spPr bwMode="auto">
          <a:xfrm>
            <a:off x="9762337" y="1500046"/>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25" name="TextBox 24">
            <a:extLst>
              <a:ext uri="{FF2B5EF4-FFF2-40B4-BE49-F238E27FC236}">
                <a16:creationId xmlns:a16="http://schemas.microsoft.com/office/drawing/2014/main" id="{A27EC5F2-BE3D-37DB-7E73-75CFA88A99C4}"/>
              </a:ext>
            </a:extLst>
          </p:cNvPr>
          <p:cNvSpPr txBox="1"/>
          <p:nvPr/>
        </p:nvSpPr>
        <p:spPr>
          <a:xfrm>
            <a:off x="9312459" y="1824599"/>
            <a:ext cx="576248" cy="379656"/>
          </a:xfrm>
          <a:prstGeom prst="rect">
            <a:avLst/>
          </a:prstGeom>
          <a:noFill/>
        </p:spPr>
        <p:txBody>
          <a:bodyPr wrap="none" rtlCol="0">
            <a:spAutoFit/>
          </a:bodyPr>
          <a:lstStyle/>
          <a:p>
            <a:r>
              <a:rPr lang="sv-SE" sz="1867" dirty="0"/>
              <a:t>Yes</a:t>
            </a:r>
          </a:p>
        </p:txBody>
      </p:sp>
      <p:sp>
        <p:nvSpPr>
          <p:cNvPr id="26" name="TextBox 25">
            <a:extLst>
              <a:ext uri="{FF2B5EF4-FFF2-40B4-BE49-F238E27FC236}">
                <a16:creationId xmlns:a16="http://schemas.microsoft.com/office/drawing/2014/main" id="{341A64A1-3AFC-99B2-4CBD-C9797D7D30FC}"/>
              </a:ext>
            </a:extLst>
          </p:cNvPr>
          <p:cNvSpPr txBox="1"/>
          <p:nvPr/>
        </p:nvSpPr>
        <p:spPr>
          <a:xfrm>
            <a:off x="10694454" y="1867649"/>
            <a:ext cx="490840" cy="379656"/>
          </a:xfrm>
          <a:prstGeom prst="rect">
            <a:avLst/>
          </a:prstGeom>
          <a:noFill/>
        </p:spPr>
        <p:txBody>
          <a:bodyPr wrap="none" rtlCol="0">
            <a:spAutoFit/>
          </a:bodyPr>
          <a:lstStyle/>
          <a:p>
            <a:r>
              <a:rPr lang="sv-SE" sz="1867" dirty="0"/>
              <a:t>No</a:t>
            </a:r>
          </a:p>
        </p:txBody>
      </p:sp>
      <p:graphicFrame>
        <p:nvGraphicFramePr>
          <p:cNvPr id="27" name="Table 74">
            <a:extLst>
              <a:ext uri="{FF2B5EF4-FFF2-40B4-BE49-F238E27FC236}">
                <a16:creationId xmlns:a16="http://schemas.microsoft.com/office/drawing/2014/main" id="{AFD34955-55C9-0E1B-5AD0-8AEAE6539B7C}"/>
              </a:ext>
            </a:extLst>
          </p:cNvPr>
          <p:cNvGraphicFramePr>
            <a:graphicFrameLocks noGrp="1"/>
          </p:cNvGraphicFramePr>
          <p:nvPr/>
        </p:nvGraphicFramePr>
        <p:xfrm>
          <a:off x="9470589" y="249199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sp>
        <p:nvSpPr>
          <p:cNvPr id="29" name="AutoShape 20">
            <a:extLst>
              <a:ext uri="{FF2B5EF4-FFF2-40B4-BE49-F238E27FC236}">
                <a16:creationId xmlns:a16="http://schemas.microsoft.com/office/drawing/2014/main" id="{B006F250-16EE-A046-B213-B1DBE5DCF236}"/>
              </a:ext>
            </a:extLst>
          </p:cNvPr>
          <p:cNvSpPr>
            <a:spLocks noChangeArrowheads="1"/>
          </p:cNvSpPr>
          <p:nvPr/>
        </p:nvSpPr>
        <p:spPr bwMode="auto">
          <a:xfrm>
            <a:off x="10587517" y="2451770"/>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0" name="Text Box 21">
            <a:extLst>
              <a:ext uri="{FF2B5EF4-FFF2-40B4-BE49-F238E27FC236}">
                <a16:creationId xmlns:a16="http://schemas.microsoft.com/office/drawing/2014/main" id="{259024F7-E27B-687C-F555-176F79A6A556}"/>
              </a:ext>
            </a:extLst>
          </p:cNvPr>
          <p:cNvSpPr txBox="1">
            <a:spLocks noChangeArrowheads="1"/>
          </p:cNvSpPr>
          <p:nvPr/>
        </p:nvSpPr>
        <p:spPr bwMode="auto">
          <a:xfrm>
            <a:off x="10680620" y="2454067"/>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Tree>
    <p:extLst>
      <p:ext uri="{BB962C8B-B14F-4D97-AF65-F5344CB8AC3E}">
        <p14:creationId xmlns:p14="http://schemas.microsoft.com/office/powerpoint/2010/main" val="336347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nvPr>
        </p:nvGraphicFramePr>
        <p:xfrm>
          <a:off x="458149" y="5401773"/>
          <a:ext cx="11328400" cy="1097280"/>
        </p:xfrm>
        <a:graphic>
          <a:graphicData uri="http://schemas.openxmlformats.org/drawingml/2006/table">
            <a:tbl>
              <a:tblPr firstRow="1" bandRow="1">
                <a:tableStyleId>{5C22544A-7EE6-4342-B048-85BDC9FD1C3A}</a:tableStyleId>
              </a:tblPr>
              <a:tblGrid>
                <a:gridCol w="629968">
                  <a:extLst>
                    <a:ext uri="{9D8B030D-6E8A-4147-A177-3AD203B41FA5}">
                      <a16:colId xmlns:a16="http://schemas.microsoft.com/office/drawing/2014/main" val="122171263"/>
                    </a:ext>
                  </a:extLst>
                </a:gridCol>
                <a:gridCol w="840584">
                  <a:extLst>
                    <a:ext uri="{9D8B030D-6E8A-4147-A177-3AD203B41FA5}">
                      <a16:colId xmlns:a16="http://schemas.microsoft.com/office/drawing/2014/main" val="4048097708"/>
                    </a:ext>
                  </a:extLst>
                </a:gridCol>
                <a:gridCol w="945657">
                  <a:extLst>
                    <a:ext uri="{9D8B030D-6E8A-4147-A177-3AD203B41FA5}">
                      <a16:colId xmlns:a16="http://schemas.microsoft.com/office/drawing/2014/main" val="1390825616"/>
                    </a:ext>
                  </a:extLst>
                </a:gridCol>
                <a:gridCol w="840584">
                  <a:extLst>
                    <a:ext uri="{9D8B030D-6E8A-4147-A177-3AD203B41FA5}">
                      <a16:colId xmlns:a16="http://schemas.microsoft.com/office/drawing/2014/main" val="3994116260"/>
                    </a:ext>
                  </a:extLst>
                </a:gridCol>
                <a:gridCol w="945657">
                  <a:extLst>
                    <a:ext uri="{9D8B030D-6E8A-4147-A177-3AD203B41FA5}">
                      <a16:colId xmlns:a16="http://schemas.microsoft.com/office/drawing/2014/main" val="212687047"/>
                    </a:ext>
                  </a:extLst>
                </a:gridCol>
                <a:gridCol w="1050729">
                  <a:extLst>
                    <a:ext uri="{9D8B030D-6E8A-4147-A177-3AD203B41FA5}">
                      <a16:colId xmlns:a16="http://schemas.microsoft.com/office/drawing/2014/main" val="249606608"/>
                    </a:ext>
                  </a:extLst>
                </a:gridCol>
                <a:gridCol w="945657">
                  <a:extLst>
                    <a:ext uri="{9D8B030D-6E8A-4147-A177-3AD203B41FA5}">
                      <a16:colId xmlns:a16="http://schemas.microsoft.com/office/drawing/2014/main" val="96989021"/>
                    </a:ext>
                  </a:extLst>
                </a:gridCol>
                <a:gridCol w="1155803">
                  <a:extLst>
                    <a:ext uri="{9D8B030D-6E8A-4147-A177-3AD203B41FA5}">
                      <a16:colId xmlns:a16="http://schemas.microsoft.com/office/drawing/2014/main" val="1586850340"/>
                    </a:ext>
                  </a:extLst>
                </a:gridCol>
                <a:gridCol w="1576095">
                  <a:extLst>
                    <a:ext uri="{9D8B030D-6E8A-4147-A177-3AD203B41FA5}">
                      <a16:colId xmlns:a16="http://schemas.microsoft.com/office/drawing/2014/main" val="3347314070"/>
                    </a:ext>
                  </a:extLst>
                </a:gridCol>
                <a:gridCol w="1366071">
                  <a:extLst>
                    <a:ext uri="{9D8B030D-6E8A-4147-A177-3AD203B41FA5}">
                      <a16:colId xmlns:a16="http://schemas.microsoft.com/office/drawing/2014/main" val="1392235279"/>
                    </a:ext>
                  </a:extLst>
                </a:gridCol>
                <a:gridCol w="1031595">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10-30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&gt;60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3662455657"/>
                  </a:ext>
                </a:extLst>
              </a:tr>
            </a:tbl>
          </a:graphicData>
        </a:graphic>
      </p:graphicFrame>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10148520" y="9075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9245893" y="8861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10159480" y="9075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648395" y="5486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697375" y="879924"/>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10137329" y="1124580"/>
            <a:ext cx="569387" cy="379656"/>
          </a:xfrm>
          <a:prstGeom prst="rect">
            <a:avLst/>
          </a:prstGeom>
          <a:noFill/>
        </p:spPr>
        <p:txBody>
          <a:bodyPr wrap="none" rtlCol="0">
            <a:spAutoFit/>
          </a:bodyPr>
          <a:lstStyle/>
          <a:p>
            <a:r>
              <a:rPr lang="sv-SE" sz="1867" dirty="0"/>
              <a:t>Full</a:t>
            </a:r>
          </a:p>
        </p:txBody>
      </p:sp>
      <p:sp>
        <p:nvSpPr>
          <p:cNvPr id="13" name="TextBox 12">
            <a:extLst>
              <a:ext uri="{FF2B5EF4-FFF2-40B4-BE49-F238E27FC236}">
                <a16:creationId xmlns:a16="http://schemas.microsoft.com/office/drawing/2014/main" id="{D820AA06-D8C2-AE4D-BFEC-6A94C4E5D70C}"/>
              </a:ext>
            </a:extLst>
          </p:cNvPr>
          <p:cNvSpPr txBox="1"/>
          <p:nvPr/>
        </p:nvSpPr>
        <p:spPr>
          <a:xfrm>
            <a:off x="8967361" y="842988"/>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837183" y="14912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778445" y="15049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955681" y="15012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9048784" y="15035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22" name="Line 11">
            <a:extLst>
              <a:ext uri="{FF2B5EF4-FFF2-40B4-BE49-F238E27FC236}">
                <a16:creationId xmlns:a16="http://schemas.microsoft.com/office/drawing/2014/main" id="{90281CFA-C742-39BE-B194-48BE6742A4A6}"/>
              </a:ext>
            </a:extLst>
          </p:cNvPr>
          <p:cNvSpPr>
            <a:spLocks noChangeShapeType="1"/>
          </p:cNvSpPr>
          <p:nvPr/>
        </p:nvSpPr>
        <p:spPr bwMode="auto">
          <a:xfrm flipH="1">
            <a:off x="9604156" y="1837530"/>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3" name="Line 12">
            <a:extLst>
              <a:ext uri="{FF2B5EF4-FFF2-40B4-BE49-F238E27FC236}">
                <a16:creationId xmlns:a16="http://schemas.microsoft.com/office/drawing/2014/main" id="{B765BC5F-2562-E4AC-1CF9-EA6FA9169189}"/>
              </a:ext>
            </a:extLst>
          </p:cNvPr>
          <p:cNvSpPr>
            <a:spLocks noChangeShapeType="1"/>
          </p:cNvSpPr>
          <p:nvPr/>
        </p:nvSpPr>
        <p:spPr bwMode="auto">
          <a:xfrm>
            <a:off x="10273421" y="1858952"/>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4" name="Text Box 16">
            <a:extLst>
              <a:ext uri="{FF2B5EF4-FFF2-40B4-BE49-F238E27FC236}">
                <a16:creationId xmlns:a16="http://schemas.microsoft.com/office/drawing/2014/main" id="{398DCA1B-4FB1-DF0E-1088-70BB2F20CFDD}"/>
              </a:ext>
            </a:extLst>
          </p:cNvPr>
          <p:cNvSpPr txBox="1">
            <a:spLocks noChangeArrowheads="1"/>
          </p:cNvSpPr>
          <p:nvPr/>
        </p:nvSpPr>
        <p:spPr bwMode="auto">
          <a:xfrm>
            <a:off x="9762337" y="1500046"/>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25" name="TextBox 24">
            <a:extLst>
              <a:ext uri="{FF2B5EF4-FFF2-40B4-BE49-F238E27FC236}">
                <a16:creationId xmlns:a16="http://schemas.microsoft.com/office/drawing/2014/main" id="{A27EC5F2-BE3D-37DB-7E73-75CFA88A99C4}"/>
              </a:ext>
            </a:extLst>
          </p:cNvPr>
          <p:cNvSpPr txBox="1"/>
          <p:nvPr/>
        </p:nvSpPr>
        <p:spPr>
          <a:xfrm>
            <a:off x="9312459" y="1824599"/>
            <a:ext cx="576248" cy="379656"/>
          </a:xfrm>
          <a:prstGeom prst="rect">
            <a:avLst/>
          </a:prstGeom>
          <a:noFill/>
        </p:spPr>
        <p:txBody>
          <a:bodyPr wrap="none" rtlCol="0">
            <a:spAutoFit/>
          </a:bodyPr>
          <a:lstStyle/>
          <a:p>
            <a:r>
              <a:rPr lang="sv-SE" sz="1867" dirty="0"/>
              <a:t>Yes</a:t>
            </a:r>
          </a:p>
        </p:txBody>
      </p:sp>
      <p:sp>
        <p:nvSpPr>
          <p:cNvPr id="26" name="TextBox 25">
            <a:extLst>
              <a:ext uri="{FF2B5EF4-FFF2-40B4-BE49-F238E27FC236}">
                <a16:creationId xmlns:a16="http://schemas.microsoft.com/office/drawing/2014/main" id="{341A64A1-3AFC-99B2-4CBD-C9797D7D30FC}"/>
              </a:ext>
            </a:extLst>
          </p:cNvPr>
          <p:cNvSpPr txBox="1"/>
          <p:nvPr/>
        </p:nvSpPr>
        <p:spPr>
          <a:xfrm>
            <a:off x="10694454" y="1867649"/>
            <a:ext cx="490840" cy="379656"/>
          </a:xfrm>
          <a:prstGeom prst="rect">
            <a:avLst/>
          </a:prstGeom>
          <a:noFill/>
        </p:spPr>
        <p:txBody>
          <a:bodyPr wrap="none" rtlCol="0">
            <a:spAutoFit/>
          </a:bodyPr>
          <a:lstStyle/>
          <a:p>
            <a:r>
              <a:rPr lang="sv-SE" sz="1867" dirty="0"/>
              <a:t>No</a:t>
            </a:r>
          </a:p>
        </p:txBody>
      </p:sp>
      <p:sp>
        <p:nvSpPr>
          <p:cNvPr id="29" name="AutoShape 20">
            <a:extLst>
              <a:ext uri="{FF2B5EF4-FFF2-40B4-BE49-F238E27FC236}">
                <a16:creationId xmlns:a16="http://schemas.microsoft.com/office/drawing/2014/main" id="{B006F250-16EE-A046-B213-B1DBE5DCF236}"/>
              </a:ext>
            </a:extLst>
          </p:cNvPr>
          <p:cNvSpPr>
            <a:spLocks noChangeArrowheads="1"/>
          </p:cNvSpPr>
          <p:nvPr/>
        </p:nvSpPr>
        <p:spPr bwMode="auto">
          <a:xfrm>
            <a:off x="10587517" y="2451770"/>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0" name="Text Box 21">
            <a:extLst>
              <a:ext uri="{FF2B5EF4-FFF2-40B4-BE49-F238E27FC236}">
                <a16:creationId xmlns:a16="http://schemas.microsoft.com/office/drawing/2014/main" id="{259024F7-E27B-687C-F555-176F79A6A556}"/>
              </a:ext>
            </a:extLst>
          </p:cNvPr>
          <p:cNvSpPr txBox="1">
            <a:spLocks noChangeArrowheads="1"/>
          </p:cNvSpPr>
          <p:nvPr/>
        </p:nvSpPr>
        <p:spPr bwMode="auto">
          <a:xfrm>
            <a:off x="10680620" y="2454067"/>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0" name="Line 11">
            <a:extLst>
              <a:ext uri="{FF2B5EF4-FFF2-40B4-BE49-F238E27FC236}">
                <a16:creationId xmlns:a16="http://schemas.microsoft.com/office/drawing/2014/main" id="{E1FA2B53-DB5D-9B70-1101-6775EA9FB47F}"/>
              </a:ext>
            </a:extLst>
          </p:cNvPr>
          <p:cNvSpPr>
            <a:spLocks noChangeShapeType="1"/>
          </p:cNvSpPr>
          <p:nvPr/>
        </p:nvSpPr>
        <p:spPr bwMode="auto">
          <a:xfrm flipH="1">
            <a:off x="8997460" y="2775534"/>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1" name="Line 12">
            <a:extLst>
              <a:ext uri="{FF2B5EF4-FFF2-40B4-BE49-F238E27FC236}">
                <a16:creationId xmlns:a16="http://schemas.microsoft.com/office/drawing/2014/main" id="{CBF1A362-1A7A-8217-BA5F-6403CC63E167}"/>
              </a:ext>
            </a:extLst>
          </p:cNvPr>
          <p:cNvSpPr>
            <a:spLocks noChangeShapeType="1"/>
          </p:cNvSpPr>
          <p:nvPr/>
        </p:nvSpPr>
        <p:spPr bwMode="auto">
          <a:xfrm>
            <a:off x="9666725" y="2796956"/>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2" name="Text Box 16">
            <a:extLst>
              <a:ext uri="{FF2B5EF4-FFF2-40B4-BE49-F238E27FC236}">
                <a16:creationId xmlns:a16="http://schemas.microsoft.com/office/drawing/2014/main" id="{790FAE07-CBF8-7A4E-5B3C-19BEE7B64E7E}"/>
              </a:ext>
            </a:extLst>
          </p:cNvPr>
          <p:cNvSpPr txBox="1">
            <a:spLocks noChangeArrowheads="1"/>
          </p:cNvSpPr>
          <p:nvPr/>
        </p:nvSpPr>
        <p:spPr bwMode="auto">
          <a:xfrm>
            <a:off x="9155641" y="2438050"/>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18" name="TextBox 17">
            <a:extLst>
              <a:ext uri="{FF2B5EF4-FFF2-40B4-BE49-F238E27FC236}">
                <a16:creationId xmlns:a16="http://schemas.microsoft.com/office/drawing/2014/main" id="{BECE9606-FBC8-B3DC-421A-DE091A6E66A7}"/>
              </a:ext>
            </a:extLst>
          </p:cNvPr>
          <p:cNvSpPr txBox="1"/>
          <p:nvPr/>
        </p:nvSpPr>
        <p:spPr>
          <a:xfrm>
            <a:off x="8738787" y="2792587"/>
            <a:ext cx="576248" cy="379656"/>
          </a:xfrm>
          <a:prstGeom prst="rect">
            <a:avLst/>
          </a:prstGeom>
          <a:noFill/>
        </p:spPr>
        <p:txBody>
          <a:bodyPr wrap="none" rtlCol="0">
            <a:spAutoFit/>
          </a:bodyPr>
          <a:lstStyle/>
          <a:p>
            <a:r>
              <a:rPr lang="sv-SE" sz="1867" dirty="0"/>
              <a:t>Yes</a:t>
            </a:r>
          </a:p>
        </p:txBody>
      </p:sp>
      <p:sp>
        <p:nvSpPr>
          <p:cNvPr id="19" name="TextBox 18">
            <a:extLst>
              <a:ext uri="{FF2B5EF4-FFF2-40B4-BE49-F238E27FC236}">
                <a16:creationId xmlns:a16="http://schemas.microsoft.com/office/drawing/2014/main" id="{57C296E0-93E9-65C1-25EF-31D29A6D8773}"/>
              </a:ext>
            </a:extLst>
          </p:cNvPr>
          <p:cNvSpPr txBox="1"/>
          <p:nvPr/>
        </p:nvSpPr>
        <p:spPr>
          <a:xfrm>
            <a:off x="9989330" y="2813881"/>
            <a:ext cx="490840" cy="379656"/>
          </a:xfrm>
          <a:prstGeom prst="rect">
            <a:avLst/>
          </a:prstGeom>
          <a:noFill/>
        </p:spPr>
        <p:txBody>
          <a:bodyPr wrap="none" rtlCol="0">
            <a:spAutoFit/>
          </a:bodyPr>
          <a:lstStyle/>
          <a:p>
            <a:r>
              <a:rPr lang="sv-SE" sz="1867" dirty="0"/>
              <a:t>No</a:t>
            </a:r>
          </a:p>
        </p:txBody>
      </p:sp>
      <p:sp>
        <p:nvSpPr>
          <p:cNvPr id="28" name="AutoShape 20">
            <a:extLst>
              <a:ext uri="{FF2B5EF4-FFF2-40B4-BE49-F238E27FC236}">
                <a16:creationId xmlns:a16="http://schemas.microsoft.com/office/drawing/2014/main" id="{EEBCAC6C-F734-F26F-4D7B-F992917E3BFE}"/>
              </a:ext>
            </a:extLst>
          </p:cNvPr>
          <p:cNvSpPr>
            <a:spLocks noChangeArrowheads="1"/>
          </p:cNvSpPr>
          <p:nvPr/>
        </p:nvSpPr>
        <p:spPr bwMode="auto">
          <a:xfrm>
            <a:off x="9992465" y="339669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1" name="Text Box 21">
            <a:extLst>
              <a:ext uri="{FF2B5EF4-FFF2-40B4-BE49-F238E27FC236}">
                <a16:creationId xmlns:a16="http://schemas.microsoft.com/office/drawing/2014/main" id="{4411723A-F634-9FD9-93CF-E22D53B9DB5B}"/>
              </a:ext>
            </a:extLst>
          </p:cNvPr>
          <p:cNvSpPr txBox="1">
            <a:spLocks noChangeArrowheads="1"/>
          </p:cNvSpPr>
          <p:nvPr/>
        </p:nvSpPr>
        <p:spPr bwMode="auto">
          <a:xfrm>
            <a:off x="10085568" y="3398992"/>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32" name="AutoShape 18">
            <a:extLst>
              <a:ext uri="{FF2B5EF4-FFF2-40B4-BE49-F238E27FC236}">
                <a16:creationId xmlns:a16="http://schemas.microsoft.com/office/drawing/2014/main" id="{0A1E0DEB-2EB5-F301-1BC1-895219E8591B}"/>
              </a:ext>
            </a:extLst>
          </p:cNvPr>
          <p:cNvSpPr>
            <a:spLocks noChangeArrowheads="1"/>
          </p:cNvSpPr>
          <p:nvPr/>
        </p:nvSpPr>
        <p:spPr bwMode="auto">
          <a:xfrm>
            <a:off x="8674041" y="3383020"/>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3" name="Text Box 19">
            <a:extLst>
              <a:ext uri="{FF2B5EF4-FFF2-40B4-BE49-F238E27FC236}">
                <a16:creationId xmlns:a16="http://schemas.microsoft.com/office/drawing/2014/main" id="{CF79DFB3-09D9-2A8C-4A8C-9D6D7343B10A}"/>
              </a:ext>
            </a:extLst>
          </p:cNvPr>
          <p:cNvSpPr txBox="1">
            <a:spLocks noChangeArrowheads="1"/>
          </p:cNvSpPr>
          <p:nvPr/>
        </p:nvSpPr>
        <p:spPr bwMode="auto">
          <a:xfrm>
            <a:off x="8615303" y="3396695"/>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Tree>
    <p:extLst>
      <p:ext uri="{BB962C8B-B14F-4D97-AF65-F5344CB8AC3E}">
        <p14:creationId xmlns:p14="http://schemas.microsoft.com/office/powerpoint/2010/main" val="115195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8" grpId="0"/>
      <p:bldP spid="19" grpId="0"/>
      <p:bldP spid="28" grpId="0" animBg="1"/>
      <p:bldP spid="31" grpId="0"/>
      <p:bldP spid="32" grpId="0" animBg="1"/>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10">
            <a:extLst>
              <a:ext uri="{FF2B5EF4-FFF2-40B4-BE49-F238E27FC236}">
                <a16:creationId xmlns:a16="http://schemas.microsoft.com/office/drawing/2014/main" id="{7089C66C-115F-489E-8831-E4874595BE37}"/>
              </a:ext>
            </a:extLst>
          </p:cNvPr>
          <p:cNvSpPr>
            <a:spLocks noChangeShapeType="1"/>
          </p:cNvSpPr>
          <p:nvPr/>
        </p:nvSpPr>
        <p:spPr bwMode="auto">
          <a:xfrm flipH="1">
            <a:off x="2635577" y="1494979"/>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 name="Line 11">
            <a:extLst>
              <a:ext uri="{FF2B5EF4-FFF2-40B4-BE49-F238E27FC236}">
                <a16:creationId xmlns:a16="http://schemas.microsoft.com/office/drawing/2014/main" id="{76099725-1ED9-D110-F141-67C5EC591C40}"/>
              </a:ext>
            </a:extLst>
          </p:cNvPr>
          <p:cNvSpPr>
            <a:spLocks noChangeShapeType="1"/>
          </p:cNvSpPr>
          <p:nvPr/>
        </p:nvSpPr>
        <p:spPr bwMode="auto">
          <a:xfrm flipH="1">
            <a:off x="1732950" y="1473558"/>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2">
            <a:extLst>
              <a:ext uri="{FF2B5EF4-FFF2-40B4-BE49-F238E27FC236}">
                <a16:creationId xmlns:a16="http://schemas.microsoft.com/office/drawing/2014/main" id="{16CEF928-2697-C8EA-08D6-FB18C11A28AF}"/>
              </a:ext>
            </a:extLst>
          </p:cNvPr>
          <p:cNvSpPr>
            <a:spLocks noChangeShapeType="1"/>
          </p:cNvSpPr>
          <p:nvPr/>
        </p:nvSpPr>
        <p:spPr bwMode="auto">
          <a:xfrm>
            <a:off x="2646537" y="1494980"/>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Text Box 16">
            <a:extLst>
              <a:ext uri="{FF2B5EF4-FFF2-40B4-BE49-F238E27FC236}">
                <a16:creationId xmlns:a16="http://schemas.microsoft.com/office/drawing/2014/main" id="{DAD47DC9-49C6-1335-B4B5-EA7341695618}"/>
              </a:ext>
            </a:extLst>
          </p:cNvPr>
          <p:cNvSpPr txBox="1">
            <a:spLocks noChangeArrowheads="1"/>
          </p:cNvSpPr>
          <p:nvPr/>
        </p:nvSpPr>
        <p:spPr bwMode="auto">
          <a:xfrm>
            <a:off x="2135453" y="113607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7" name="TextBox 6">
            <a:extLst>
              <a:ext uri="{FF2B5EF4-FFF2-40B4-BE49-F238E27FC236}">
                <a16:creationId xmlns:a16="http://schemas.microsoft.com/office/drawing/2014/main" id="{9F167F9B-68F4-446C-B29D-F76B47C3A2A6}"/>
              </a:ext>
            </a:extLst>
          </p:cNvPr>
          <p:cNvSpPr txBox="1"/>
          <p:nvPr/>
        </p:nvSpPr>
        <p:spPr>
          <a:xfrm>
            <a:off x="3184433" y="1467317"/>
            <a:ext cx="809837" cy="379656"/>
          </a:xfrm>
          <a:prstGeom prst="rect">
            <a:avLst/>
          </a:prstGeom>
          <a:noFill/>
        </p:spPr>
        <p:txBody>
          <a:bodyPr wrap="none" rtlCol="0">
            <a:spAutoFit/>
          </a:bodyPr>
          <a:lstStyle/>
          <a:p>
            <a:r>
              <a:rPr lang="sv-SE" sz="1867" dirty="0"/>
              <a:t>Some</a:t>
            </a:r>
          </a:p>
        </p:txBody>
      </p:sp>
      <p:sp>
        <p:nvSpPr>
          <p:cNvPr id="8" name="TextBox 7">
            <a:extLst>
              <a:ext uri="{FF2B5EF4-FFF2-40B4-BE49-F238E27FC236}">
                <a16:creationId xmlns:a16="http://schemas.microsoft.com/office/drawing/2014/main" id="{0771C84D-F472-370C-1A76-E90DA3071010}"/>
              </a:ext>
            </a:extLst>
          </p:cNvPr>
          <p:cNvSpPr txBox="1"/>
          <p:nvPr/>
        </p:nvSpPr>
        <p:spPr>
          <a:xfrm>
            <a:off x="2624386" y="1711973"/>
            <a:ext cx="569387" cy="379656"/>
          </a:xfrm>
          <a:prstGeom prst="rect">
            <a:avLst/>
          </a:prstGeom>
          <a:noFill/>
        </p:spPr>
        <p:txBody>
          <a:bodyPr wrap="none" rtlCol="0">
            <a:spAutoFit/>
          </a:bodyPr>
          <a:lstStyle/>
          <a:p>
            <a:r>
              <a:rPr lang="sv-SE" sz="1867" dirty="0"/>
              <a:t>Full</a:t>
            </a:r>
          </a:p>
        </p:txBody>
      </p:sp>
      <p:sp>
        <p:nvSpPr>
          <p:cNvPr id="9" name="TextBox 8">
            <a:extLst>
              <a:ext uri="{FF2B5EF4-FFF2-40B4-BE49-F238E27FC236}">
                <a16:creationId xmlns:a16="http://schemas.microsoft.com/office/drawing/2014/main" id="{6370FFC0-51F4-CC22-5E33-B12E8457084E}"/>
              </a:ext>
            </a:extLst>
          </p:cNvPr>
          <p:cNvSpPr txBox="1"/>
          <p:nvPr/>
        </p:nvSpPr>
        <p:spPr>
          <a:xfrm>
            <a:off x="1454419" y="1430381"/>
            <a:ext cx="756938" cy="379656"/>
          </a:xfrm>
          <a:prstGeom prst="rect">
            <a:avLst/>
          </a:prstGeom>
          <a:noFill/>
        </p:spPr>
        <p:txBody>
          <a:bodyPr wrap="none" rtlCol="0">
            <a:spAutoFit/>
          </a:bodyPr>
          <a:lstStyle/>
          <a:p>
            <a:r>
              <a:rPr lang="sv-SE" sz="1867" dirty="0"/>
              <a:t>None</a:t>
            </a:r>
          </a:p>
        </p:txBody>
      </p:sp>
      <p:sp>
        <p:nvSpPr>
          <p:cNvPr id="10" name="AutoShape 18">
            <a:extLst>
              <a:ext uri="{FF2B5EF4-FFF2-40B4-BE49-F238E27FC236}">
                <a16:creationId xmlns:a16="http://schemas.microsoft.com/office/drawing/2014/main" id="{7575ED08-77F4-6747-DC46-CFAE4FC60C55}"/>
              </a:ext>
            </a:extLst>
          </p:cNvPr>
          <p:cNvSpPr>
            <a:spLocks noChangeArrowheads="1"/>
          </p:cNvSpPr>
          <p:nvPr/>
        </p:nvSpPr>
        <p:spPr bwMode="auto">
          <a:xfrm>
            <a:off x="3324241" y="2078665"/>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1" name="Text Box 19">
            <a:extLst>
              <a:ext uri="{FF2B5EF4-FFF2-40B4-BE49-F238E27FC236}">
                <a16:creationId xmlns:a16="http://schemas.microsoft.com/office/drawing/2014/main" id="{7C973B31-0B25-BEB1-2568-5C436D220F3C}"/>
              </a:ext>
            </a:extLst>
          </p:cNvPr>
          <p:cNvSpPr txBox="1">
            <a:spLocks noChangeArrowheads="1"/>
          </p:cNvSpPr>
          <p:nvPr/>
        </p:nvSpPr>
        <p:spPr bwMode="auto">
          <a:xfrm>
            <a:off x="3265503" y="2092340"/>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2" name="AutoShape 20">
            <a:extLst>
              <a:ext uri="{FF2B5EF4-FFF2-40B4-BE49-F238E27FC236}">
                <a16:creationId xmlns:a16="http://schemas.microsoft.com/office/drawing/2014/main" id="{434803B5-9F1B-57AB-6A68-05873FD96987}"/>
              </a:ext>
            </a:extLst>
          </p:cNvPr>
          <p:cNvSpPr>
            <a:spLocks noChangeArrowheads="1"/>
          </p:cNvSpPr>
          <p:nvPr/>
        </p:nvSpPr>
        <p:spPr bwMode="auto">
          <a:xfrm>
            <a:off x="1442739" y="2088640"/>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3" name="Text Box 21">
            <a:extLst>
              <a:ext uri="{FF2B5EF4-FFF2-40B4-BE49-F238E27FC236}">
                <a16:creationId xmlns:a16="http://schemas.microsoft.com/office/drawing/2014/main" id="{3AE607DF-B18E-4BBF-111C-D97809CEBA6F}"/>
              </a:ext>
            </a:extLst>
          </p:cNvPr>
          <p:cNvSpPr txBox="1">
            <a:spLocks noChangeArrowheads="1"/>
          </p:cNvSpPr>
          <p:nvPr/>
        </p:nvSpPr>
        <p:spPr bwMode="auto">
          <a:xfrm>
            <a:off x="1535841" y="2090936"/>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4" name="Line 11">
            <a:extLst>
              <a:ext uri="{FF2B5EF4-FFF2-40B4-BE49-F238E27FC236}">
                <a16:creationId xmlns:a16="http://schemas.microsoft.com/office/drawing/2014/main" id="{5514E57E-4B9D-9498-9AD0-004E72C9C709}"/>
              </a:ext>
            </a:extLst>
          </p:cNvPr>
          <p:cNvSpPr>
            <a:spLocks noChangeShapeType="1"/>
          </p:cNvSpPr>
          <p:nvPr/>
        </p:nvSpPr>
        <p:spPr bwMode="auto">
          <a:xfrm flipH="1">
            <a:off x="2074710" y="2427825"/>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5" name="Line 12">
            <a:extLst>
              <a:ext uri="{FF2B5EF4-FFF2-40B4-BE49-F238E27FC236}">
                <a16:creationId xmlns:a16="http://schemas.microsoft.com/office/drawing/2014/main" id="{F036CFF7-D15D-CD8E-E2B8-1760742FC0DD}"/>
              </a:ext>
            </a:extLst>
          </p:cNvPr>
          <p:cNvSpPr>
            <a:spLocks noChangeShapeType="1"/>
          </p:cNvSpPr>
          <p:nvPr/>
        </p:nvSpPr>
        <p:spPr bwMode="auto">
          <a:xfrm>
            <a:off x="2743976" y="2449246"/>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6" name="Text Box 16">
            <a:extLst>
              <a:ext uri="{FF2B5EF4-FFF2-40B4-BE49-F238E27FC236}">
                <a16:creationId xmlns:a16="http://schemas.microsoft.com/office/drawing/2014/main" id="{64500D6C-0725-49C9-77CA-899C0FA949FD}"/>
              </a:ext>
            </a:extLst>
          </p:cNvPr>
          <p:cNvSpPr txBox="1">
            <a:spLocks noChangeArrowheads="1"/>
          </p:cNvSpPr>
          <p:nvPr/>
        </p:nvSpPr>
        <p:spPr bwMode="auto">
          <a:xfrm>
            <a:off x="2232891" y="209034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Hungry</a:t>
            </a:r>
            <a:endParaRPr lang="en-US" altLang="en-US" sz="1467" dirty="0">
              <a:solidFill>
                <a:schemeClr val="bg2"/>
              </a:solidFill>
              <a:latin typeface="Arial" panose="020B0604020202020204" pitchFamily="34" charset="0"/>
            </a:endParaRPr>
          </a:p>
        </p:txBody>
      </p:sp>
      <p:sp>
        <p:nvSpPr>
          <p:cNvPr id="17" name="TextBox 16">
            <a:extLst>
              <a:ext uri="{FF2B5EF4-FFF2-40B4-BE49-F238E27FC236}">
                <a16:creationId xmlns:a16="http://schemas.microsoft.com/office/drawing/2014/main" id="{74D4E605-B2C0-5973-5191-86C05A680864}"/>
              </a:ext>
            </a:extLst>
          </p:cNvPr>
          <p:cNvSpPr txBox="1"/>
          <p:nvPr/>
        </p:nvSpPr>
        <p:spPr>
          <a:xfrm>
            <a:off x="1823792" y="2403769"/>
            <a:ext cx="576248" cy="379656"/>
          </a:xfrm>
          <a:prstGeom prst="rect">
            <a:avLst/>
          </a:prstGeom>
          <a:noFill/>
        </p:spPr>
        <p:txBody>
          <a:bodyPr wrap="none" rtlCol="0">
            <a:spAutoFit/>
          </a:bodyPr>
          <a:lstStyle/>
          <a:p>
            <a:r>
              <a:rPr lang="sv-SE" sz="1867" dirty="0"/>
              <a:t>Yes</a:t>
            </a:r>
          </a:p>
        </p:txBody>
      </p:sp>
      <p:sp>
        <p:nvSpPr>
          <p:cNvPr id="18" name="TextBox 17">
            <a:extLst>
              <a:ext uri="{FF2B5EF4-FFF2-40B4-BE49-F238E27FC236}">
                <a16:creationId xmlns:a16="http://schemas.microsoft.com/office/drawing/2014/main" id="{1C116A3A-7871-0B13-7F3F-1B3AE696CFC9}"/>
              </a:ext>
            </a:extLst>
          </p:cNvPr>
          <p:cNvSpPr txBox="1"/>
          <p:nvPr/>
        </p:nvSpPr>
        <p:spPr>
          <a:xfrm>
            <a:off x="3170554" y="2424717"/>
            <a:ext cx="490840" cy="379656"/>
          </a:xfrm>
          <a:prstGeom prst="rect">
            <a:avLst/>
          </a:prstGeom>
          <a:noFill/>
        </p:spPr>
        <p:txBody>
          <a:bodyPr wrap="none" rtlCol="0">
            <a:spAutoFit/>
          </a:bodyPr>
          <a:lstStyle/>
          <a:p>
            <a:r>
              <a:rPr lang="sv-SE" sz="1867" dirty="0"/>
              <a:t>No</a:t>
            </a:r>
          </a:p>
        </p:txBody>
      </p:sp>
      <p:sp>
        <p:nvSpPr>
          <p:cNvPr id="19" name="AutoShape 20">
            <a:extLst>
              <a:ext uri="{FF2B5EF4-FFF2-40B4-BE49-F238E27FC236}">
                <a16:creationId xmlns:a16="http://schemas.microsoft.com/office/drawing/2014/main" id="{10777753-06AC-2A37-315C-93066693D27C}"/>
              </a:ext>
            </a:extLst>
          </p:cNvPr>
          <p:cNvSpPr>
            <a:spLocks noChangeArrowheads="1"/>
          </p:cNvSpPr>
          <p:nvPr/>
        </p:nvSpPr>
        <p:spPr bwMode="auto">
          <a:xfrm>
            <a:off x="3071528" y="3055193"/>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0" name="Text Box 21">
            <a:extLst>
              <a:ext uri="{FF2B5EF4-FFF2-40B4-BE49-F238E27FC236}">
                <a16:creationId xmlns:a16="http://schemas.microsoft.com/office/drawing/2014/main" id="{25EAF83B-B63C-53A6-FDB8-D8FF26255CF5}"/>
              </a:ext>
            </a:extLst>
          </p:cNvPr>
          <p:cNvSpPr txBox="1">
            <a:spLocks noChangeArrowheads="1"/>
          </p:cNvSpPr>
          <p:nvPr/>
        </p:nvSpPr>
        <p:spPr bwMode="auto">
          <a:xfrm>
            <a:off x="3164631" y="3057490"/>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21" name="Line 10">
            <a:extLst>
              <a:ext uri="{FF2B5EF4-FFF2-40B4-BE49-F238E27FC236}">
                <a16:creationId xmlns:a16="http://schemas.microsoft.com/office/drawing/2014/main" id="{BDF49988-5DE3-BEA3-19C6-6702675490E0}"/>
              </a:ext>
            </a:extLst>
          </p:cNvPr>
          <p:cNvSpPr>
            <a:spLocks noChangeShapeType="1"/>
          </p:cNvSpPr>
          <p:nvPr/>
        </p:nvSpPr>
        <p:spPr bwMode="auto">
          <a:xfrm flipH="1">
            <a:off x="1809228" y="3382720"/>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Line 11">
            <a:extLst>
              <a:ext uri="{FF2B5EF4-FFF2-40B4-BE49-F238E27FC236}">
                <a16:creationId xmlns:a16="http://schemas.microsoft.com/office/drawing/2014/main" id="{5420A805-6D25-C863-7E31-1F7B9032C8A0}"/>
              </a:ext>
            </a:extLst>
          </p:cNvPr>
          <p:cNvSpPr>
            <a:spLocks noChangeShapeType="1"/>
          </p:cNvSpPr>
          <p:nvPr/>
        </p:nvSpPr>
        <p:spPr bwMode="auto">
          <a:xfrm flipH="1">
            <a:off x="642546" y="3346864"/>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3" name="Line 12">
            <a:extLst>
              <a:ext uri="{FF2B5EF4-FFF2-40B4-BE49-F238E27FC236}">
                <a16:creationId xmlns:a16="http://schemas.microsoft.com/office/drawing/2014/main" id="{B9BE8EEC-B870-53A7-E838-E742AE031DD2}"/>
              </a:ext>
            </a:extLst>
          </p:cNvPr>
          <p:cNvSpPr>
            <a:spLocks noChangeShapeType="1"/>
          </p:cNvSpPr>
          <p:nvPr/>
        </p:nvSpPr>
        <p:spPr bwMode="auto">
          <a:xfrm>
            <a:off x="2148408" y="3380187"/>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4" name="Text Box 16">
            <a:extLst>
              <a:ext uri="{FF2B5EF4-FFF2-40B4-BE49-F238E27FC236}">
                <a16:creationId xmlns:a16="http://schemas.microsoft.com/office/drawing/2014/main" id="{E3B8409A-55A5-587D-2A3E-67746BFD84AE}"/>
              </a:ext>
            </a:extLst>
          </p:cNvPr>
          <p:cNvSpPr txBox="1">
            <a:spLocks noChangeArrowheads="1"/>
          </p:cNvSpPr>
          <p:nvPr/>
        </p:nvSpPr>
        <p:spPr bwMode="auto">
          <a:xfrm>
            <a:off x="1631231" y="303137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25" name="Line 10">
            <a:extLst>
              <a:ext uri="{FF2B5EF4-FFF2-40B4-BE49-F238E27FC236}">
                <a16:creationId xmlns:a16="http://schemas.microsoft.com/office/drawing/2014/main" id="{016EA1C1-904A-94DC-749A-679A7558DEAA}"/>
              </a:ext>
            </a:extLst>
          </p:cNvPr>
          <p:cNvSpPr>
            <a:spLocks noChangeShapeType="1"/>
          </p:cNvSpPr>
          <p:nvPr/>
        </p:nvSpPr>
        <p:spPr bwMode="auto">
          <a:xfrm>
            <a:off x="2164483" y="3390279"/>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Box 25">
            <a:extLst>
              <a:ext uri="{FF2B5EF4-FFF2-40B4-BE49-F238E27FC236}">
                <a16:creationId xmlns:a16="http://schemas.microsoft.com/office/drawing/2014/main" id="{ABB2A748-BE4E-B87A-DCBA-1AD148B32433}"/>
              </a:ext>
            </a:extLst>
          </p:cNvPr>
          <p:cNvSpPr txBox="1"/>
          <p:nvPr/>
        </p:nvSpPr>
        <p:spPr>
          <a:xfrm>
            <a:off x="455841" y="3424864"/>
            <a:ext cx="930063" cy="379656"/>
          </a:xfrm>
          <a:prstGeom prst="rect">
            <a:avLst/>
          </a:prstGeom>
          <a:noFill/>
        </p:spPr>
        <p:txBody>
          <a:bodyPr wrap="none" rtlCol="0">
            <a:spAutoFit/>
          </a:bodyPr>
          <a:lstStyle/>
          <a:p>
            <a:r>
              <a:rPr lang="sv-SE" sz="1867" dirty="0"/>
              <a:t>French</a:t>
            </a:r>
          </a:p>
        </p:txBody>
      </p:sp>
      <p:sp>
        <p:nvSpPr>
          <p:cNvPr id="27" name="TextBox 26">
            <a:extLst>
              <a:ext uri="{FF2B5EF4-FFF2-40B4-BE49-F238E27FC236}">
                <a16:creationId xmlns:a16="http://schemas.microsoft.com/office/drawing/2014/main" id="{EF688B41-5ED7-4AF8-FD56-3D6FD70A6617}"/>
              </a:ext>
            </a:extLst>
          </p:cNvPr>
          <p:cNvSpPr txBox="1"/>
          <p:nvPr/>
        </p:nvSpPr>
        <p:spPr>
          <a:xfrm>
            <a:off x="1218561" y="3635928"/>
            <a:ext cx="649537" cy="379656"/>
          </a:xfrm>
          <a:prstGeom prst="rect">
            <a:avLst/>
          </a:prstGeom>
          <a:noFill/>
        </p:spPr>
        <p:txBody>
          <a:bodyPr wrap="none" rtlCol="0">
            <a:spAutoFit/>
          </a:bodyPr>
          <a:lstStyle/>
          <a:p>
            <a:r>
              <a:rPr lang="sv-SE" sz="1867" dirty="0"/>
              <a:t>Thai</a:t>
            </a:r>
          </a:p>
        </p:txBody>
      </p:sp>
      <p:sp>
        <p:nvSpPr>
          <p:cNvPr id="28" name="TextBox 27">
            <a:extLst>
              <a:ext uri="{FF2B5EF4-FFF2-40B4-BE49-F238E27FC236}">
                <a16:creationId xmlns:a16="http://schemas.microsoft.com/office/drawing/2014/main" id="{199C0997-CFAB-A8C9-66EB-BBCAB9BF12B2}"/>
              </a:ext>
            </a:extLst>
          </p:cNvPr>
          <p:cNvSpPr txBox="1"/>
          <p:nvPr/>
        </p:nvSpPr>
        <p:spPr>
          <a:xfrm>
            <a:off x="2566270" y="3635928"/>
            <a:ext cx="821059" cy="379656"/>
          </a:xfrm>
          <a:prstGeom prst="rect">
            <a:avLst/>
          </a:prstGeom>
          <a:noFill/>
        </p:spPr>
        <p:txBody>
          <a:bodyPr wrap="none" rtlCol="0">
            <a:spAutoFit/>
          </a:bodyPr>
          <a:lstStyle/>
          <a:p>
            <a:r>
              <a:rPr lang="sv-SE" sz="1867" dirty="0"/>
              <a:t>Italian</a:t>
            </a:r>
          </a:p>
        </p:txBody>
      </p:sp>
      <p:sp>
        <p:nvSpPr>
          <p:cNvPr id="29" name="TextBox 28">
            <a:extLst>
              <a:ext uri="{FF2B5EF4-FFF2-40B4-BE49-F238E27FC236}">
                <a16:creationId xmlns:a16="http://schemas.microsoft.com/office/drawing/2014/main" id="{2A629AC7-9C4B-3936-2EF1-F4FF5290D666}"/>
              </a:ext>
            </a:extLst>
          </p:cNvPr>
          <p:cNvSpPr txBox="1"/>
          <p:nvPr/>
        </p:nvSpPr>
        <p:spPr>
          <a:xfrm>
            <a:off x="3192553" y="3373377"/>
            <a:ext cx="904415" cy="379656"/>
          </a:xfrm>
          <a:prstGeom prst="rect">
            <a:avLst/>
          </a:prstGeom>
          <a:noFill/>
        </p:spPr>
        <p:txBody>
          <a:bodyPr wrap="none" rtlCol="0">
            <a:spAutoFit/>
          </a:bodyPr>
          <a:lstStyle/>
          <a:p>
            <a:r>
              <a:rPr lang="sv-SE" sz="1867" dirty="0"/>
              <a:t>Burger</a:t>
            </a:r>
          </a:p>
        </p:txBody>
      </p:sp>
      <p:sp>
        <p:nvSpPr>
          <p:cNvPr id="30" name="AutoShape 18">
            <a:extLst>
              <a:ext uri="{FF2B5EF4-FFF2-40B4-BE49-F238E27FC236}">
                <a16:creationId xmlns:a16="http://schemas.microsoft.com/office/drawing/2014/main" id="{9DC0D220-8614-F9D1-7FA0-BF34AD085236}"/>
              </a:ext>
            </a:extLst>
          </p:cNvPr>
          <p:cNvSpPr>
            <a:spLocks noChangeArrowheads="1"/>
          </p:cNvSpPr>
          <p:nvPr/>
        </p:nvSpPr>
        <p:spPr bwMode="auto">
          <a:xfrm>
            <a:off x="3398027" y="4000985"/>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1" name="Text Box 19">
            <a:extLst>
              <a:ext uri="{FF2B5EF4-FFF2-40B4-BE49-F238E27FC236}">
                <a16:creationId xmlns:a16="http://schemas.microsoft.com/office/drawing/2014/main" id="{BA34BA8B-0EED-EB95-4702-7C834202AFAA}"/>
              </a:ext>
            </a:extLst>
          </p:cNvPr>
          <p:cNvSpPr txBox="1">
            <a:spLocks noChangeArrowheads="1"/>
          </p:cNvSpPr>
          <p:nvPr/>
        </p:nvSpPr>
        <p:spPr bwMode="auto">
          <a:xfrm>
            <a:off x="3339289" y="4001904"/>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32" name="AutoShape 20">
            <a:extLst>
              <a:ext uri="{FF2B5EF4-FFF2-40B4-BE49-F238E27FC236}">
                <a16:creationId xmlns:a16="http://schemas.microsoft.com/office/drawing/2014/main" id="{39EF54E9-E2BD-7A8E-FC47-184AF838037D}"/>
              </a:ext>
            </a:extLst>
          </p:cNvPr>
          <p:cNvSpPr>
            <a:spLocks noChangeArrowheads="1"/>
          </p:cNvSpPr>
          <p:nvPr/>
        </p:nvSpPr>
        <p:spPr bwMode="auto">
          <a:xfrm>
            <a:off x="2351303" y="3997793"/>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3" name="Text Box 21">
            <a:extLst>
              <a:ext uri="{FF2B5EF4-FFF2-40B4-BE49-F238E27FC236}">
                <a16:creationId xmlns:a16="http://schemas.microsoft.com/office/drawing/2014/main" id="{9E654AD3-CC4B-DD81-5C0E-22A56FCFB90E}"/>
              </a:ext>
            </a:extLst>
          </p:cNvPr>
          <p:cNvSpPr txBox="1">
            <a:spLocks noChangeArrowheads="1"/>
          </p:cNvSpPr>
          <p:nvPr/>
        </p:nvSpPr>
        <p:spPr bwMode="auto">
          <a:xfrm>
            <a:off x="2444405" y="4000090"/>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34" name="Line 11">
            <a:extLst>
              <a:ext uri="{FF2B5EF4-FFF2-40B4-BE49-F238E27FC236}">
                <a16:creationId xmlns:a16="http://schemas.microsoft.com/office/drawing/2014/main" id="{75E64212-E20F-9316-00F2-F9736BBB8B36}"/>
              </a:ext>
            </a:extLst>
          </p:cNvPr>
          <p:cNvSpPr>
            <a:spLocks noChangeShapeType="1"/>
          </p:cNvSpPr>
          <p:nvPr/>
        </p:nvSpPr>
        <p:spPr bwMode="auto">
          <a:xfrm flipH="1">
            <a:off x="1161078" y="4311237"/>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5" name="Line 12">
            <a:extLst>
              <a:ext uri="{FF2B5EF4-FFF2-40B4-BE49-F238E27FC236}">
                <a16:creationId xmlns:a16="http://schemas.microsoft.com/office/drawing/2014/main" id="{D34F5251-8F0F-94F8-0116-8EB6676CC9F0}"/>
              </a:ext>
            </a:extLst>
          </p:cNvPr>
          <p:cNvSpPr>
            <a:spLocks noChangeShapeType="1"/>
          </p:cNvSpPr>
          <p:nvPr/>
        </p:nvSpPr>
        <p:spPr bwMode="auto">
          <a:xfrm>
            <a:off x="1830344" y="4332658"/>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6" name="Text Box 16">
            <a:extLst>
              <a:ext uri="{FF2B5EF4-FFF2-40B4-BE49-F238E27FC236}">
                <a16:creationId xmlns:a16="http://schemas.microsoft.com/office/drawing/2014/main" id="{3FB6F4E1-9AEB-7839-EFEC-4237F56A298D}"/>
              </a:ext>
            </a:extLst>
          </p:cNvPr>
          <p:cNvSpPr txBox="1">
            <a:spLocks noChangeArrowheads="1"/>
          </p:cNvSpPr>
          <p:nvPr/>
        </p:nvSpPr>
        <p:spPr bwMode="auto">
          <a:xfrm>
            <a:off x="1319259" y="3973752"/>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37" name="TextBox 36">
            <a:extLst>
              <a:ext uri="{FF2B5EF4-FFF2-40B4-BE49-F238E27FC236}">
                <a16:creationId xmlns:a16="http://schemas.microsoft.com/office/drawing/2014/main" id="{DB9124B3-0FA6-95DC-06A4-869714321042}"/>
              </a:ext>
            </a:extLst>
          </p:cNvPr>
          <p:cNvSpPr txBox="1"/>
          <p:nvPr/>
        </p:nvSpPr>
        <p:spPr>
          <a:xfrm>
            <a:off x="661969" y="4314431"/>
            <a:ext cx="849913" cy="379656"/>
          </a:xfrm>
          <a:prstGeom prst="rect">
            <a:avLst/>
          </a:prstGeom>
          <a:noFill/>
        </p:spPr>
        <p:txBody>
          <a:bodyPr wrap="none" rtlCol="0">
            <a:spAutoFit/>
          </a:bodyPr>
          <a:lstStyle/>
          <a:p>
            <a:r>
              <a:rPr lang="sv-SE" sz="1867" dirty="0"/>
              <a:t>Friday</a:t>
            </a:r>
          </a:p>
        </p:txBody>
      </p:sp>
      <p:sp>
        <p:nvSpPr>
          <p:cNvPr id="38" name="TextBox 37">
            <a:extLst>
              <a:ext uri="{FF2B5EF4-FFF2-40B4-BE49-F238E27FC236}">
                <a16:creationId xmlns:a16="http://schemas.microsoft.com/office/drawing/2014/main" id="{093DAE72-3F6D-0DDF-FBEB-943AF975AA3A}"/>
              </a:ext>
            </a:extLst>
          </p:cNvPr>
          <p:cNvSpPr txBox="1"/>
          <p:nvPr/>
        </p:nvSpPr>
        <p:spPr>
          <a:xfrm>
            <a:off x="2025303" y="4285105"/>
            <a:ext cx="1143262" cy="379656"/>
          </a:xfrm>
          <a:prstGeom prst="rect">
            <a:avLst/>
          </a:prstGeom>
          <a:noFill/>
        </p:spPr>
        <p:txBody>
          <a:bodyPr wrap="none" rtlCol="0">
            <a:spAutoFit/>
          </a:bodyPr>
          <a:lstStyle/>
          <a:p>
            <a:r>
              <a:rPr lang="sv-SE" sz="1867" dirty="0"/>
              <a:t>Saturday</a:t>
            </a:r>
          </a:p>
        </p:txBody>
      </p:sp>
      <p:sp>
        <p:nvSpPr>
          <p:cNvPr id="39" name="AutoShape 20">
            <a:extLst>
              <a:ext uri="{FF2B5EF4-FFF2-40B4-BE49-F238E27FC236}">
                <a16:creationId xmlns:a16="http://schemas.microsoft.com/office/drawing/2014/main" id="{B2D53F42-069F-4068-3D2F-4B086200E2BE}"/>
              </a:ext>
            </a:extLst>
          </p:cNvPr>
          <p:cNvSpPr>
            <a:spLocks noChangeArrowheads="1"/>
          </p:cNvSpPr>
          <p:nvPr/>
        </p:nvSpPr>
        <p:spPr bwMode="auto">
          <a:xfrm>
            <a:off x="2174288" y="490140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0" name="Text Box 21">
            <a:extLst>
              <a:ext uri="{FF2B5EF4-FFF2-40B4-BE49-F238E27FC236}">
                <a16:creationId xmlns:a16="http://schemas.microsoft.com/office/drawing/2014/main" id="{BCDDF764-CC77-B8DF-D8B5-01D73363AF94}"/>
              </a:ext>
            </a:extLst>
          </p:cNvPr>
          <p:cNvSpPr txBox="1">
            <a:spLocks noChangeArrowheads="1"/>
          </p:cNvSpPr>
          <p:nvPr/>
        </p:nvSpPr>
        <p:spPr bwMode="auto">
          <a:xfrm>
            <a:off x="2267391" y="490370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41" name="AutoShape 18">
            <a:extLst>
              <a:ext uri="{FF2B5EF4-FFF2-40B4-BE49-F238E27FC236}">
                <a16:creationId xmlns:a16="http://schemas.microsoft.com/office/drawing/2014/main" id="{B0A24D6B-A36D-B5B8-7DCB-000F45FAEE72}"/>
              </a:ext>
            </a:extLst>
          </p:cNvPr>
          <p:cNvSpPr>
            <a:spLocks noChangeArrowheads="1"/>
          </p:cNvSpPr>
          <p:nvPr/>
        </p:nvSpPr>
        <p:spPr bwMode="auto">
          <a:xfrm>
            <a:off x="889655" y="4898108"/>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2" name="Text Box 19">
            <a:extLst>
              <a:ext uri="{FF2B5EF4-FFF2-40B4-BE49-F238E27FC236}">
                <a16:creationId xmlns:a16="http://schemas.microsoft.com/office/drawing/2014/main" id="{76B4F3A5-41A2-B6D0-EC7D-E215B4957673}"/>
              </a:ext>
            </a:extLst>
          </p:cNvPr>
          <p:cNvSpPr txBox="1">
            <a:spLocks noChangeArrowheads="1"/>
          </p:cNvSpPr>
          <p:nvPr/>
        </p:nvSpPr>
        <p:spPr bwMode="auto">
          <a:xfrm>
            <a:off x="830917" y="489902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43" name="AutoShape 18">
            <a:extLst>
              <a:ext uri="{FF2B5EF4-FFF2-40B4-BE49-F238E27FC236}">
                <a16:creationId xmlns:a16="http://schemas.microsoft.com/office/drawing/2014/main" id="{5F2F3B2D-8DF8-94C9-7FFF-163006E52967}"/>
              </a:ext>
            </a:extLst>
          </p:cNvPr>
          <p:cNvSpPr>
            <a:spLocks noChangeArrowheads="1"/>
          </p:cNvSpPr>
          <p:nvPr/>
        </p:nvSpPr>
        <p:spPr bwMode="auto">
          <a:xfrm>
            <a:off x="395162" y="3999170"/>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4" name="Text Box 19">
            <a:extLst>
              <a:ext uri="{FF2B5EF4-FFF2-40B4-BE49-F238E27FC236}">
                <a16:creationId xmlns:a16="http://schemas.microsoft.com/office/drawing/2014/main" id="{649AB937-99E4-CB75-B0E1-FBD367FD0334}"/>
              </a:ext>
            </a:extLst>
          </p:cNvPr>
          <p:cNvSpPr txBox="1">
            <a:spLocks noChangeArrowheads="1"/>
          </p:cNvSpPr>
          <p:nvPr/>
        </p:nvSpPr>
        <p:spPr bwMode="auto">
          <a:xfrm>
            <a:off x="336424" y="4000089"/>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45" name="Line 10">
            <a:extLst>
              <a:ext uri="{FF2B5EF4-FFF2-40B4-BE49-F238E27FC236}">
                <a16:creationId xmlns:a16="http://schemas.microsoft.com/office/drawing/2014/main" id="{109B09D8-4E2C-7887-DE69-7C2CD1569731}"/>
              </a:ext>
            </a:extLst>
          </p:cNvPr>
          <p:cNvSpPr>
            <a:spLocks noChangeShapeType="1"/>
          </p:cNvSpPr>
          <p:nvPr/>
        </p:nvSpPr>
        <p:spPr bwMode="auto">
          <a:xfrm flipH="1">
            <a:off x="6054883" y="14848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6" name="Line 11">
            <a:extLst>
              <a:ext uri="{FF2B5EF4-FFF2-40B4-BE49-F238E27FC236}">
                <a16:creationId xmlns:a16="http://schemas.microsoft.com/office/drawing/2014/main" id="{CC58A89B-3AE1-14E5-CA83-42C6021D08FF}"/>
              </a:ext>
            </a:extLst>
          </p:cNvPr>
          <p:cNvSpPr>
            <a:spLocks noChangeShapeType="1"/>
          </p:cNvSpPr>
          <p:nvPr/>
        </p:nvSpPr>
        <p:spPr bwMode="auto">
          <a:xfrm flipH="1">
            <a:off x="5152256" y="14634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7" name="Line 12">
            <a:extLst>
              <a:ext uri="{FF2B5EF4-FFF2-40B4-BE49-F238E27FC236}">
                <a16:creationId xmlns:a16="http://schemas.microsoft.com/office/drawing/2014/main" id="{29C19736-DCE8-7784-8F54-7101F3EEB15F}"/>
              </a:ext>
            </a:extLst>
          </p:cNvPr>
          <p:cNvSpPr>
            <a:spLocks noChangeShapeType="1"/>
          </p:cNvSpPr>
          <p:nvPr/>
        </p:nvSpPr>
        <p:spPr bwMode="auto">
          <a:xfrm>
            <a:off x="6065843" y="14848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8" name="Text Box 16">
            <a:extLst>
              <a:ext uri="{FF2B5EF4-FFF2-40B4-BE49-F238E27FC236}">
                <a16:creationId xmlns:a16="http://schemas.microsoft.com/office/drawing/2014/main" id="{E59C6B72-A276-21B6-3F40-5E31F2A52D93}"/>
              </a:ext>
            </a:extLst>
          </p:cNvPr>
          <p:cNvSpPr txBox="1">
            <a:spLocks noChangeArrowheads="1"/>
          </p:cNvSpPr>
          <p:nvPr/>
        </p:nvSpPr>
        <p:spPr bwMode="auto">
          <a:xfrm>
            <a:off x="5554758" y="11259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49" name="TextBox 48">
            <a:extLst>
              <a:ext uri="{FF2B5EF4-FFF2-40B4-BE49-F238E27FC236}">
                <a16:creationId xmlns:a16="http://schemas.microsoft.com/office/drawing/2014/main" id="{7D1D9A32-FC44-C691-793D-5EF635E83931}"/>
              </a:ext>
            </a:extLst>
          </p:cNvPr>
          <p:cNvSpPr txBox="1"/>
          <p:nvPr/>
        </p:nvSpPr>
        <p:spPr>
          <a:xfrm>
            <a:off x="6603738" y="1457224"/>
            <a:ext cx="809837" cy="379656"/>
          </a:xfrm>
          <a:prstGeom prst="rect">
            <a:avLst/>
          </a:prstGeom>
          <a:noFill/>
        </p:spPr>
        <p:txBody>
          <a:bodyPr wrap="none" rtlCol="0">
            <a:spAutoFit/>
          </a:bodyPr>
          <a:lstStyle/>
          <a:p>
            <a:r>
              <a:rPr lang="sv-SE" sz="1867" dirty="0"/>
              <a:t>Some</a:t>
            </a:r>
          </a:p>
        </p:txBody>
      </p:sp>
      <p:sp>
        <p:nvSpPr>
          <p:cNvPr id="50" name="TextBox 49">
            <a:extLst>
              <a:ext uri="{FF2B5EF4-FFF2-40B4-BE49-F238E27FC236}">
                <a16:creationId xmlns:a16="http://schemas.microsoft.com/office/drawing/2014/main" id="{514C6A79-EE68-1397-BE32-2BB3C8AF7CC8}"/>
              </a:ext>
            </a:extLst>
          </p:cNvPr>
          <p:cNvSpPr txBox="1"/>
          <p:nvPr/>
        </p:nvSpPr>
        <p:spPr>
          <a:xfrm>
            <a:off x="6043691" y="1701880"/>
            <a:ext cx="569387" cy="379656"/>
          </a:xfrm>
          <a:prstGeom prst="rect">
            <a:avLst/>
          </a:prstGeom>
          <a:noFill/>
        </p:spPr>
        <p:txBody>
          <a:bodyPr wrap="none" rtlCol="0">
            <a:spAutoFit/>
          </a:bodyPr>
          <a:lstStyle/>
          <a:p>
            <a:r>
              <a:rPr lang="sv-SE" sz="1867" dirty="0"/>
              <a:t>Full</a:t>
            </a:r>
          </a:p>
        </p:txBody>
      </p:sp>
      <p:sp>
        <p:nvSpPr>
          <p:cNvPr id="51" name="TextBox 50">
            <a:extLst>
              <a:ext uri="{FF2B5EF4-FFF2-40B4-BE49-F238E27FC236}">
                <a16:creationId xmlns:a16="http://schemas.microsoft.com/office/drawing/2014/main" id="{3761E7DB-197A-E5A9-8333-59E74E81956B}"/>
              </a:ext>
            </a:extLst>
          </p:cNvPr>
          <p:cNvSpPr txBox="1"/>
          <p:nvPr/>
        </p:nvSpPr>
        <p:spPr>
          <a:xfrm>
            <a:off x="4873724" y="1420288"/>
            <a:ext cx="756938" cy="379656"/>
          </a:xfrm>
          <a:prstGeom prst="rect">
            <a:avLst/>
          </a:prstGeom>
          <a:noFill/>
        </p:spPr>
        <p:txBody>
          <a:bodyPr wrap="none" rtlCol="0">
            <a:spAutoFit/>
          </a:bodyPr>
          <a:lstStyle/>
          <a:p>
            <a:r>
              <a:rPr lang="sv-SE" sz="1867" dirty="0"/>
              <a:t>None</a:t>
            </a:r>
          </a:p>
        </p:txBody>
      </p:sp>
      <p:sp>
        <p:nvSpPr>
          <p:cNvPr id="52" name="AutoShape 18">
            <a:extLst>
              <a:ext uri="{FF2B5EF4-FFF2-40B4-BE49-F238E27FC236}">
                <a16:creationId xmlns:a16="http://schemas.microsoft.com/office/drawing/2014/main" id="{2D5DCB96-6D34-9386-7EA1-65525DA03509}"/>
              </a:ext>
            </a:extLst>
          </p:cNvPr>
          <p:cNvSpPr>
            <a:spLocks noChangeArrowheads="1"/>
          </p:cNvSpPr>
          <p:nvPr/>
        </p:nvSpPr>
        <p:spPr bwMode="auto">
          <a:xfrm>
            <a:off x="6743546" y="20685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53" name="Text Box 19">
            <a:extLst>
              <a:ext uri="{FF2B5EF4-FFF2-40B4-BE49-F238E27FC236}">
                <a16:creationId xmlns:a16="http://schemas.microsoft.com/office/drawing/2014/main" id="{C63DE2D5-00A2-4B44-BDF8-67D3DAFDE653}"/>
              </a:ext>
            </a:extLst>
          </p:cNvPr>
          <p:cNvSpPr txBox="1">
            <a:spLocks noChangeArrowheads="1"/>
          </p:cNvSpPr>
          <p:nvPr/>
        </p:nvSpPr>
        <p:spPr bwMode="auto">
          <a:xfrm>
            <a:off x="6684808" y="20822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54" name="AutoShape 20">
            <a:extLst>
              <a:ext uri="{FF2B5EF4-FFF2-40B4-BE49-F238E27FC236}">
                <a16:creationId xmlns:a16="http://schemas.microsoft.com/office/drawing/2014/main" id="{B2800F6A-4CF2-2075-B17D-971B1C4A4193}"/>
              </a:ext>
            </a:extLst>
          </p:cNvPr>
          <p:cNvSpPr>
            <a:spLocks noChangeArrowheads="1"/>
          </p:cNvSpPr>
          <p:nvPr/>
        </p:nvSpPr>
        <p:spPr bwMode="auto">
          <a:xfrm>
            <a:off x="4862044" y="20785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55" name="Text Box 21">
            <a:extLst>
              <a:ext uri="{FF2B5EF4-FFF2-40B4-BE49-F238E27FC236}">
                <a16:creationId xmlns:a16="http://schemas.microsoft.com/office/drawing/2014/main" id="{7DF4630A-C2EA-6689-F4FB-CF9BD61E5E1D}"/>
              </a:ext>
            </a:extLst>
          </p:cNvPr>
          <p:cNvSpPr txBox="1">
            <a:spLocks noChangeArrowheads="1"/>
          </p:cNvSpPr>
          <p:nvPr/>
        </p:nvSpPr>
        <p:spPr bwMode="auto">
          <a:xfrm>
            <a:off x="4955147" y="20808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56" name="Line 10">
            <a:extLst>
              <a:ext uri="{FF2B5EF4-FFF2-40B4-BE49-F238E27FC236}">
                <a16:creationId xmlns:a16="http://schemas.microsoft.com/office/drawing/2014/main" id="{56D4DEE0-6016-0126-3A64-1690E29E165A}"/>
              </a:ext>
            </a:extLst>
          </p:cNvPr>
          <p:cNvSpPr>
            <a:spLocks noChangeShapeType="1"/>
          </p:cNvSpPr>
          <p:nvPr/>
        </p:nvSpPr>
        <p:spPr bwMode="auto">
          <a:xfrm flipH="1">
            <a:off x="5650285" y="2442694"/>
            <a:ext cx="448748" cy="57043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7" name="Line 11">
            <a:extLst>
              <a:ext uri="{FF2B5EF4-FFF2-40B4-BE49-F238E27FC236}">
                <a16:creationId xmlns:a16="http://schemas.microsoft.com/office/drawing/2014/main" id="{AE2D79DC-F28E-BAC0-909C-09694FECA399}"/>
              </a:ext>
            </a:extLst>
          </p:cNvPr>
          <p:cNvSpPr>
            <a:spLocks noChangeShapeType="1"/>
          </p:cNvSpPr>
          <p:nvPr/>
        </p:nvSpPr>
        <p:spPr bwMode="auto">
          <a:xfrm flipH="1">
            <a:off x="4668536" y="2421273"/>
            <a:ext cx="1441453" cy="59331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8" name="Line 12">
            <a:extLst>
              <a:ext uri="{FF2B5EF4-FFF2-40B4-BE49-F238E27FC236}">
                <a16:creationId xmlns:a16="http://schemas.microsoft.com/office/drawing/2014/main" id="{F814C896-D822-EE12-E0D4-1C02605B8340}"/>
              </a:ext>
            </a:extLst>
          </p:cNvPr>
          <p:cNvSpPr>
            <a:spLocks noChangeShapeType="1"/>
          </p:cNvSpPr>
          <p:nvPr/>
        </p:nvSpPr>
        <p:spPr bwMode="auto">
          <a:xfrm>
            <a:off x="6109992" y="2442695"/>
            <a:ext cx="1411648"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9" name="Text Box 16">
            <a:extLst>
              <a:ext uri="{FF2B5EF4-FFF2-40B4-BE49-F238E27FC236}">
                <a16:creationId xmlns:a16="http://schemas.microsoft.com/office/drawing/2014/main" id="{01D24492-49F4-F871-52A8-E6CDEBEF5E42}"/>
              </a:ext>
            </a:extLst>
          </p:cNvPr>
          <p:cNvSpPr txBox="1">
            <a:spLocks noChangeArrowheads="1"/>
          </p:cNvSpPr>
          <p:nvPr/>
        </p:nvSpPr>
        <p:spPr bwMode="auto">
          <a:xfrm>
            <a:off x="5562494" y="2083788"/>
            <a:ext cx="1084061"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60" name="TextBox 59">
            <a:extLst>
              <a:ext uri="{FF2B5EF4-FFF2-40B4-BE49-F238E27FC236}">
                <a16:creationId xmlns:a16="http://schemas.microsoft.com/office/drawing/2014/main" id="{3352C09E-B429-0117-8A8A-87D8C79D368D}"/>
              </a:ext>
            </a:extLst>
          </p:cNvPr>
          <p:cNvSpPr txBox="1"/>
          <p:nvPr/>
        </p:nvSpPr>
        <p:spPr>
          <a:xfrm>
            <a:off x="5973746" y="2686261"/>
            <a:ext cx="514885" cy="379656"/>
          </a:xfrm>
          <a:prstGeom prst="rect">
            <a:avLst/>
          </a:prstGeom>
          <a:noFill/>
        </p:spPr>
        <p:txBody>
          <a:bodyPr wrap="none" rtlCol="0">
            <a:spAutoFit/>
          </a:bodyPr>
          <a:lstStyle/>
          <a:p>
            <a:r>
              <a:rPr lang="sv-SE" sz="1867" dirty="0"/>
              <a:t>Ita.</a:t>
            </a:r>
          </a:p>
        </p:txBody>
      </p:sp>
      <p:sp>
        <p:nvSpPr>
          <p:cNvPr id="61" name="TextBox 60">
            <a:extLst>
              <a:ext uri="{FF2B5EF4-FFF2-40B4-BE49-F238E27FC236}">
                <a16:creationId xmlns:a16="http://schemas.microsoft.com/office/drawing/2014/main" id="{1F6DC493-21C3-3759-086D-B490C5E34244}"/>
              </a:ext>
            </a:extLst>
          </p:cNvPr>
          <p:cNvSpPr txBox="1"/>
          <p:nvPr/>
        </p:nvSpPr>
        <p:spPr>
          <a:xfrm>
            <a:off x="4077306" y="2500195"/>
            <a:ext cx="930063" cy="379656"/>
          </a:xfrm>
          <a:prstGeom prst="rect">
            <a:avLst/>
          </a:prstGeom>
          <a:noFill/>
        </p:spPr>
        <p:txBody>
          <a:bodyPr wrap="none" rtlCol="0">
            <a:spAutoFit/>
          </a:bodyPr>
          <a:lstStyle/>
          <a:p>
            <a:r>
              <a:rPr lang="sv-SE" sz="1867" dirty="0"/>
              <a:t>French</a:t>
            </a:r>
          </a:p>
        </p:txBody>
      </p:sp>
      <p:sp>
        <p:nvSpPr>
          <p:cNvPr id="62" name="TextBox 61">
            <a:extLst>
              <a:ext uri="{FF2B5EF4-FFF2-40B4-BE49-F238E27FC236}">
                <a16:creationId xmlns:a16="http://schemas.microsoft.com/office/drawing/2014/main" id="{C3686022-E0CB-E40A-3C15-8259FA9D106F}"/>
              </a:ext>
            </a:extLst>
          </p:cNvPr>
          <p:cNvSpPr txBox="1"/>
          <p:nvPr/>
        </p:nvSpPr>
        <p:spPr>
          <a:xfrm>
            <a:off x="5034252" y="2729047"/>
            <a:ext cx="649537" cy="379656"/>
          </a:xfrm>
          <a:prstGeom prst="rect">
            <a:avLst/>
          </a:prstGeom>
          <a:noFill/>
        </p:spPr>
        <p:txBody>
          <a:bodyPr wrap="none" rtlCol="0">
            <a:spAutoFit/>
          </a:bodyPr>
          <a:lstStyle/>
          <a:p>
            <a:r>
              <a:rPr lang="sv-SE" sz="1867" dirty="0"/>
              <a:t>Thai</a:t>
            </a:r>
          </a:p>
        </p:txBody>
      </p:sp>
      <p:sp>
        <p:nvSpPr>
          <p:cNvPr id="63" name="Line 10">
            <a:extLst>
              <a:ext uri="{FF2B5EF4-FFF2-40B4-BE49-F238E27FC236}">
                <a16:creationId xmlns:a16="http://schemas.microsoft.com/office/drawing/2014/main" id="{2D439BA5-5D75-1890-E948-1510A5BA1600}"/>
              </a:ext>
            </a:extLst>
          </p:cNvPr>
          <p:cNvSpPr>
            <a:spLocks noChangeShapeType="1"/>
          </p:cNvSpPr>
          <p:nvPr/>
        </p:nvSpPr>
        <p:spPr bwMode="auto">
          <a:xfrm>
            <a:off x="6118317" y="2403533"/>
            <a:ext cx="470920"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4" name="TextBox 63">
            <a:extLst>
              <a:ext uri="{FF2B5EF4-FFF2-40B4-BE49-F238E27FC236}">
                <a16:creationId xmlns:a16="http://schemas.microsoft.com/office/drawing/2014/main" id="{0F00F708-0FB0-7F4B-8745-6110976A0AC4}"/>
              </a:ext>
            </a:extLst>
          </p:cNvPr>
          <p:cNvSpPr txBox="1"/>
          <p:nvPr/>
        </p:nvSpPr>
        <p:spPr>
          <a:xfrm>
            <a:off x="6828942" y="2509363"/>
            <a:ext cx="904415" cy="379656"/>
          </a:xfrm>
          <a:prstGeom prst="rect">
            <a:avLst/>
          </a:prstGeom>
          <a:noFill/>
        </p:spPr>
        <p:txBody>
          <a:bodyPr wrap="none" rtlCol="0">
            <a:spAutoFit/>
          </a:bodyPr>
          <a:lstStyle/>
          <a:p>
            <a:r>
              <a:rPr lang="sv-SE" sz="1867" dirty="0"/>
              <a:t>Burger</a:t>
            </a:r>
          </a:p>
        </p:txBody>
      </p:sp>
      <p:sp>
        <p:nvSpPr>
          <p:cNvPr id="65" name="AutoShape 20">
            <a:extLst>
              <a:ext uri="{FF2B5EF4-FFF2-40B4-BE49-F238E27FC236}">
                <a16:creationId xmlns:a16="http://schemas.microsoft.com/office/drawing/2014/main" id="{8F4CACC3-8EA3-9FFD-85E2-8B58E619C698}"/>
              </a:ext>
            </a:extLst>
          </p:cNvPr>
          <p:cNvSpPr>
            <a:spLocks noChangeArrowheads="1"/>
          </p:cNvSpPr>
          <p:nvPr/>
        </p:nvSpPr>
        <p:spPr bwMode="auto">
          <a:xfrm>
            <a:off x="6238268" y="305786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66" name="Text Box 21">
            <a:extLst>
              <a:ext uri="{FF2B5EF4-FFF2-40B4-BE49-F238E27FC236}">
                <a16:creationId xmlns:a16="http://schemas.microsoft.com/office/drawing/2014/main" id="{00912CA0-CB00-763D-AAD6-E71BB1F59036}"/>
              </a:ext>
            </a:extLst>
          </p:cNvPr>
          <p:cNvSpPr txBox="1">
            <a:spLocks noChangeArrowheads="1"/>
          </p:cNvSpPr>
          <p:nvPr/>
        </p:nvSpPr>
        <p:spPr bwMode="auto">
          <a:xfrm>
            <a:off x="6331371" y="306016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67" name="Line 11">
            <a:extLst>
              <a:ext uri="{FF2B5EF4-FFF2-40B4-BE49-F238E27FC236}">
                <a16:creationId xmlns:a16="http://schemas.microsoft.com/office/drawing/2014/main" id="{ECC02609-0556-1C10-9781-EE8E1C3FE19C}"/>
              </a:ext>
            </a:extLst>
          </p:cNvPr>
          <p:cNvSpPr>
            <a:spLocks noChangeShapeType="1"/>
          </p:cNvSpPr>
          <p:nvPr/>
        </p:nvSpPr>
        <p:spPr bwMode="auto">
          <a:xfrm flipH="1">
            <a:off x="5255032" y="3390388"/>
            <a:ext cx="407969" cy="53488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8" name="Line 12">
            <a:extLst>
              <a:ext uri="{FF2B5EF4-FFF2-40B4-BE49-F238E27FC236}">
                <a16:creationId xmlns:a16="http://schemas.microsoft.com/office/drawing/2014/main" id="{C6F1B4BF-6F85-DF61-9765-F9C9531F6788}"/>
              </a:ext>
            </a:extLst>
          </p:cNvPr>
          <p:cNvSpPr>
            <a:spLocks noChangeShapeType="1"/>
          </p:cNvSpPr>
          <p:nvPr/>
        </p:nvSpPr>
        <p:spPr bwMode="auto">
          <a:xfrm>
            <a:off x="5663003" y="3411809"/>
            <a:ext cx="258509" cy="5134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9" name="Text Box 16">
            <a:extLst>
              <a:ext uri="{FF2B5EF4-FFF2-40B4-BE49-F238E27FC236}">
                <a16:creationId xmlns:a16="http://schemas.microsoft.com/office/drawing/2014/main" id="{9AFAC4DC-0CCE-12F7-76BD-6CC96C1D1B55}"/>
              </a:ext>
            </a:extLst>
          </p:cNvPr>
          <p:cNvSpPr txBox="1">
            <a:spLocks noChangeArrowheads="1"/>
          </p:cNvSpPr>
          <p:nvPr/>
        </p:nvSpPr>
        <p:spPr bwMode="auto">
          <a:xfrm>
            <a:off x="5151918" y="3052903"/>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70" name="TextBox 69">
            <a:extLst>
              <a:ext uri="{FF2B5EF4-FFF2-40B4-BE49-F238E27FC236}">
                <a16:creationId xmlns:a16="http://schemas.microsoft.com/office/drawing/2014/main" id="{C4F2FD75-7BFD-67C3-D2F9-6EF96BBE990F}"/>
              </a:ext>
            </a:extLst>
          </p:cNvPr>
          <p:cNvSpPr txBox="1"/>
          <p:nvPr/>
        </p:nvSpPr>
        <p:spPr>
          <a:xfrm>
            <a:off x="5767760" y="3374171"/>
            <a:ext cx="490840" cy="379656"/>
          </a:xfrm>
          <a:prstGeom prst="rect">
            <a:avLst/>
          </a:prstGeom>
          <a:noFill/>
        </p:spPr>
        <p:txBody>
          <a:bodyPr wrap="none" rtlCol="0">
            <a:spAutoFit/>
          </a:bodyPr>
          <a:lstStyle/>
          <a:p>
            <a:r>
              <a:rPr lang="sv-SE" sz="1867" dirty="0"/>
              <a:t>No</a:t>
            </a:r>
          </a:p>
        </p:txBody>
      </p:sp>
      <p:sp>
        <p:nvSpPr>
          <p:cNvPr id="71" name="TextBox 70">
            <a:extLst>
              <a:ext uri="{FF2B5EF4-FFF2-40B4-BE49-F238E27FC236}">
                <a16:creationId xmlns:a16="http://schemas.microsoft.com/office/drawing/2014/main" id="{6A5385A1-AA26-8442-8BFA-24FB8448D856}"/>
              </a:ext>
            </a:extLst>
          </p:cNvPr>
          <p:cNvSpPr txBox="1"/>
          <p:nvPr/>
        </p:nvSpPr>
        <p:spPr>
          <a:xfrm>
            <a:off x="4810503" y="3408977"/>
            <a:ext cx="576248" cy="379656"/>
          </a:xfrm>
          <a:prstGeom prst="rect">
            <a:avLst/>
          </a:prstGeom>
          <a:noFill/>
        </p:spPr>
        <p:txBody>
          <a:bodyPr wrap="none" rtlCol="0">
            <a:spAutoFit/>
          </a:bodyPr>
          <a:lstStyle/>
          <a:p>
            <a:r>
              <a:rPr lang="sv-SE" sz="1867" dirty="0"/>
              <a:t>Yes</a:t>
            </a:r>
          </a:p>
        </p:txBody>
      </p:sp>
      <p:sp>
        <p:nvSpPr>
          <p:cNvPr id="72" name="AutoShape 18">
            <a:extLst>
              <a:ext uri="{FF2B5EF4-FFF2-40B4-BE49-F238E27FC236}">
                <a16:creationId xmlns:a16="http://schemas.microsoft.com/office/drawing/2014/main" id="{EEDE7E19-9523-7EEB-9627-630B05B6EAC4}"/>
              </a:ext>
            </a:extLst>
          </p:cNvPr>
          <p:cNvSpPr>
            <a:spLocks noChangeArrowheads="1"/>
          </p:cNvSpPr>
          <p:nvPr/>
        </p:nvSpPr>
        <p:spPr bwMode="auto">
          <a:xfrm>
            <a:off x="4921720" y="3960077"/>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73" name="Text Box 19">
            <a:extLst>
              <a:ext uri="{FF2B5EF4-FFF2-40B4-BE49-F238E27FC236}">
                <a16:creationId xmlns:a16="http://schemas.microsoft.com/office/drawing/2014/main" id="{A2E36393-82B7-41B7-5765-2ECCB78151BF}"/>
              </a:ext>
            </a:extLst>
          </p:cNvPr>
          <p:cNvSpPr txBox="1">
            <a:spLocks noChangeArrowheads="1"/>
          </p:cNvSpPr>
          <p:nvPr/>
        </p:nvSpPr>
        <p:spPr bwMode="auto">
          <a:xfrm>
            <a:off x="4862982" y="3973752"/>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74" name="AutoShape 20">
            <a:extLst>
              <a:ext uri="{FF2B5EF4-FFF2-40B4-BE49-F238E27FC236}">
                <a16:creationId xmlns:a16="http://schemas.microsoft.com/office/drawing/2014/main" id="{628BFA88-C4D4-A59E-E460-1212FBAF75A0}"/>
              </a:ext>
            </a:extLst>
          </p:cNvPr>
          <p:cNvSpPr>
            <a:spLocks noChangeArrowheads="1"/>
          </p:cNvSpPr>
          <p:nvPr/>
        </p:nvSpPr>
        <p:spPr bwMode="auto">
          <a:xfrm>
            <a:off x="5676041" y="3960619"/>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75" name="Text Box 21">
            <a:extLst>
              <a:ext uri="{FF2B5EF4-FFF2-40B4-BE49-F238E27FC236}">
                <a16:creationId xmlns:a16="http://schemas.microsoft.com/office/drawing/2014/main" id="{2ECFFC38-5E4A-6129-6F45-A3266C725155}"/>
              </a:ext>
            </a:extLst>
          </p:cNvPr>
          <p:cNvSpPr txBox="1">
            <a:spLocks noChangeArrowheads="1"/>
          </p:cNvSpPr>
          <p:nvPr/>
        </p:nvSpPr>
        <p:spPr bwMode="auto">
          <a:xfrm>
            <a:off x="5769144" y="3962915"/>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76" name="AutoShape 20">
            <a:extLst>
              <a:ext uri="{FF2B5EF4-FFF2-40B4-BE49-F238E27FC236}">
                <a16:creationId xmlns:a16="http://schemas.microsoft.com/office/drawing/2014/main" id="{558CF74F-0220-9A13-D2D0-0DF503A31B1E}"/>
              </a:ext>
            </a:extLst>
          </p:cNvPr>
          <p:cNvSpPr>
            <a:spLocks noChangeArrowheads="1"/>
          </p:cNvSpPr>
          <p:nvPr/>
        </p:nvSpPr>
        <p:spPr bwMode="auto">
          <a:xfrm>
            <a:off x="4355487" y="3052193"/>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77" name="Text Box 21">
            <a:extLst>
              <a:ext uri="{FF2B5EF4-FFF2-40B4-BE49-F238E27FC236}">
                <a16:creationId xmlns:a16="http://schemas.microsoft.com/office/drawing/2014/main" id="{73C86525-C093-8764-C072-A12ABF2ABC1F}"/>
              </a:ext>
            </a:extLst>
          </p:cNvPr>
          <p:cNvSpPr txBox="1">
            <a:spLocks noChangeArrowheads="1"/>
          </p:cNvSpPr>
          <p:nvPr/>
        </p:nvSpPr>
        <p:spPr bwMode="auto">
          <a:xfrm>
            <a:off x="4448589" y="3054490"/>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78" name="Line 11">
            <a:extLst>
              <a:ext uri="{FF2B5EF4-FFF2-40B4-BE49-F238E27FC236}">
                <a16:creationId xmlns:a16="http://schemas.microsoft.com/office/drawing/2014/main" id="{ECCC781F-776F-72A7-267A-8A9A57CD94C6}"/>
              </a:ext>
            </a:extLst>
          </p:cNvPr>
          <p:cNvSpPr>
            <a:spLocks noChangeShapeType="1"/>
          </p:cNvSpPr>
          <p:nvPr/>
        </p:nvSpPr>
        <p:spPr bwMode="auto">
          <a:xfrm flipH="1">
            <a:off x="6856433" y="3412661"/>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9" name="Line 12">
            <a:extLst>
              <a:ext uri="{FF2B5EF4-FFF2-40B4-BE49-F238E27FC236}">
                <a16:creationId xmlns:a16="http://schemas.microsoft.com/office/drawing/2014/main" id="{824FB7E9-4B5C-20C7-0519-197627B9C7A7}"/>
              </a:ext>
            </a:extLst>
          </p:cNvPr>
          <p:cNvSpPr>
            <a:spLocks noChangeShapeType="1"/>
          </p:cNvSpPr>
          <p:nvPr/>
        </p:nvSpPr>
        <p:spPr bwMode="auto">
          <a:xfrm>
            <a:off x="7525699" y="3434082"/>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80" name="Text Box 16">
            <a:extLst>
              <a:ext uri="{FF2B5EF4-FFF2-40B4-BE49-F238E27FC236}">
                <a16:creationId xmlns:a16="http://schemas.microsoft.com/office/drawing/2014/main" id="{F81C4D30-AF48-DF0F-4F67-E4B82F261B14}"/>
              </a:ext>
            </a:extLst>
          </p:cNvPr>
          <p:cNvSpPr txBox="1">
            <a:spLocks noChangeArrowheads="1"/>
          </p:cNvSpPr>
          <p:nvPr/>
        </p:nvSpPr>
        <p:spPr bwMode="auto">
          <a:xfrm>
            <a:off x="7014614" y="3075176"/>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81" name="TextBox 80">
            <a:extLst>
              <a:ext uri="{FF2B5EF4-FFF2-40B4-BE49-F238E27FC236}">
                <a16:creationId xmlns:a16="http://schemas.microsoft.com/office/drawing/2014/main" id="{8BA6651E-C514-AB6E-9CA3-77D987E519CD}"/>
              </a:ext>
            </a:extLst>
          </p:cNvPr>
          <p:cNvSpPr txBox="1"/>
          <p:nvPr/>
        </p:nvSpPr>
        <p:spPr>
          <a:xfrm>
            <a:off x="6597760" y="3429713"/>
            <a:ext cx="576248" cy="379656"/>
          </a:xfrm>
          <a:prstGeom prst="rect">
            <a:avLst/>
          </a:prstGeom>
          <a:noFill/>
        </p:spPr>
        <p:txBody>
          <a:bodyPr wrap="none" rtlCol="0">
            <a:spAutoFit/>
          </a:bodyPr>
          <a:lstStyle/>
          <a:p>
            <a:r>
              <a:rPr lang="sv-SE" sz="1867" dirty="0"/>
              <a:t>Yes</a:t>
            </a:r>
          </a:p>
        </p:txBody>
      </p:sp>
      <p:sp>
        <p:nvSpPr>
          <p:cNvPr id="82" name="TextBox 81">
            <a:extLst>
              <a:ext uri="{FF2B5EF4-FFF2-40B4-BE49-F238E27FC236}">
                <a16:creationId xmlns:a16="http://schemas.microsoft.com/office/drawing/2014/main" id="{C1F940DB-25F3-7EB0-61E4-7F2E3B88568E}"/>
              </a:ext>
            </a:extLst>
          </p:cNvPr>
          <p:cNvSpPr txBox="1"/>
          <p:nvPr/>
        </p:nvSpPr>
        <p:spPr>
          <a:xfrm>
            <a:off x="7848303" y="3451008"/>
            <a:ext cx="490840" cy="379656"/>
          </a:xfrm>
          <a:prstGeom prst="rect">
            <a:avLst/>
          </a:prstGeom>
          <a:noFill/>
        </p:spPr>
        <p:txBody>
          <a:bodyPr wrap="none" rtlCol="0">
            <a:spAutoFit/>
          </a:bodyPr>
          <a:lstStyle/>
          <a:p>
            <a:r>
              <a:rPr lang="sv-SE" sz="1867" dirty="0"/>
              <a:t>No</a:t>
            </a:r>
          </a:p>
        </p:txBody>
      </p:sp>
      <p:sp>
        <p:nvSpPr>
          <p:cNvPr id="83" name="AutoShape 20">
            <a:extLst>
              <a:ext uri="{FF2B5EF4-FFF2-40B4-BE49-F238E27FC236}">
                <a16:creationId xmlns:a16="http://schemas.microsoft.com/office/drawing/2014/main" id="{C1E6E728-2594-2889-C356-16D1D5791223}"/>
              </a:ext>
            </a:extLst>
          </p:cNvPr>
          <p:cNvSpPr>
            <a:spLocks noChangeArrowheads="1"/>
          </p:cNvSpPr>
          <p:nvPr/>
        </p:nvSpPr>
        <p:spPr bwMode="auto">
          <a:xfrm>
            <a:off x="7785979" y="400231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84" name="Text Box 21">
            <a:extLst>
              <a:ext uri="{FF2B5EF4-FFF2-40B4-BE49-F238E27FC236}">
                <a16:creationId xmlns:a16="http://schemas.microsoft.com/office/drawing/2014/main" id="{9539525C-548D-8912-BD6E-41B773EC0A58}"/>
              </a:ext>
            </a:extLst>
          </p:cNvPr>
          <p:cNvSpPr txBox="1">
            <a:spLocks noChangeArrowheads="1"/>
          </p:cNvSpPr>
          <p:nvPr/>
        </p:nvSpPr>
        <p:spPr bwMode="auto">
          <a:xfrm>
            <a:off x="7879081" y="4004612"/>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85" name="AutoShape 18">
            <a:extLst>
              <a:ext uri="{FF2B5EF4-FFF2-40B4-BE49-F238E27FC236}">
                <a16:creationId xmlns:a16="http://schemas.microsoft.com/office/drawing/2014/main" id="{42E6FF06-9CCA-1CD2-4CED-9F13A963B18F}"/>
              </a:ext>
            </a:extLst>
          </p:cNvPr>
          <p:cNvSpPr>
            <a:spLocks noChangeArrowheads="1"/>
          </p:cNvSpPr>
          <p:nvPr/>
        </p:nvSpPr>
        <p:spPr bwMode="auto">
          <a:xfrm>
            <a:off x="6544779" y="3986776"/>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86" name="Text Box 19">
            <a:extLst>
              <a:ext uri="{FF2B5EF4-FFF2-40B4-BE49-F238E27FC236}">
                <a16:creationId xmlns:a16="http://schemas.microsoft.com/office/drawing/2014/main" id="{FF10DAB0-E7A8-0760-73C5-8FD1EDF4B848}"/>
              </a:ext>
            </a:extLst>
          </p:cNvPr>
          <p:cNvSpPr txBox="1">
            <a:spLocks noChangeArrowheads="1"/>
          </p:cNvSpPr>
          <p:nvPr/>
        </p:nvSpPr>
        <p:spPr bwMode="auto">
          <a:xfrm>
            <a:off x="6486041" y="4000451"/>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87" name="Line 10">
            <a:extLst>
              <a:ext uri="{FF2B5EF4-FFF2-40B4-BE49-F238E27FC236}">
                <a16:creationId xmlns:a16="http://schemas.microsoft.com/office/drawing/2014/main" id="{07620B76-D590-3116-1592-5E74F6CAB842}"/>
              </a:ext>
            </a:extLst>
          </p:cNvPr>
          <p:cNvSpPr>
            <a:spLocks noChangeShapeType="1"/>
          </p:cNvSpPr>
          <p:nvPr/>
        </p:nvSpPr>
        <p:spPr bwMode="auto">
          <a:xfrm flipH="1">
            <a:off x="10367995" y="1474792"/>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88" name="Line 11">
            <a:extLst>
              <a:ext uri="{FF2B5EF4-FFF2-40B4-BE49-F238E27FC236}">
                <a16:creationId xmlns:a16="http://schemas.microsoft.com/office/drawing/2014/main" id="{65378422-B67A-9EAD-263C-CD2AF17F44D0}"/>
              </a:ext>
            </a:extLst>
          </p:cNvPr>
          <p:cNvSpPr>
            <a:spLocks noChangeShapeType="1"/>
          </p:cNvSpPr>
          <p:nvPr/>
        </p:nvSpPr>
        <p:spPr bwMode="auto">
          <a:xfrm flipH="1">
            <a:off x="9465368" y="1453371"/>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89" name="Line 12">
            <a:extLst>
              <a:ext uri="{FF2B5EF4-FFF2-40B4-BE49-F238E27FC236}">
                <a16:creationId xmlns:a16="http://schemas.microsoft.com/office/drawing/2014/main" id="{175C3924-C19C-6E10-4FDF-C9E540F5AA2F}"/>
              </a:ext>
            </a:extLst>
          </p:cNvPr>
          <p:cNvSpPr>
            <a:spLocks noChangeShapeType="1"/>
          </p:cNvSpPr>
          <p:nvPr/>
        </p:nvSpPr>
        <p:spPr bwMode="auto">
          <a:xfrm>
            <a:off x="10378955" y="1474793"/>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90" name="Text Box 16">
            <a:extLst>
              <a:ext uri="{FF2B5EF4-FFF2-40B4-BE49-F238E27FC236}">
                <a16:creationId xmlns:a16="http://schemas.microsoft.com/office/drawing/2014/main" id="{19BB492C-51BC-9AD5-91C3-AA0DD0B1794F}"/>
              </a:ext>
            </a:extLst>
          </p:cNvPr>
          <p:cNvSpPr txBox="1">
            <a:spLocks noChangeArrowheads="1"/>
          </p:cNvSpPr>
          <p:nvPr/>
        </p:nvSpPr>
        <p:spPr bwMode="auto">
          <a:xfrm>
            <a:off x="9867870" y="1115887"/>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91" name="TextBox 90">
            <a:extLst>
              <a:ext uri="{FF2B5EF4-FFF2-40B4-BE49-F238E27FC236}">
                <a16:creationId xmlns:a16="http://schemas.microsoft.com/office/drawing/2014/main" id="{1F20432D-1B03-8C92-712C-750C476429C1}"/>
              </a:ext>
            </a:extLst>
          </p:cNvPr>
          <p:cNvSpPr txBox="1"/>
          <p:nvPr/>
        </p:nvSpPr>
        <p:spPr>
          <a:xfrm>
            <a:off x="10916850" y="1447131"/>
            <a:ext cx="809837" cy="379656"/>
          </a:xfrm>
          <a:prstGeom prst="rect">
            <a:avLst/>
          </a:prstGeom>
          <a:noFill/>
        </p:spPr>
        <p:txBody>
          <a:bodyPr wrap="none" rtlCol="0">
            <a:spAutoFit/>
          </a:bodyPr>
          <a:lstStyle/>
          <a:p>
            <a:r>
              <a:rPr lang="sv-SE" sz="1867" dirty="0"/>
              <a:t>Some</a:t>
            </a:r>
          </a:p>
        </p:txBody>
      </p:sp>
      <p:sp>
        <p:nvSpPr>
          <p:cNvPr id="92" name="TextBox 91">
            <a:extLst>
              <a:ext uri="{FF2B5EF4-FFF2-40B4-BE49-F238E27FC236}">
                <a16:creationId xmlns:a16="http://schemas.microsoft.com/office/drawing/2014/main" id="{E44A1B63-839D-2D45-D97F-ADEB14CFA266}"/>
              </a:ext>
            </a:extLst>
          </p:cNvPr>
          <p:cNvSpPr txBox="1"/>
          <p:nvPr/>
        </p:nvSpPr>
        <p:spPr>
          <a:xfrm>
            <a:off x="10356803" y="1691787"/>
            <a:ext cx="569387" cy="379656"/>
          </a:xfrm>
          <a:prstGeom prst="rect">
            <a:avLst/>
          </a:prstGeom>
          <a:noFill/>
        </p:spPr>
        <p:txBody>
          <a:bodyPr wrap="none" rtlCol="0">
            <a:spAutoFit/>
          </a:bodyPr>
          <a:lstStyle/>
          <a:p>
            <a:r>
              <a:rPr lang="sv-SE" sz="1867" dirty="0"/>
              <a:t>Full</a:t>
            </a:r>
          </a:p>
        </p:txBody>
      </p:sp>
      <p:sp>
        <p:nvSpPr>
          <p:cNvPr id="93" name="TextBox 92">
            <a:extLst>
              <a:ext uri="{FF2B5EF4-FFF2-40B4-BE49-F238E27FC236}">
                <a16:creationId xmlns:a16="http://schemas.microsoft.com/office/drawing/2014/main" id="{DA9DA091-0FC9-6B7B-6CBC-C4F65877D3C2}"/>
              </a:ext>
            </a:extLst>
          </p:cNvPr>
          <p:cNvSpPr txBox="1"/>
          <p:nvPr/>
        </p:nvSpPr>
        <p:spPr>
          <a:xfrm>
            <a:off x="9186836" y="1410195"/>
            <a:ext cx="756938" cy="379656"/>
          </a:xfrm>
          <a:prstGeom prst="rect">
            <a:avLst/>
          </a:prstGeom>
          <a:noFill/>
        </p:spPr>
        <p:txBody>
          <a:bodyPr wrap="none" rtlCol="0">
            <a:spAutoFit/>
          </a:bodyPr>
          <a:lstStyle/>
          <a:p>
            <a:r>
              <a:rPr lang="sv-SE" sz="1867" dirty="0"/>
              <a:t>None</a:t>
            </a:r>
          </a:p>
        </p:txBody>
      </p:sp>
      <p:sp>
        <p:nvSpPr>
          <p:cNvPr id="94" name="AutoShape 18">
            <a:extLst>
              <a:ext uri="{FF2B5EF4-FFF2-40B4-BE49-F238E27FC236}">
                <a16:creationId xmlns:a16="http://schemas.microsoft.com/office/drawing/2014/main" id="{4FD77AA3-78C4-78EB-98B4-D6382F05258D}"/>
              </a:ext>
            </a:extLst>
          </p:cNvPr>
          <p:cNvSpPr>
            <a:spLocks noChangeArrowheads="1"/>
          </p:cNvSpPr>
          <p:nvPr/>
        </p:nvSpPr>
        <p:spPr bwMode="auto">
          <a:xfrm>
            <a:off x="11056658" y="2058478"/>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95" name="Text Box 19">
            <a:extLst>
              <a:ext uri="{FF2B5EF4-FFF2-40B4-BE49-F238E27FC236}">
                <a16:creationId xmlns:a16="http://schemas.microsoft.com/office/drawing/2014/main" id="{17DE02EC-6ADB-F1F8-B9E6-9CC695A37220}"/>
              </a:ext>
            </a:extLst>
          </p:cNvPr>
          <p:cNvSpPr txBox="1">
            <a:spLocks noChangeArrowheads="1"/>
          </p:cNvSpPr>
          <p:nvPr/>
        </p:nvSpPr>
        <p:spPr bwMode="auto">
          <a:xfrm>
            <a:off x="10997920" y="2072153"/>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96" name="AutoShape 20">
            <a:extLst>
              <a:ext uri="{FF2B5EF4-FFF2-40B4-BE49-F238E27FC236}">
                <a16:creationId xmlns:a16="http://schemas.microsoft.com/office/drawing/2014/main" id="{E9AB26AF-8527-DA47-37EF-ED007CCB4516}"/>
              </a:ext>
            </a:extLst>
          </p:cNvPr>
          <p:cNvSpPr>
            <a:spLocks noChangeArrowheads="1"/>
          </p:cNvSpPr>
          <p:nvPr/>
        </p:nvSpPr>
        <p:spPr bwMode="auto">
          <a:xfrm>
            <a:off x="9175156" y="2068453"/>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97" name="Text Box 21">
            <a:extLst>
              <a:ext uri="{FF2B5EF4-FFF2-40B4-BE49-F238E27FC236}">
                <a16:creationId xmlns:a16="http://schemas.microsoft.com/office/drawing/2014/main" id="{DA447FB4-D3E1-713C-7329-269502C2663B}"/>
              </a:ext>
            </a:extLst>
          </p:cNvPr>
          <p:cNvSpPr txBox="1">
            <a:spLocks noChangeArrowheads="1"/>
          </p:cNvSpPr>
          <p:nvPr/>
        </p:nvSpPr>
        <p:spPr bwMode="auto">
          <a:xfrm>
            <a:off x="9268259" y="2070750"/>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98" name="Line 11">
            <a:extLst>
              <a:ext uri="{FF2B5EF4-FFF2-40B4-BE49-F238E27FC236}">
                <a16:creationId xmlns:a16="http://schemas.microsoft.com/office/drawing/2014/main" id="{F08E2FF4-E1C5-E45D-C1BA-0673C20EF601}"/>
              </a:ext>
            </a:extLst>
          </p:cNvPr>
          <p:cNvSpPr>
            <a:spLocks noChangeShapeType="1"/>
          </p:cNvSpPr>
          <p:nvPr/>
        </p:nvSpPr>
        <p:spPr bwMode="auto">
          <a:xfrm flipH="1">
            <a:off x="9823630" y="2404737"/>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99" name="Line 12">
            <a:extLst>
              <a:ext uri="{FF2B5EF4-FFF2-40B4-BE49-F238E27FC236}">
                <a16:creationId xmlns:a16="http://schemas.microsoft.com/office/drawing/2014/main" id="{8E50B16B-28D3-FA5E-AB32-8362871FBD66}"/>
              </a:ext>
            </a:extLst>
          </p:cNvPr>
          <p:cNvSpPr>
            <a:spLocks noChangeShapeType="1"/>
          </p:cNvSpPr>
          <p:nvPr/>
        </p:nvSpPr>
        <p:spPr bwMode="auto">
          <a:xfrm>
            <a:off x="10492896" y="2426158"/>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0" name="Text Box 16">
            <a:extLst>
              <a:ext uri="{FF2B5EF4-FFF2-40B4-BE49-F238E27FC236}">
                <a16:creationId xmlns:a16="http://schemas.microsoft.com/office/drawing/2014/main" id="{A5505512-BA85-F847-D1A8-462106152352}"/>
              </a:ext>
            </a:extLst>
          </p:cNvPr>
          <p:cNvSpPr txBox="1">
            <a:spLocks noChangeArrowheads="1"/>
          </p:cNvSpPr>
          <p:nvPr/>
        </p:nvSpPr>
        <p:spPr bwMode="auto">
          <a:xfrm>
            <a:off x="9981811" y="2067252"/>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101" name="TextBox 100">
            <a:extLst>
              <a:ext uri="{FF2B5EF4-FFF2-40B4-BE49-F238E27FC236}">
                <a16:creationId xmlns:a16="http://schemas.microsoft.com/office/drawing/2014/main" id="{A85818B7-F17A-F8A4-413A-79A4BD7804C6}"/>
              </a:ext>
            </a:extLst>
          </p:cNvPr>
          <p:cNvSpPr txBox="1"/>
          <p:nvPr/>
        </p:nvSpPr>
        <p:spPr>
          <a:xfrm>
            <a:off x="9531933" y="2391805"/>
            <a:ext cx="576248" cy="379656"/>
          </a:xfrm>
          <a:prstGeom prst="rect">
            <a:avLst/>
          </a:prstGeom>
          <a:noFill/>
        </p:spPr>
        <p:txBody>
          <a:bodyPr wrap="none" rtlCol="0">
            <a:spAutoFit/>
          </a:bodyPr>
          <a:lstStyle/>
          <a:p>
            <a:r>
              <a:rPr lang="sv-SE" sz="1867" dirty="0"/>
              <a:t>Yes</a:t>
            </a:r>
          </a:p>
        </p:txBody>
      </p:sp>
      <p:sp>
        <p:nvSpPr>
          <p:cNvPr id="102" name="TextBox 101">
            <a:extLst>
              <a:ext uri="{FF2B5EF4-FFF2-40B4-BE49-F238E27FC236}">
                <a16:creationId xmlns:a16="http://schemas.microsoft.com/office/drawing/2014/main" id="{6F4EAFA7-8209-9B07-A00E-70443094EA9F}"/>
              </a:ext>
            </a:extLst>
          </p:cNvPr>
          <p:cNvSpPr txBox="1"/>
          <p:nvPr/>
        </p:nvSpPr>
        <p:spPr>
          <a:xfrm>
            <a:off x="10913928" y="2434856"/>
            <a:ext cx="490840" cy="379656"/>
          </a:xfrm>
          <a:prstGeom prst="rect">
            <a:avLst/>
          </a:prstGeom>
          <a:noFill/>
        </p:spPr>
        <p:txBody>
          <a:bodyPr wrap="none" rtlCol="0">
            <a:spAutoFit/>
          </a:bodyPr>
          <a:lstStyle/>
          <a:p>
            <a:r>
              <a:rPr lang="sv-SE" sz="1867" dirty="0"/>
              <a:t>No</a:t>
            </a:r>
          </a:p>
        </p:txBody>
      </p:sp>
      <p:sp>
        <p:nvSpPr>
          <p:cNvPr id="103" name="AutoShape 20">
            <a:extLst>
              <a:ext uri="{FF2B5EF4-FFF2-40B4-BE49-F238E27FC236}">
                <a16:creationId xmlns:a16="http://schemas.microsoft.com/office/drawing/2014/main" id="{3899D459-51AC-4BE5-ED60-1ED683BBA455}"/>
              </a:ext>
            </a:extLst>
          </p:cNvPr>
          <p:cNvSpPr>
            <a:spLocks noChangeArrowheads="1"/>
          </p:cNvSpPr>
          <p:nvPr/>
        </p:nvSpPr>
        <p:spPr bwMode="auto">
          <a:xfrm>
            <a:off x="10806992" y="3018977"/>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04" name="Text Box 21">
            <a:extLst>
              <a:ext uri="{FF2B5EF4-FFF2-40B4-BE49-F238E27FC236}">
                <a16:creationId xmlns:a16="http://schemas.microsoft.com/office/drawing/2014/main" id="{AFE06208-00A6-C545-EB68-A25E30CDA9CF}"/>
              </a:ext>
            </a:extLst>
          </p:cNvPr>
          <p:cNvSpPr txBox="1">
            <a:spLocks noChangeArrowheads="1"/>
          </p:cNvSpPr>
          <p:nvPr/>
        </p:nvSpPr>
        <p:spPr bwMode="auto">
          <a:xfrm>
            <a:off x="10900095" y="302127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05" name="Line 11">
            <a:extLst>
              <a:ext uri="{FF2B5EF4-FFF2-40B4-BE49-F238E27FC236}">
                <a16:creationId xmlns:a16="http://schemas.microsoft.com/office/drawing/2014/main" id="{1CF1C4B7-C274-28B2-BA6C-76EE2340032E}"/>
              </a:ext>
            </a:extLst>
          </p:cNvPr>
          <p:cNvSpPr>
            <a:spLocks noChangeShapeType="1"/>
          </p:cNvSpPr>
          <p:nvPr/>
        </p:nvSpPr>
        <p:spPr bwMode="auto">
          <a:xfrm flipH="1">
            <a:off x="9216934" y="3342741"/>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6" name="Line 12">
            <a:extLst>
              <a:ext uri="{FF2B5EF4-FFF2-40B4-BE49-F238E27FC236}">
                <a16:creationId xmlns:a16="http://schemas.microsoft.com/office/drawing/2014/main" id="{850A975C-0E99-8FAC-3CC3-462E999660AF}"/>
              </a:ext>
            </a:extLst>
          </p:cNvPr>
          <p:cNvSpPr>
            <a:spLocks noChangeShapeType="1"/>
          </p:cNvSpPr>
          <p:nvPr/>
        </p:nvSpPr>
        <p:spPr bwMode="auto">
          <a:xfrm>
            <a:off x="9886200" y="3364162"/>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7" name="Text Box 16">
            <a:extLst>
              <a:ext uri="{FF2B5EF4-FFF2-40B4-BE49-F238E27FC236}">
                <a16:creationId xmlns:a16="http://schemas.microsoft.com/office/drawing/2014/main" id="{EC4E3BEE-E053-2558-9A78-8C5BD1102E6D}"/>
              </a:ext>
            </a:extLst>
          </p:cNvPr>
          <p:cNvSpPr txBox="1">
            <a:spLocks noChangeArrowheads="1"/>
          </p:cNvSpPr>
          <p:nvPr/>
        </p:nvSpPr>
        <p:spPr bwMode="auto">
          <a:xfrm>
            <a:off x="9375115" y="3005256"/>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108" name="TextBox 107">
            <a:extLst>
              <a:ext uri="{FF2B5EF4-FFF2-40B4-BE49-F238E27FC236}">
                <a16:creationId xmlns:a16="http://schemas.microsoft.com/office/drawing/2014/main" id="{6EF283D2-819B-8563-85E8-25FE3232C693}"/>
              </a:ext>
            </a:extLst>
          </p:cNvPr>
          <p:cNvSpPr txBox="1"/>
          <p:nvPr/>
        </p:nvSpPr>
        <p:spPr>
          <a:xfrm>
            <a:off x="8958261" y="3359793"/>
            <a:ext cx="576248" cy="379656"/>
          </a:xfrm>
          <a:prstGeom prst="rect">
            <a:avLst/>
          </a:prstGeom>
          <a:noFill/>
        </p:spPr>
        <p:txBody>
          <a:bodyPr wrap="none" rtlCol="0">
            <a:spAutoFit/>
          </a:bodyPr>
          <a:lstStyle/>
          <a:p>
            <a:r>
              <a:rPr lang="sv-SE" sz="1867" dirty="0"/>
              <a:t>Yes</a:t>
            </a:r>
          </a:p>
        </p:txBody>
      </p:sp>
      <p:sp>
        <p:nvSpPr>
          <p:cNvPr id="109" name="TextBox 108">
            <a:extLst>
              <a:ext uri="{FF2B5EF4-FFF2-40B4-BE49-F238E27FC236}">
                <a16:creationId xmlns:a16="http://schemas.microsoft.com/office/drawing/2014/main" id="{57A06A3F-83DC-5065-56AE-96C8FFA18684}"/>
              </a:ext>
            </a:extLst>
          </p:cNvPr>
          <p:cNvSpPr txBox="1"/>
          <p:nvPr/>
        </p:nvSpPr>
        <p:spPr>
          <a:xfrm>
            <a:off x="10208804" y="3381088"/>
            <a:ext cx="490840" cy="379656"/>
          </a:xfrm>
          <a:prstGeom prst="rect">
            <a:avLst/>
          </a:prstGeom>
          <a:noFill/>
        </p:spPr>
        <p:txBody>
          <a:bodyPr wrap="none" rtlCol="0">
            <a:spAutoFit/>
          </a:bodyPr>
          <a:lstStyle/>
          <a:p>
            <a:r>
              <a:rPr lang="sv-SE" sz="1867" dirty="0"/>
              <a:t>No</a:t>
            </a:r>
          </a:p>
        </p:txBody>
      </p:sp>
      <p:sp>
        <p:nvSpPr>
          <p:cNvPr id="110" name="AutoShape 20">
            <a:extLst>
              <a:ext uri="{FF2B5EF4-FFF2-40B4-BE49-F238E27FC236}">
                <a16:creationId xmlns:a16="http://schemas.microsoft.com/office/drawing/2014/main" id="{B4D2699D-7F5E-DAD4-D465-F0366417CDEE}"/>
              </a:ext>
            </a:extLst>
          </p:cNvPr>
          <p:cNvSpPr>
            <a:spLocks noChangeArrowheads="1"/>
          </p:cNvSpPr>
          <p:nvPr/>
        </p:nvSpPr>
        <p:spPr bwMode="auto">
          <a:xfrm>
            <a:off x="10211940" y="3963902"/>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11" name="Text Box 21">
            <a:extLst>
              <a:ext uri="{FF2B5EF4-FFF2-40B4-BE49-F238E27FC236}">
                <a16:creationId xmlns:a16="http://schemas.microsoft.com/office/drawing/2014/main" id="{7E7FBF6E-9A0F-484B-6966-6475543B1C8C}"/>
              </a:ext>
            </a:extLst>
          </p:cNvPr>
          <p:cNvSpPr txBox="1">
            <a:spLocks noChangeArrowheads="1"/>
          </p:cNvSpPr>
          <p:nvPr/>
        </p:nvSpPr>
        <p:spPr bwMode="auto">
          <a:xfrm>
            <a:off x="10305043" y="3966199"/>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12" name="AutoShape 18">
            <a:extLst>
              <a:ext uri="{FF2B5EF4-FFF2-40B4-BE49-F238E27FC236}">
                <a16:creationId xmlns:a16="http://schemas.microsoft.com/office/drawing/2014/main" id="{2DF0D8A2-23CC-DD35-ACCC-F3B0D299C401}"/>
              </a:ext>
            </a:extLst>
          </p:cNvPr>
          <p:cNvSpPr>
            <a:spLocks noChangeArrowheads="1"/>
          </p:cNvSpPr>
          <p:nvPr/>
        </p:nvSpPr>
        <p:spPr bwMode="auto">
          <a:xfrm>
            <a:off x="8893515" y="3950226"/>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13" name="Text Box 19">
            <a:extLst>
              <a:ext uri="{FF2B5EF4-FFF2-40B4-BE49-F238E27FC236}">
                <a16:creationId xmlns:a16="http://schemas.microsoft.com/office/drawing/2014/main" id="{304664B6-DCFD-8043-485E-D173D9B6B4AC}"/>
              </a:ext>
            </a:extLst>
          </p:cNvPr>
          <p:cNvSpPr txBox="1">
            <a:spLocks noChangeArrowheads="1"/>
          </p:cNvSpPr>
          <p:nvPr/>
        </p:nvSpPr>
        <p:spPr bwMode="auto">
          <a:xfrm>
            <a:off x="8834777" y="3963901"/>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graphicFrame>
        <p:nvGraphicFramePr>
          <p:cNvPr id="118" name="Table 4">
            <a:extLst>
              <a:ext uri="{FF2B5EF4-FFF2-40B4-BE49-F238E27FC236}">
                <a16:creationId xmlns:a16="http://schemas.microsoft.com/office/drawing/2014/main" id="{02A6260C-9472-29C0-6292-0B0B020C61FE}"/>
              </a:ext>
            </a:extLst>
          </p:cNvPr>
          <p:cNvGraphicFramePr>
            <a:graphicFrameLocks/>
          </p:cNvGraphicFramePr>
          <p:nvPr>
            <p:extLst>
              <p:ext uri="{D42A27DB-BD31-4B8C-83A1-F6EECF244321}">
                <p14:modId xmlns:p14="http://schemas.microsoft.com/office/powerpoint/2010/main" val="2676665655"/>
              </p:ext>
            </p:extLst>
          </p:nvPr>
        </p:nvGraphicFramePr>
        <p:xfrm>
          <a:off x="1711808" y="294108"/>
          <a:ext cx="9014805" cy="731520"/>
        </p:xfrm>
        <a:graphic>
          <a:graphicData uri="http://schemas.openxmlformats.org/drawingml/2006/table">
            <a:tbl>
              <a:tblPr firstRow="1" bandRow="1">
                <a:tableStyleId>{5C22544A-7EE6-4342-B048-85BDC9FD1C3A}</a:tableStyleId>
              </a:tblPr>
              <a:tblGrid>
                <a:gridCol w="732889">
                  <a:extLst>
                    <a:ext uri="{9D8B030D-6E8A-4147-A177-3AD203B41FA5}">
                      <a16:colId xmlns:a16="http://schemas.microsoft.com/office/drawing/2014/main" val="122171263"/>
                    </a:ext>
                  </a:extLst>
                </a:gridCol>
                <a:gridCol w="672075">
                  <a:extLst>
                    <a:ext uri="{9D8B030D-6E8A-4147-A177-3AD203B41FA5}">
                      <a16:colId xmlns:a16="http://schemas.microsoft.com/office/drawing/2014/main" val="4048097708"/>
                    </a:ext>
                  </a:extLst>
                </a:gridCol>
                <a:gridCol w="672075">
                  <a:extLst>
                    <a:ext uri="{9D8B030D-6E8A-4147-A177-3AD203B41FA5}">
                      <a16:colId xmlns:a16="http://schemas.microsoft.com/office/drawing/2014/main" val="1390825616"/>
                    </a:ext>
                  </a:extLst>
                </a:gridCol>
                <a:gridCol w="576064">
                  <a:extLst>
                    <a:ext uri="{9D8B030D-6E8A-4147-A177-3AD203B41FA5}">
                      <a16:colId xmlns:a16="http://schemas.microsoft.com/office/drawing/2014/main" val="3994116260"/>
                    </a:ext>
                  </a:extLst>
                </a:gridCol>
                <a:gridCol w="768085">
                  <a:extLst>
                    <a:ext uri="{9D8B030D-6E8A-4147-A177-3AD203B41FA5}">
                      <a16:colId xmlns:a16="http://schemas.microsoft.com/office/drawing/2014/main" val="212687047"/>
                    </a:ext>
                  </a:extLst>
                </a:gridCol>
                <a:gridCol w="672075">
                  <a:extLst>
                    <a:ext uri="{9D8B030D-6E8A-4147-A177-3AD203B41FA5}">
                      <a16:colId xmlns:a16="http://schemas.microsoft.com/office/drawing/2014/main" val="249606608"/>
                    </a:ext>
                  </a:extLst>
                </a:gridCol>
                <a:gridCol w="768085">
                  <a:extLst>
                    <a:ext uri="{9D8B030D-6E8A-4147-A177-3AD203B41FA5}">
                      <a16:colId xmlns:a16="http://schemas.microsoft.com/office/drawing/2014/main" val="96989021"/>
                    </a:ext>
                  </a:extLst>
                </a:gridCol>
                <a:gridCol w="1056117">
                  <a:extLst>
                    <a:ext uri="{9D8B030D-6E8A-4147-A177-3AD203B41FA5}">
                      <a16:colId xmlns:a16="http://schemas.microsoft.com/office/drawing/2014/main" val="1586850340"/>
                    </a:ext>
                  </a:extLst>
                </a:gridCol>
                <a:gridCol w="864096">
                  <a:extLst>
                    <a:ext uri="{9D8B030D-6E8A-4147-A177-3AD203B41FA5}">
                      <a16:colId xmlns:a16="http://schemas.microsoft.com/office/drawing/2014/main" val="3347314070"/>
                    </a:ext>
                  </a:extLst>
                </a:gridCol>
                <a:gridCol w="1152128">
                  <a:extLst>
                    <a:ext uri="{9D8B030D-6E8A-4147-A177-3AD203B41FA5}">
                      <a16:colId xmlns:a16="http://schemas.microsoft.com/office/drawing/2014/main" val="1392235279"/>
                    </a:ext>
                  </a:extLst>
                </a:gridCol>
                <a:gridCol w="1081116">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Test</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0-10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bl>
          </a:graphicData>
        </a:graphic>
      </p:graphicFrame>
      <p:sp>
        <p:nvSpPr>
          <p:cNvPr id="119" name="Oval 118">
            <a:extLst>
              <a:ext uri="{FF2B5EF4-FFF2-40B4-BE49-F238E27FC236}">
                <a16:creationId xmlns:a16="http://schemas.microsoft.com/office/drawing/2014/main" id="{7788E964-4809-6310-658A-C40F7833C7D7}"/>
              </a:ext>
            </a:extLst>
          </p:cNvPr>
          <p:cNvSpPr/>
          <p:nvPr/>
        </p:nvSpPr>
        <p:spPr>
          <a:xfrm>
            <a:off x="3001938" y="2814140"/>
            <a:ext cx="771777" cy="755833"/>
          </a:xfrm>
          <a:prstGeom prst="ellipse">
            <a:avLst/>
          </a:prstGeom>
          <a:noFill/>
          <a:ln w="19050">
            <a:solidFill>
              <a:srgbClr val="FF824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
        <p:nvSpPr>
          <p:cNvPr id="120" name="Oval 119">
            <a:extLst>
              <a:ext uri="{FF2B5EF4-FFF2-40B4-BE49-F238E27FC236}">
                <a16:creationId xmlns:a16="http://schemas.microsoft.com/office/drawing/2014/main" id="{5B20098B-0C99-9BA3-1EB4-FB537FDE1710}"/>
              </a:ext>
            </a:extLst>
          </p:cNvPr>
          <p:cNvSpPr/>
          <p:nvPr/>
        </p:nvSpPr>
        <p:spPr>
          <a:xfrm>
            <a:off x="4852315" y="3766284"/>
            <a:ext cx="771777" cy="755833"/>
          </a:xfrm>
          <a:prstGeom prst="ellipse">
            <a:avLst/>
          </a:prstGeom>
          <a:noFill/>
          <a:ln w="19050">
            <a:solidFill>
              <a:srgbClr val="FF824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
        <p:nvSpPr>
          <p:cNvPr id="121" name="Oval 120">
            <a:extLst>
              <a:ext uri="{FF2B5EF4-FFF2-40B4-BE49-F238E27FC236}">
                <a16:creationId xmlns:a16="http://schemas.microsoft.com/office/drawing/2014/main" id="{C3A168F9-B4A9-28BF-6B56-2DF833ED236B}"/>
              </a:ext>
            </a:extLst>
          </p:cNvPr>
          <p:cNvSpPr/>
          <p:nvPr/>
        </p:nvSpPr>
        <p:spPr>
          <a:xfrm>
            <a:off x="8800948" y="3737989"/>
            <a:ext cx="771777" cy="755833"/>
          </a:xfrm>
          <a:prstGeom prst="ellipse">
            <a:avLst/>
          </a:prstGeom>
          <a:noFill/>
          <a:ln w="19050">
            <a:solidFill>
              <a:srgbClr val="FF824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Tree>
    <p:extLst>
      <p:ext uri="{BB962C8B-B14F-4D97-AF65-F5344CB8AC3E}">
        <p14:creationId xmlns:p14="http://schemas.microsoft.com/office/powerpoint/2010/main" val="38863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4B38-8F77-211E-8FCA-ACF2C93E6B71}"/>
              </a:ext>
            </a:extLst>
          </p:cNvPr>
          <p:cNvSpPr>
            <a:spLocks noGrp="1"/>
          </p:cNvSpPr>
          <p:nvPr>
            <p:ph type="title"/>
          </p:nvPr>
        </p:nvSpPr>
        <p:spPr/>
        <p:txBody>
          <a:bodyPr/>
          <a:lstStyle/>
          <a:p>
            <a:r>
              <a:rPr lang="sv-SE" dirty="0"/>
              <a:t>Ensembling ML models</a:t>
            </a:r>
          </a:p>
        </p:txBody>
      </p:sp>
      <p:graphicFrame>
        <p:nvGraphicFramePr>
          <p:cNvPr id="4" name="Content Placeholder 5">
            <a:extLst>
              <a:ext uri="{FF2B5EF4-FFF2-40B4-BE49-F238E27FC236}">
                <a16:creationId xmlns:a16="http://schemas.microsoft.com/office/drawing/2014/main" id="{80A08404-6298-A827-12D6-7DCFA32D8F64}"/>
              </a:ext>
            </a:extLst>
          </p:cNvPr>
          <p:cNvGraphicFramePr>
            <a:graphicFrameLocks noGrp="1"/>
          </p:cNvGraphicFramePr>
          <p:nvPr>
            <p:ph idx="1"/>
          </p:nvPr>
        </p:nvGraphicFramePr>
        <p:xfrm>
          <a:off x="335360" y="1604797"/>
          <a:ext cx="9409045" cy="4827136"/>
        </p:xfrm>
        <a:graphic>
          <a:graphicData uri="http://schemas.openxmlformats.org/drawingml/2006/table">
            <a:tbl>
              <a:tblPr firstRow="1" bandRow="1">
                <a:tableStyleId>{5C22544A-7EE6-4342-B048-85BDC9FD1C3A}</a:tableStyleId>
              </a:tblPr>
              <a:tblGrid>
                <a:gridCol w="2103789">
                  <a:extLst>
                    <a:ext uri="{9D8B030D-6E8A-4147-A177-3AD203B41FA5}">
                      <a16:colId xmlns:a16="http://schemas.microsoft.com/office/drawing/2014/main" val="182565318"/>
                    </a:ext>
                  </a:extLst>
                </a:gridCol>
                <a:gridCol w="2341428">
                  <a:extLst>
                    <a:ext uri="{9D8B030D-6E8A-4147-A177-3AD203B41FA5}">
                      <a16:colId xmlns:a16="http://schemas.microsoft.com/office/drawing/2014/main" val="3679112996"/>
                    </a:ext>
                  </a:extLst>
                </a:gridCol>
                <a:gridCol w="2723579">
                  <a:extLst>
                    <a:ext uri="{9D8B030D-6E8A-4147-A177-3AD203B41FA5}">
                      <a16:colId xmlns:a16="http://schemas.microsoft.com/office/drawing/2014/main" val="2085282442"/>
                    </a:ext>
                  </a:extLst>
                </a:gridCol>
                <a:gridCol w="2240249">
                  <a:extLst>
                    <a:ext uri="{9D8B030D-6E8A-4147-A177-3AD203B41FA5}">
                      <a16:colId xmlns:a16="http://schemas.microsoft.com/office/drawing/2014/main" val="2536289404"/>
                    </a:ext>
                  </a:extLst>
                </a:gridCol>
              </a:tblGrid>
              <a:tr h="406400">
                <a:tc>
                  <a:txBody>
                    <a:bodyPr/>
                    <a:lstStyle/>
                    <a:p>
                      <a:r>
                        <a:rPr lang="sv-SE" sz="1900" dirty="0" err="1"/>
                        <a:t>Model</a:t>
                      </a:r>
                      <a:r>
                        <a:rPr lang="sv-SE" sz="1900" dirty="0"/>
                        <a:t> to </a:t>
                      </a:r>
                      <a:r>
                        <a:rPr lang="sv-SE" sz="1900" dirty="0" err="1"/>
                        <a:t>train</a:t>
                      </a:r>
                      <a:endParaRPr lang="en-GB" sz="1900" dirty="0"/>
                    </a:p>
                  </a:txBody>
                  <a:tcPr marL="121920" marR="121920" marT="60960" marB="60960"/>
                </a:tc>
                <a:tc>
                  <a:txBody>
                    <a:bodyPr/>
                    <a:lstStyle/>
                    <a:p>
                      <a:r>
                        <a:rPr lang="sv-SE" sz="1900" dirty="0" err="1"/>
                        <a:t>Expected</a:t>
                      </a:r>
                      <a:r>
                        <a:rPr lang="sv-SE" sz="1900" dirty="0"/>
                        <a:t> output</a:t>
                      </a:r>
                      <a:endParaRPr lang="en-GB" sz="1900" dirty="0"/>
                    </a:p>
                  </a:txBody>
                  <a:tcPr marL="121920" marR="121920" marT="60960" marB="60960"/>
                </a:tc>
                <a:tc>
                  <a:txBody>
                    <a:bodyPr/>
                    <a:lstStyle/>
                    <a:p>
                      <a:r>
                        <a:rPr lang="sv-SE" sz="1900" dirty="0"/>
                        <a:t>Combination </a:t>
                      </a:r>
                      <a:r>
                        <a:rPr lang="sv-SE" sz="1900" dirty="0" err="1"/>
                        <a:t>method</a:t>
                      </a:r>
                      <a:endParaRPr lang="en-GB" sz="1900" dirty="0"/>
                    </a:p>
                  </a:txBody>
                  <a:tcPr marL="121920" marR="121920" marT="60960" marB="60960"/>
                </a:tc>
                <a:tc>
                  <a:txBody>
                    <a:bodyPr/>
                    <a:lstStyle/>
                    <a:p>
                      <a:r>
                        <a:rPr lang="sv-SE" sz="1900" dirty="0" err="1"/>
                        <a:t>Keep</a:t>
                      </a:r>
                      <a:r>
                        <a:rPr lang="sv-SE" sz="1900" dirty="0"/>
                        <a:t> in mind</a:t>
                      </a:r>
                      <a:endParaRPr lang="en-GB" sz="1900" dirty="0"/>
                    </a:p>
                  </a:txBody>
                  <a:tcPr marL="121920" marR="121920" marT="60960" marB="60960"/>
                </a:tc>
                <a:extLst>
                  <a:ext uri="{0D108BD9-81ED-4DB2-BD59-A6C34878D82A}">
                    <a16:rowId xmlns:a16="http://schemas.microsoft.com/office/drawing/2014/main" val="3468843960"/>
                  </a:ext>
                </a:extLst>
              </a:tr>
              <a:tr h="551957">
                <a:tc>
                  <a:txBody>
                    <a:bodyPr/>
                    <a:lstStyle/>
                    <a:p>
                      <a:r>
                        <a:rPr lang="sv-SE" sz="2400" dirty="0"/>
                        <a:t>Decision </a:t>
                      </a:r>
                      <a:r>
                        <a:rPr lang="sv-SE" sz="2400" dirty="0" err="1"/>
                        <a:t>tree</a:t>
                      </a:r>
                      <a:endParaRPr lang="en-GB" sz="2400" dirty="0"/>
                    </a:p>
                  </a:txBody>
                  <a:tcPr marL="121920" marR="121920" marT="60960" marB="60960"/>
                </a:tc>
                <a:tc>
                  <a:txBody>
                    <a:bodyPr/>
                    <a:lstStyle/>
                    <a:p>
                      <a:r>
                        <a:rPr lang="sv-SE" sz="2400" dirty="0"/>
                        <a:t>Class</a:t>
                      </a:r>
                      <a:r>
                        <a:rPr lang="sv-SE" sz="2400" baseline="0" dirty="0"/>
                        <a:t> </a:t>
                      </a:r>
                      <a:r>
                        <a:rPr lang="sv-SE" sz="2400" baseline="0" dirty="0" err="1"/>
                        <a:t>labels</a:t>
                      </a:r>
                      <a:endParaRPr lang="en-GB" sz="2400" dirty="0"/>
                    </a:p>
                  </a:txBody>
                  <a:tcPr marL="121920" marR="121920" marT="60960" marB="60960"/>
                </a:tc>
                <a:tc>
                  <a:txBody>
                    <a:bodyPr/>
                    <a:lstStyle/>
                    <a:p>
                      <a:r>
                        <a:rPr lang="sv-SE" sz="2400" dirty="0" err="1"/>
                        <a:t>Voting</a:t>
                      </a:r>
                      <a:endParaRPr lang="en-GB" sz="2400" dirty="0"/>
                    </a:p>
                  </a:txBody>
                  <a:tcPr marL="121920" marR="121920" marT="60960" marB="60960"/>
                </a:tc>
                <a:tc>
                  <a:txBody>
                    <a:bodyPr/>
                    <a:lstStyle/>
                    <a:p>
                      <a:r>
                        <a:rPr lang="sv-SE" sz="2400" dirty="0"/>
                        <a:t>Odd</a:t>
                      </a:r>
                      <a:r>
                        <a:rPr lang="sv-SE" sz="2400" baseline="0" dirty="0"/>
                        <a:t> </a:t>
                      </a:r>
                      <a:r>
                        <a:rPr lang="sv-SE" sz="2400" baseline="0" dirty="0" err="1"/>
                        <a:t>number</a:t>
                      </a:r>
                      <a:endParaRPr lang="en-GB" sz="2400" dirty="0"/>
                    </a:p>
                  </a:txBody>
                  <a:tcPr marL="121920" marR="121920" marT="60960" marB="60960"/>
                </a:tc>
                <a:extLst>
                  <a:ext uri="{0D108BD9-81ED-4DB2-BD59-A6C34878D82A}">
                    <a16:rowId xmlns:a16="http://schemas.microsoft.com/office/drawing/2014/main" val="4142505134"/>
                  </a:ext>
                </a:extLst>
              </a:tr>
              <a:tr h="551957">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1312343694"/>
                  </a:ext>
                </a:extLst>
              </a:tr>
              <a:tr h="5519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3647902082"/>
                  </a:ext>
                </a:extLst>
              </a:tr>
              <a:tr h="551957">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2699630635"/>
                  </a:ext>
                </a:extLst>
              </a:tr>
              <a:tr h="551957">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1813705508"/>
                  </a:ext>
                </a:extLst>
              </a:tr>
              <a:tr h="551957">
                <a:tc>
                  <a:txBody>
                    <a:bodyPr/>
                    <a:lstStyle/>
                    <a:p>
                      <a:endParaRPr lang="en-GB" sz="240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2646104734"/>
                  </a:ext>
                </a:extLst>
              </a:tr>
              <a:tr h="551957">
                <a:tc>
                  <a:txBody>
                    <a:bodyPr/>
                    <a:lstStyle/>
                    <a:p>
                      <a:endParaRPr lang="en-GB" sz="240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2366509125"/>
                  </a:ext>
                </a:extLst>
              </a:tr>
              <a:tr h="551957">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2536390178"/>
                  </a:ext>
                </a:extLst>
              </a:tr>
            </a:tbl>
          </a:graphicData>
        </a:graphic>
      </p:graphicFrame>
    </p:spTree>
    <p:extLst>
      <p:ext uri="{BB962C8B-B14F-4D97-AF65-F5344CB8AC3E}">
        <p14:creationId xmlns:p14="http://schemas.microsoft.com/office/powerpoint/2010/main" val="2921012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4B38-8F77-211E-8FCA-ACF2C93E6B71}"/>
              </a:ext>
            </a:extLst>
          </p:cNvPr>
          <p:cNvSpPr>
            <a:spLocks noGrp="1"/>
          </p:cNvSpPr>
          <p:nvPr>
            <p:ph type="title"/>
          </p:nvPr>
        </p:nvSpPr>
        <p:spPr/>
        <p:txBody>
          <a:bodyPr/>
          <a:lstStyle/>
          <a:p>
            <a:r>
              <a:rPr lang="sv-SE" dirty="0"/>
              <a:t>Ensembling ML models</a:t>
            </a:r>
          </a:p>
        </p:txBody>
      </p:sp>
      <p:graphicFrame>
        <p:nvGraphicFramePr>
          <p:cNvPr id="4" name="Content Placeholder 5">
            <a:extLst>
              <a:ext uri="{FF2B5EF4-FFF2-40B4-BE49-F238E27FC236}">
                <a16:creationId xmlns:a16="http://schemas.microsoft.com/office/drawing/2014/main" id="{80A08404-6298-A827-12D6-7DCFA32D8F64}"/>
              </a:ext>
            </a:extLst>
          </p:cNvPr>
          <p:cNvGraphicFramePr>
            <a:graphicFrameLocks noGrp="1"/>
          </p:cNvGraphicFramePr>
          <p:nvPr>
            <p:ph idx="1"/>
          </p:nvPr>
        </p:nvGraphicFramePr>
        <p:xfrm>
          <a:off x="335360" y="1604797"/>
          <a:ext cx="11521281" cy="4827136"/>
        </p:xfrm>
        <a:graphic>
          <a:graphicData uri="http://schemas.openxmlformats.org/drawingml/2006/table">
            <a:tbl>
              <a:tblPr firstRow="1" bandRow="1">
                <a:tableStyleId>{5C22544A-7EE6-4342-B048-85BDC9FD1C3A}</a:tableStyleId>
              </a:tblPr>
              <a:tblGrid>
                <a:gridCol w="2576068">
                  <a:extLst>
                    <a:ext uri="{9D8B030D-6E8A-4147-A177-3AD203B41FA5}">
                      <a16:colId xmlns:a16="http://schemas.microsoft.com/office/drawing/2014/main" val="182565318"/>
                    </a:ext>
                  </a:extLst>
                </a:gridCol>
                <a:gridCol w="2867055">
                  <a:extLst>
                    <a:ext uri="{9D8B030D-6E8A-4147-A177-3AD203B41FA5}">
                      <a16:colId xmlns:a16="http://schemas.microsoft.com/office/drawing/2014/main" val="3679112996"/>
                    </a:ext>
                  </a:extLst>
                </a:gridCol>
                <a:gridCol w="3334995">
                  <a:extLst>
                    <a:ext uri="{9D8B030D-6E8A-4147-A177-3AD203B41FA5}">
                      <a16:colId xmlns:a16="http://schemas.microsoft.com/office/drawing/2014/main" val="2085282442"/>
                    </a:ext>
                  </a:extLst>
                </a:gridCol>
                <a:gridCol w="2743163">
                  <a:extLst>
                    <a:ext uri="{9D8B030D-6E8A-4147-A177-3AD203B41FA5}">
                      <a16:colId xmlns:a16="http://schemas.microsoft.com/office/drawing/2014/main" val="2536289404"/>
                    </a:ext>
                  </a:extLst>
                </a:gridCol>
              </a:tblGrid>
              <a:tr h="406400">
                <a:tc>
                  <a:txBody>
                    <a:bodyPr/>
                    <a:lstStyle/>
                    <a:p>
                      <a:r>
                        <a:rPr lang="sv-SE" sz="1900" dirty="0" err="1"/>
                        <a:t>Model</a:t>
                      </a:r>
                      <a:r>
                        <a:rPr lang="sv-SE" sz="1900" dirty="0"/>
                        <a:t> to </a:t>
                      </a:r>
                      <a:r>
                        <a:rPr lang="sv-SE" sz="1900" dirty="0" err="1"/>
                        <a:t>train</a:t>
                      </a:r>
                      <a:endParaRPr lang="en-GB" sz="1900" dirty="0"/>
                    </a:p>
                  </a:txBody>
                  <a:tcPr marL="121920" marR="121920" marT="60960" marB="60960"/>
                </a:tc>
                <a:tc>
                  <a:txBody>
                    <a:bodyPr/>
                    <a:lstStyle/>
                    <a:p>
                      <a:r>
                        <a:rPr lang="sv-SE" sz="1900" dirty="0" err="1"/>
                        <a:t>Expected</a:t>
                      </a:r>
                      <a:r>
                        <a:rPr lang="sv-SE" sz="1900" dirty="0"/>
                        <a:t> output</a:t>
                      </a:r>
                      <a:endParaRPr lang="en-GB" sz="1900" dirty="0"/>
                    </a:p>
                  </a:txBody>
                  <a:tcPr marL="121920" marR="121920" marT="60960" marB="60960"/>
                </a:tc>
                <a:tc>
                  <a:txBody>
                    <a:bodyPr/>
                    <a:lstStyle/>
                    <a:p>
                      <a:r>
                        <a:rPr lang="sv-SE" sz="1900" dirty="0"/>
                        <a:t>Combination </a:t>
                      </a:r>
                      <a:r>
                        <a:rPr lang="sv-SE" sz="1900" dirty="0" err="1"/>
                        <a:t>method</a:t>
                      </a:r>
                      <a:endParaRPr lang="en-GB" sz="1900" dirty="0"/>
                    </a:p>
                  </a:txBody>
                  <a:tcPr marL="121920" marR="121920" marT="60960" marB="60960"/>
                </a:tc>
                <a:tc>
                  <a:txBody>
                    <a:bodyPr/>
                    <a:lstStyle/>
                    <a:p>
                      <a:r>
                        <a:rPr lang="sv-SE" sz="1900" dirty="0" err="1"/>
                        <a:t>Keep</a:t>
                      </a:r>
                      <a:r>
                        <a:rPr lang="sv-SE" sz="1900" dirty="0"/>
                        <a:t> in mind</a:t>
                      </a:r>
                      <a:endParaRPr lang="en-GB" sz="1900" dirty="0"/>
                    </a:p>
                  </a:txBody>
                  <a:tcPr marL="121920" marR="121920" marT="60960" marB="60960"/>
                </a:tc>
                <a:extLst>
                  <a:ext uri="{0D108BD9-81ED-4DB2-BD59-A6C34878D82A}">
                    <a16:rowId xmlns:a16="http://schemas.microsoft.com/office/drawing/2014/main" val="3468843960"/>
                  </a:ext>
                </a:extLst>
              </a:tr>
              <a:tr h="551957">
                <a:tc>
                  <a:txBody>
                    <a:bodyPr/>
                    <a:lstStyle/>
                    <a:p>
                      <a:r>
                        <a:rPr lang="sv-SE" sz="2400" dirty="0"/>
                        <a:t>Decision </a:t>
                      </a:r>
                      <a:r>
                        <a:rPr lang="sv-SE" sz="2400" dirty="0" err="1"/>
                        <a:t>tree</a:t>
                      </a:r>
                      <a:endParaRPr lang="en-GB" sz="2400" dirty="0"/>
                    </a:p>
                  </a:txBody>
                  <a:tcPr marL="121920" marR="121920" marT="60960" marB="60960"/>
                </a:tc>
                <a:tc>
                  <a:txBody>
                    <a:bodyPr/>
                    <a:lstStyle/>
                    <a:p>
                      <a:r>
                        <a:rPr lang="sv-SE" sz="2400" dirty="0"/>
                        <a:t>Class</a:t>
                      </a:r>
                      <a:r>
                        <a:rPr lang="sv-SE" sz="2400" baseline="0" dirty="0"/>
                        <a:t> </a:t>
                      </a:r>
                      <a:r>
                        <a:rPr lang="sv-SE" sz="2400" baseline="0" dirty="0" err="1"/>
                        <a:t>labels</a:t>
                      </a:r>
                      <a:endParaRPr lang="en-GB" sz="2400" dirty="0"/>
                    </a:p>
                  </a:txBody>
                  <a:tcPr marL="121920" marR="121920" marT="60960" marB="60960"/>
                </a:tc>
                <a:tc>
                  <a:txBody>
                    <a:bodyPr/>
                    <a:lstStyle/>
                    <a:p>
                      <a:r>
                        <a:rPr lang="sv-SE" sz="2400" dirty="0" err="1"/>
                        <a:t>Voting</a:t>
                      </a:r>
                      <a:endParaRPr lang="en-GB" sz="2400" dirty="0"/>
                    </a:p>
                  </a:txBody>
                  <a:tcPr marL="121920" marR="121920" marT="60960" marB="60960"/>
                </a:tc>
                <a:tc>
                  <a:txBody>
                    <a:bodyPr/>
                    <a:lstStyle/>
                    <a:p>
                      <a:r>
                        <a:rPr lang="sv-SE" sz="2400" dirty="0"/>
                        <a:t>Odd</a:t>
                      </a:r>
                      <a:r>
                        <a:rPr lang="sv-SE" sz="2400" baseline="0" dirty="0"/>
                        <a:t> </a:t>
                      </a:r>
                      <a:r>
                        <a:rPr lang="sv-SE" sz="2400" baseline="0" dirty="0" err="1"/>
                        <a:t>number</a:t>
                      </a:r>
                      <a:endParaRPr lang="en-GB" sz="2400" dirty="0"/>
                    </a:p>
                  </a:txBody>
                  <a:tcPr marL="121920" marR="121920" marT="60960" marB="60960"/>
                </a:tc>
                <a:extLst>
                  <a:ext uri="{0D108BD9-81ED-4DB2-BD59-A6C34878D82A}">
                    <a16:rowId xmlns:a16="http://schemas.microsoft.com/office/drawing/2014/main" val="4142505134"/>
                  </a:ext>
                </a:extLst>
              </a:tr>
              <a:tr h="551957">
                <a:tc>
                  <a:txBody>
                    <a:bodyPr/>
                    <a:lstStyle/>
                    <a:p>
                      <a:r>
                        <a:rPr lang="en-GB" sz="2400" dirty="0"/>
                        <a:t>Neural Network</a:t>
                      </a:r>
                    </a:p>
                  </a:txBody>
                  <a:tcPr marL="121920" marR="121920" marT="60960" marB="60960"/>
                </a:tc>
                <a:tc>
                  <a:txBody>
                    <a:bodyPr/>
                    <a:lstStyle/>
                    <a:p>
                      <a:r>
                        <a:rPr lang="en-GB" sz="2400" dirty="0"/>
                        <a:t>Class labels</a:t>
                      </a:r>
                    </a:p>
                  </a:txBody>
                  <a:tcPr marL="121920" marR="121920" marT="60960" marB="60960"/>
                </a:tc>
                <a:tc>
                  <a:txBody>
                    <a:bodyPr/>
                    <a:lstStyle/>
                    <a:p>
                      <a:r>
                        <a:rPr lang="en-GB" sz="2400" dirty="0"/>
                        <a:t>Voting</a:t>
                      </a:r>
                    </a:p>
                  </a:txBody>
                  <a:tcPr marL="121920" marR="121920" marT="60960" marB="60960"/>
                </a:tc>
                <a:tc>
                  <a:txBody>
                    <a:bodyPr/>
                    <a:lstStyle/>
                    <a:p>
                      <a:r>
                        <a:rPr lang="en-GB" sz="2400" dirty="0"/>
                        <a:t>Odd number</a:t>
                      </a:r>
                    </a:p>
                  </a:txBody>
                  <a:tcPr marL="121920" marR="121920" marT="60960" marB="60960"/>
                </a:tc>
                <a:extLst>
                  <a:ext uri="{0D108BD9-81ED-4DB2-BD59-A6C34878D82A}">
                    <a16:rowId xmlns:a16="http://schemas.microsoft.com/office/drawing/2014/main" val="1312343694"/>
                  </a:ext>
                </a:extLst>
              </a:tr>
              <a:tr h="55195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400" dirty="0"/>
                        <a:t>Neural Network</a:t>
                      </a:r>
                    </a:p>
                  </a:txBody>
                  <a:tcPr marL="121920" marR="121920" marT="60960" marB="60960"/>
                </a:tc>
                <a:tc>
                  <a:txBody>
                    <a:bodyPr/>
                    <a:lstStyle/>
                    <a:p>
                      <a:r>
                        <a:rPr lang="en-GB" sz="2400" dirty="0"/>
                        <a:t>Probabilities</a:t>
                      </a:r>
                    </a:p>
                  </a:txBody>
                  <a:tcPr marL="121920" marR="121920" marT="60960" marB="60960"/>
                </a:tc>
                <a:tc>
                  <a:txBody>
                    <a:bodyPr/>
                    <a:lstStyle/>
                    <a:p>
                      <a:r>
                        <a:rPr lang="en-GB" sz="2400" dirty="0"/>
                        <a:t>Averaging</a:t>
                      </a:r>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3647902082"/>
                  </a:ext>
                </a:extLst>
              </a:tr>
              <a:tr h="551957">
                <a:tc>
                  <a:txBody>
                    <a:bodyPr/>
                    <a:lstStyle/>
                    <a:p>
                      <a:r>
                        <a:rPr lang="en-GB" sz="2400" dirty="0"/>
                        <a:t>Neural Network</a:t>
                      </a:r>
                    </a:p>
                  </a:txBody>
                  <a:tcPr marL="121920" marR="121920" marT="60960" marB="60960"/>
                </a:tc>
                <a:tc>
                  <a:txBody>
                    <a:bodyPr/>
                    <a:lstStyle/>
                    <a:p>
                      <a:r>
                        <a:rPr lang="en-GB" sz="2400" dirty="0"/>
                        <a:t>Probabilities</a:t>
                      </a:r>
                    </a:p>
                  </a:txBody>
                  <a:tcPr marL="121920" marR="121920" marT="60960" marB="60960"/>
                </a:tc>
                <a:tc>
                  <a:txBody>
                    <a:bodyPr/>
                    <a:lstStyle/>
                    <a:p>
                      <a:r>
                        <a:rPr lang="en-GB" sz="2400" dirty="0"/>
                        <a:t>Weighted averaging</a:t>
                      </a:r>
                    </a:p>
                  </a:txBody>
                  <a:tcPr marL="121920" marR="121920" marT="60960" marB="60960"/>
                </a:tc>
                <a:tc>
                  <a:txBody>
                    <a:bodyPr/>
                    <a:lstStyle/>
                    <a:p>
                      <a:r>
                        <a:rPr lang="en-GB" sz="2400" dirty="0"/>
                        <a:t>Overtraining!</a:t>
                      </a:r>
                    </a:p>
                  </a:txBody>
                  <a:tcPr marL="121920" marR="121920" marT="60960" marB="60960"/>
                </a:tc>
                <a:extLst>
                  <a:ext uri="{0D108BD9-81ED-4DB2-BD59-A6C34878D82A}">
                    <a16:rowId xmlns:a16="http://schemas.microsoft.com/office/drawing/2014/main" val="2699630635"/>
                  </a:ext>
                </a:extLst>
              </a:tr>
              <a:tr h="551957">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1813705508"/>
                  </a:ext>
                </a:extLst>
              </a:tr>
              <a:tr h="551957">
                <a:tc>
                  <a:txBody>
                    <a:bodyPr/>
                    <a:lstStyle/>
                    <a:p>
                      <a:endParaRPr lang="en-GB" sz="240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2646104734"/>
                  </a:ext>
                </a:extLst>
              </a:tr>
              <a:tr h="551957">
                <a:tc>
                  <a:txBody>
                    <a:bodyPr/>
                    <a:lstStyle/>
                    <a:p>
                      <a:endParaRPr lang="en-GB" sz="240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2366509125"/>
                  </a:ext>
                </a:extLst>
              </a:tr>
              <a:tr h="551957">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tc>
                  <a:txBody>
                    <a:bodyPr/>
                    <a:lstStyle/>
                    <a:p>
                      <a:endParaRPr lang="en-GB" sz="2400" dirty="0"/>
                    </a:p>
                  </a:txBody>
                  <a:tcPr marL="121920" marR="121920" marT="60960" marB="60960"/>
                </a:tc>
                <a:extLst>
                  <a:ext uri="{0D108BD9-81ED-4DB2-BD59-A6C34878D82A}">
                    <a16:rowId xmlns:a16="http://schemas.microsoft.com/office/drawing/2014/main" val="2536390178"/>
                  </a:ext>
                </a:extLst>
              </a:tr>
            </a:tbl>
          </a:graphicData>
        </a:graphic>
      </p:graphicFrame>
    </p:spTree>
    <p:extLst>
      <p:ext uri="{BB962C8B-B14F-4D97-AF65-F5344CB8AC3E}">
        <p14:creationId xmlns:p14="http://schemas.microsoft.com/office/powerpoint/2010/main" val="851580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4122-8FC0-FE4E-B99F-E67FE0B0AED9}"/>
              </a:ext>
            </a:extLst>
          </p:cNvPr>
          <p:cNvSpPr>
            <a:spLocks noGrp="1"/>
          </p:cNvSpPr>
          <p:nvPr>
            <p:ph type="title"/>
          </p:nvPr>
        </p:nvSpPr>
        <p:spPr>
          <a:xfrm>
            <a:off x="210459" y="127305"/>
            <a:ext cx="11328400" cy="1206399"/>
          </a:xfrm>
        </p:spPr>
        <p:txBody>
          <a:bodyPr/>
          <a:lstStyle/>
          <a:p>
            <a:r>
              <a:rPr lang="sv-SE" dirty="0"/>
              <a:t>Beyond parallel models</a:t>
            </a:r>
          </a:p>
        </p:txBody>
      </p:sp>
      <p:sp>
        <p:nvSpPr>
          <p:cNvPr id="4" name="Line 10">
            <a:extLst>
              <a:ext uri="{FF2B5EF4-FFF2-40B4-BE49-F238E27FC236}">
                <a16:creationId xmlns:a16="http://schemas.microsoft.com/office/drawing/2014/main" id="{91C4AD75-B130-8D97-8CE0-B77A5771CA13}"/>
              </a:ext>
            </a:extLst>
          </p:cNvPr>
          <p:cNvSpPr>
            <a:spLocks noChangeShapeType="1"/>
          </p:cNvSpPr>
          <p:nvPr/>
        </p:nvSpPr>
        <p:spPr bwMode="auto">
          <a:xfrm flipH="1">
            <a:off x="2635577" y="1494979"/>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41F56224-86D7-C171-FA45-B35F6935CF6F}"/>
              </a:ext>
            </a:extLst>
          </p:cNvPr>
          <p:cNvSpPr>
            <a:spLocks noChangeShapeType="1"/>
          </p:cNvSpPr>
          <p:nvPr/>
        </p:nvSpPr>
        <p:spPr bwMode="auto">
          <a:xfrm flipH="1">
            <a:off x="1732950" y="1473558"/>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7D2D5B79-5F75-8A03-A0AE-4B63F40B7465}"/>
              </a:ext>
            </a:extLst>
          </p:cNvPr>
          <p:cNvSpPr>
            <a:spLocks noChangeShapeType="1"/>
          </p:cNvSpPr>
          <p:nvPr/>
        </p:nvSpPr>
        <p:spPr bwMode="auto">
          <a:xfrm>
            <a:off x="2646537" y="1494980"/>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A083C30F-5F91-0DE3-2D52-7F3EB9E68238}"/>
              </a:ext>
            </a:extLst>
          </p:cNvPr>
          <p:cNvSpPr txBox="1">
            <a:spLocks noChangeArrowheads="1"/>
          </p:cNvSpPr>
          <p:nvPr/>
        </p:nvSpPr>
        <p:spPr bwMode="auto">
          <a:xfrm>
            <a:off x="2135453" y="113607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26541392-1AAC-7B1E-1DF0-BF2274963BA1}"/>
              </a:ext>
            </a:extLst>
          </p:cNvPr>
          <p:cNvSpPr txBox="1"/>
          <p:nvPr/>
        </p:nvSpPr>
        <p:spPr>
          <a:xfrm>
            <a:off x="3184433" y="1467317"/>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EED9C086-513D-5EF7-36F5-344B1D8CC281}"/>
              </a:ext>
            </a:extLst>
          </p:cNvPr>
          <p:cNvSpPr txBox="1"/>
          <p:nvPr/>
        </p:nvSpPr>
        <p:spPr>
          <a:xfrm>
            <a:off x="2624386" y="1711973"/>
            <a:ext cx="569387" cy="379656"/>
          </a:xfrm>
          <a:prstGeom prst="rect">
            <a:avLst/>
          </a:prstGeom>
          <a:noFill/>
        </p:spPr>
        <p:txBody>
          <a:bodyPr wrap="none" rtlCol="0">
            <a:spAutoFit/>
          </a:bodyPr>
          <a:lstStyle/>
          <a:p>
            <a:r>
              <a:rPr lang="sv-SE" sz="1867" dirty="0"/>
              <a:t>Full</a:t>
            </a:r>
          </a:p>
        </p:txBody>
      </p:sp>
      <p:sp>
        <p:nvSpPr>
          <p:cNvPr id="10" name="TextBox 9">
            <a:extLst>
              <a:ext uri="{FF2B5EF4-FFF2-40B4-BE49-F238E27FC236}">
                <a16:creationId xmlns:a16="http://schemas.microsoft.com/office/drawing/2014/main" id="{CECEB7CC-4EEA-6FF1-B4B4-5E02F7AFA8A9}"/>
              </a:ext>
            </a:extLst>
          </p:cNvPr>
          <p:cNvSpPr txBox="1"/>
          <p:nvPr/>
        </p:nvSpPr>
        <p:spPr>
          <a:xfrm>
            <a:off x="1454419" y="1430381"/>
            <a:ext cx="756938" cy="379656"/>
          </a:xfrm>
          <a:prstGeom prst="rect">
            <a:avLst/>
          </a:prstGeom>
          <a:noFill/>
        </p:spPr>
        <p:txBody>
          <a:bodyPr wrap="none" rtlCol="0">
            <a:spAutoFit/>
          </a:bodyPr>
          <a:lstStyle/>
          <a:p>
            <a:r>
              <a:rPr lang="sv-SE" sz="1867" dirty="0"/>
              <a:t>None</a:t>
            </a:r>
          </a:p>
        </p:txBody>
      </p:sp>
      <p:sp>
        <p:nvSpPr>
          <p:cNvPr id="11" name="AutoShape 18">
            <a:extLst>
              <a:ext uri="{FF2B5EF4-FFF2-40B4-BE49-F238E27FC236}">
                <a16:creationId xmlns:a16="http://schemas.microsoft.com/office/drawing/2014/main" id="{A88FB7D9-1BBD-1CBC-37FC-1259CE740443}"/>
              </a:ext>
            </a:extLst>
          </p:cNvPr>
          <p:cNvSpPr>
            <a:spLocks noChangeArrowheads="1"/>
          </p:cNvSpPr>
          <p:nvPr/>
        </p:nvSpPr>
        <p:spPr bwMode="auto">
          <a:xfrm>
            <a:off x="3324241" y="2078665"/>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2" name="Text Box 19">
            <a:extLst>
              <a:ext uri="{FF2B5EF4-FFF2-40B4-BE49-F238E27FC236}">
                <a16:creationId xmlns:a16="http://schemas.microsoft.com/office/drawing/2014/main" id="{80A9DE34-1754-7270-2798-265DDD33615A}"/>
              </a:ext>
            </a:extLst>
          </p:cNvPr>
          <p:cNvSpPr txBox="1">
            <a:spLocks noChangeArrowheads="1"/>
          </p:cNvSpPr>
          <p:nvPr/>
        </p:nvSpPr>
        <p:spPr bwMode="auto">
          <a:xfrm>
            <a:off x="3265503" y="2092340"/>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3" name="AutoShape 20">
            <a:extLst>
              <a:ext uri="{FF2B5EF4-FFF2-40B4-BE49-F238E27FC236}">
                <a16:creationId xmlns:a16="http://schemas.microsoft.com/office/drawing/2014/main" id="{ACA665A1-6202-1F00-A99A-4A191C5BE996}"/>
              </a:ext>
            </a:extLst>
          </p:cNvPr>
          <p:cNvSpPr>
            <a:spLocks noChangeArrowheads="1"/>
          </p:cNvSpPr>
          <p:nvPr/>
        </p:nvSpPr>
        <p:spPr bwMode="auto">
          <a:xfrm>
            <a:off x="1442739" y="2088640"/>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4" name="Text Box 21">
            <a:extLst>
              <a:ext uri="{FF2B5EF4-FFF2-40B4-BE49-F238E27FC236}">
                <a16:creationId xmlns:a16="http://schemas.microsoft.com/office/drawing/2014/main" id="{273F9F54-280F-01E8-E67B-19791B80F512}"/>
              </a:ext>
            </a:extLst>
          </p:cNvPr>
          <p:cNvSpPr txBox="1">
            <a:spLocks noChangeArrowheads="1"/>
          </p:cNvSpPr>
          <p:nvPr/>
        </p:nvSpPr>
        <p:spPr bwMode="auto">
          <a:xfrm>
            <a:off x="1535841" y="2090936"/>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5" name="Line 11">
            <a:extLst>
              <a:ext uri="{FF2B5EF4-FFF2-40B4-BE49-F238E27FC236}">
                <a16:creationId xmlns:a16="http://schemas.microsoft.com/office/drawing/2014/main" id="{A8798915-D589-247B-BF4A-1E65F75D9CB1}"/>
              </a:ext>
            </a:extLst>
          </p:cNvPr>
          <p:cNvSpPr>
            <a:spLocks noChangeShapeType="1"/>
          </p:cNvSpPr>
          <p:nvPr/>
        </p:nvSpPr>
        <p:spPr bwMode="auto">
          <a:xfrm flipH="1">
            <a:off x="2074710" y="2427825"/>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6" name="Line 12">
            <a:extLst>
              <a:ext uri="{FF2B5EF4-FFF2-40B4-BE49-F238E27FC236}">
                <a16:creationId xmlns:a16="http://schemas.microsoft.com/office/drawing/2014/main" id="{9250E6D7-635A-2815-52AD-E215C9209DD1}"/>
              </a:ext>
            </a:extLst>
          </p:cNvPr>
          <p:cNvSpPr>
            <a:spLocks noChangeShapeType="1"/>
          </p:cNvSpPr>
          <p:nvPr/>
        </p:nvSpPr>
        <p:spPr bwMode="auto">
          <a:xfrm>
            <a:off x="2743976" y="2449246"/>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7" name="Text Box 16">
            <a:extLst>
              <a:ext uri="{FF2B5EF4-FFF2-40B4-BE49-F238E27FC236}">
                <a16:creationId xmlns:a16="http://schemas.microsoft.com/office/drawing/2014/main" id="{87F6D7BA-6195-39AB-8B75-54BFDDC0665C}"/>
              </a:ext>
            </a:extLst>
          </p:cNvPr>
          <p:cNvSpPr txBox="1">
            <a:spLocks noChangeArrowheads="1"/>
          </p:cNvSpPr>
          <p:nvPr/>
        </p:nvSpPr>
        <p:spPr bwMode="auto">
          <a:xfrm>
            <a:off x="2232891" y="209034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Hungry</a:t>
            </a:r>
            <a:endParaRPr lang="en-US" altLang="en-US" sz="1467" dirty="0">
              <a:solidFill>
                <a:schemeClr val="bg2"/>
              </a:solidFill>
              <a:latin typeface="Arial" panose="020B0604020202020204" pitchFamily="34" charset="0"/>
            </a:endParaRPr>
          </a:p>
        </p:txBody>
      </p:sp>
      <p:sp>
        <p:nvSpPr>
          <p:cNvPr id="18" name="TextBox 17">
            <a:extLst>
              <a:ext uri="{FF2B5EF4-FFF2-40B4-BE49-F238E27FC236}">
                <a16:creationId xmlns:a16="http://schemas.microsoft.com/office/drawing/2014/main" id="{9CA77190-8A00-F616-5E13-83353AC61741}"/>
              </a:ext>
            </a:extLst>
          </p:cNvPr>
          <p:cNvSpPr txBox="1"/>
          <p:nvPr/>
        </p:nvSpPr>
        <p:spPr>
          <a:xfrm>
            <a:off x="1823792" y="2403769"/>
            <a:ext cx="576248" cy="379656"/>
          </a:xfrm>
          <a:prstGeom prst="rect">
            <a:avLst/>
          </a:prstGeom>
          <a:noFill/>
        </p:spPr>
        <p:txBody>
          <a:bodyPr wrap="none" rtlCol="0">
            <a:spAutoFit/>
          </a:bodyPr>
          <a:lstStyle/>
          <a:p>
            <a:r>
              <a:rPr lang="sv-SE" sz="1867" dirty="0"/>
              <a:t>Yes</a:t>
            </a:r>
          </a:p>
        </p:txBody>
      </p:sp>
      <p:sp>
        <p:nvSpPr>
          <p:cNvPr id="19" name="TextBox 18">
            <a:extLst>
              <a:ext uri="{FF2B5EF4-FFF2-40B4-BE49-F238E27FC236}">
                <a16:creationId xmlns:a16="http://schemas.microsoft.com/office/drawing/2014/main" id="{C8954A46-F737-68B5-4FF6-383366F2E185}"/>
              </a:ext>
            </a:extLst>
          </p:cNvPr>
          <p:cNvSpPr txBox="1"/>
          <p:nvPr/>
        </p:nvSpPr>
        <p:spPr>
          <a:xfrm>
            <a:off x="3170554" y="2424717"/>
            <a:ext cx="490840" cy="379656"/>
          </a:xfrm>
          <a:prstGeom prst="rect">
            <a:avLst/>
          </a:prstGeom>
          <a:noFill/>
        </p:spPr>
        <p:txBody>
          <a:bodyPr wrap="none" rtlCol="0">
            <a:spAutoFit/>
          </a:bodyPr>
          <a:lstStyle/>
          <a:p>
            <a:r>
              <a:rPr lang="sv-SE" sz="1867" dirty="0"/>
              <a:t>No</a:t>
            </a:r>
          </a:p>
        </p:txBody>
      </p:sp>
      <p:sp>
        <p:nvSpPr>
          <p:cNvPr id="20" name="AutoShape 20">
            <a:extLst>
              <a:ext uri="{FF2B5EF4-FFF2-40B4-BE49-F238E27FC236}">
                <a16:creationId xmlns:a16="http://schemas.microsoft.com/office/drawing/2014/main" id="{08A4BB12-6B9D-0D48-2C53-58B317B99363}"/>
              </a:ext>
            </a:extLst>
          </p:cNvPr>
          <p:cNvSpPr>
            <a:spLocks noChangeArrowheads="1"/>
          </p:cNvSpPr>
          <p:nvPr/>
        </p:nvSpPr>
        <p:spPr bwMode="auto">
          <a:xfrm>
            <a:off x="3071528" y="3055193"/>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1" name="Text Box 21">
            <a:extLst>
              <a:ext uri="{FF2B5EF4-FFF2-40B4-BE49-F238E27FC236}">
                <a16:creationId xmlns:a16="http://schemas.microsoft.com/office/drawing/2014/main" id="{0FEC0A80-610B-E53B-C125-35E876024CCC}"/>
              </a:ext>
            </a:extLst>
          </p:cNvPr>
          <p:cNvSpPr txBox="1">
            <a:spLocks noChangeArrowheads="1"/>
          </p:cNvSpPr>
          <p:nvPr/>
        </p:nvSpPr>
        <p:spPr bwMode="auto">
          <a:xfrm>
            <a:off x="3164631" y="3057490"/>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22" name="Line 10">
            <a:extLst>
              <a:ext uri="{FF2B5EF4-FFF2-40B4-BE49-F238E27FC236}">
                <a16:creationId xmlns:a16="http://schemas.microsoft.com/office/drawing/2014/main" id="{8F4FF880-788E-7812-E615-A916A6397EBD}"/>
              </a:ext>
            </a:extLst>
          </p:cNvPr>
          <p:cNvSpPr>
            <a:spLocks noChangeShapeType="1"/>
          </p:cNvSpPr>
          <p:nvPr/>
        </p:nvSpPr>
        <p:spPr bwMode="auto">
          <a:xfrm flipH="1">
            <a:off x="1809228" y="3382720"/>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3" name="Line 11">
            <a:extLst>
              <a:ext uri="{FF2B5EF4-FFF2-40B4-BE49-F238E27FC236}">
                <a16:creationId xmlns:a16="http://schemas.microsoft.com/office/drawing/2014/main" id="{E6D7660E-3F1A-C85C-D2F5-441F9136C871}"/>
              </a:ext>
            </a:extLst>
          </p:cNvPr>
          <p:cNvSpPr>
            <a:spLocks noChangeShapeType="1"/>
          </p:cNvSpPr>
          <p:nvPr/>
        </p:nvSpPr>
        <p:spPr bwMode="auto">
          <a:xfrm flipH="1">
            <a:off x="642546" y="3346864"/>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4" name="Line 12">
            <a:extLst>
              <a:ext uri="{FF2B5EF4-FFF2-40B4-BE49-F238E27FC236}">
                <a16:creationId xmlns:a16="http://schemas.microsoft.com/office/drawing/2014/main" id="{96069CA3-D0A1-4E87-47EF-6C689AD99EFC}"/>
              </a:ext>
            </a:extLst>
          </p:cNvPr>
          <p:cNvSpPr>
            <a:spLocks noChangeShapeType="1"/>
          </p:cNvSpPr>
          <p:nvPr/>
        </p:nvSpPr>
        <p:spPr bwMode="auto">
          <a:xfrm>
            <a:off x="2148408" y="3380187"/>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Text Box 16">
            <a:extLst>
              <a:ext uri="{FF2B5EF4-FFF2-40B4-BE49-F238E27FC236}">
                <a16:creationId xmlns:a16="http://schemas.microsoft.com/office/drawing/2014/main" id="{6FE2574B-1E15-068E-D929-3FF411B33608}"/>
              </a:ext>
            </a:extLst>
          </p:cNvPr>
          <p:cNvSpPr txBox="1">
            <a:spLocks noChangeArrowheads="1"/>
          </p:cNvSpPr>
          <p:nvPr/>
        </p:nvSpPr>
        <p:spPr bwMode="auto">
          <a:xfrm>
            <a:off x="1631231" y="303137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26" name="Line 10">
            <a:extLst>
              <a:ext uri="{FF2B5EF4-FFF2-40B4-BE49-F238E27FC236}">
                <a16:creationId xmlns:a16="http://schemas.microsoft.com/office/drawing/2014/main" id="{BAE2704D-677C-333B-2B1D-AEF7C34FB82E}"/>
              </a:ext>
            </a:extLst>
          </p:cNvPr>
          <p:cNvSpPr>
            <a:spLocks noChangeShapeType="1"/>
          </p:cNvSpPr>
          <p:nvPr/>
        </p:nvSpPr>
        <p:spPr bwMode="auto">
          <a:xfrm>
            <a:off x="2164483" y="3390279"/>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7" name="TextBox 26">
            <a:extLst>
              <a:ext uri="{FF2B5EF4-FFF2-40B4-BE49-F238E27FC236}">
                <a16:creationId xmlns:a16="http://schemas.microsoft.com/office/drawing/2014/main" id="{D1A17CAC-6E28-5150-43B4-62D78E7B1A2F}"/>
              </a:ext>
            </a:extLst>
          </p:cNvPr>
          <p:cNvSpPr txBox="1"/>
          <p:nvPr/>
        </p:nvSpPr>
        <p:spPr>
          <a:xfrm>
            <a:off x="455841" y="3424864"/>
            <a:ext cx="930063" cy="379656"/>
          </a:xfrm>
          <a:prstGeom prst="rect">
            <a:avLst/>
          </a:prstGeom>
          <a:noFill/>
        </p:spPr>
        <p:txBody>
          <a:bodyPr wrap="none" rtlCol="0">
            <a:spAutoFit/>
          </a:bodyPr>
          <a:lstStyle/>
          <a:p>
            <a:r>
              <a:rPr lang="sv-SE" sz="1867" dirty="0"/>
              <a:t>French</a:t>
            </a:r>
          </a:p>
        </p:txBody>
      </p:sp>
      <p:sp>
        <p:nvSpPr>
          <p:cNvPr id="28" name="TextBox 27">
            <a:extLst>
              <a:ext uri="{FF2B5EF4-FFF2-40B4-BE49-F238E27FC236}">
                <a16:creationId xmlns:a16="http://schemas.microsoft.com/office/drawing/2014/main" id="{79140E39-FD4F-BCB8-D371-853AFC3A334D}"/>
              </a:ext>
            </a:extLst>
          </p:cNvPr>
          <p:cNvSpPr txBox="1"/>
          <p:nvPr/>
        </p:nvSpPr>
        <p:spPr>
          <a:xfrm>
            <a:off x="1218561" y="3635928"/>
            <a:ext cx="649537" cy="379656"/>
          </a:xfrm>
          <a:prstGeom prst="rect">
            <a:avLst/>
          </a:prstGeom>
          <a:noFill/>
        </p:spPr>
        <p:txBody>
          <a:bodyPr wrap="none" rtlCol="0">
            <a:spAutoFit/>
          </a:bodyPr>
          <a:lstStyle/>
          <a:p>
            <a:r>
              <a:rPr lang="sv-SE" sz="1867" dirty="0"/>
              <a:t>Thai</a:t>
            </a:r>
          </a:p>
        </p:txBody>
      </p:sp>
      <p:sp>
        <p:nvSpPr>
          <p:cNvPr id="29" name="TextBox 28">
            <a:extLst>
              <a:ext uri="{FF2B5EF4-FFF2-40B4-BE49-F238E27FC236}">
                <a16:creationId xmlns:a16="http://schemas.microsoft.com/office/drawing/2014/main" id="{775CFA54-8072-8911-72FE-1E2C628EE5D0}"/>
              </a:ext>
            </a:extLst>
          </p:cNvPr>
          <p:cNvSpPr txBox="1"/>
          <p:nvPr/>
        </p:nvSpPr>
        <p:spPr>
          <a:xfrm>
            <a:off x="2566270" y="3635928"/>
            <a:ext cx="821059" cy="379656"/>
          </a:xfrm>
          <a:prstGeom prst="rect">
            <a:avLst/>
          </a:prstGeom>
          <a:noFill/>
        </p:spPr>
        <p:txBody>
          <a:bodyPr wrap="none" rtlCol="0">
            <a:spAutoFit/>
          </a:bodyPr>
          <a:lstStyle/>
          <a:p>
            <a:r>
              <a:rPr lang="sv-SE" sz="1867" dirty="0"/>
              <a:t>Italian</a:t>
            </a:r>
          </a:p>
        </p:txBody>
      </p:sp>
      <p:sp>
        <p:nvSpPr>
          <p:cNvPr id="30" name="TextBox 29">
            <a:extLst>
              <a:ext uri="{FF2B5EF4-FFF2-40B4-BE49-F238E27FC236}">
                <a16:creationId xmlns:a16="http://schemas.microsoft.com/office/drawing/2014/main" id="{E55C57A4-E071-EF1C-70A9-D2959DAB5882}"/>
              </a:ext>
            </a:extLst>
          </p:cNvPr>
          <p:cNvSpPr txBox="1"/>
          <p:nvPr/>
        </p:nvSpPr>
        <p:spPr>
          <a:xfrm>
            <a:off x="3192553" y="3373377"/>
            <a:ext cx="904415" cy="379656"/>
          </a:xfrm>
          <a:prstGeom prst="rect">
            <a:avLst/>
          </a:prstGeom>
          <a:noFill/>
        </p:spPr>
        <p:txBody>
          <a:bodyPr wrap="none" rtlCol="0">
            <a:spAutoFit/>
          </a:bodyPr>
          <a:lstStyle/>
          <a:p>
            <a:r>
              <a:rPr lang="sv-SE" sz="1867" dirty="0"/>
              <a:t>Burger</a:t>
            </a:r>
          </a:p>
        </p:txBody>
      </p:sp>
      <p:sp>
        <p:nvSpPr>
          <p:cNvPr id="31" name="AutoShape 18">
            <a:extLst>
              <a:ext uri="{FF2B5EF4-FFF2-40B4-BE49-F238E27FC236}">
                <a16:creationId xmlns:a16="http://schemas.microsoft.com/office/drawing/2014/main" id="{D55AA36C-DBE8-17CA-0165-2A2A129C86A6}"/>
              </a:ext>
            </a:extLst>
          </p:cNvPr>
          <p:cNvSpPr>
            <a:spLocks noChangeArrowheads="1"/>
          </p:cNvSpPr>
          <p:nvPr/>
        </p:nvSpPr>
        <p:spPr bwMode="auto">
          <a:xfrm>
            <a:off x="3398027" y="4000985"/>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2" name="Text Box 19">
            <a:extLst>
              <a:ext uri="{FF2B5EF4-FFF2-40B4-BE49-F238E27FC236}">
                <a16:creationId xmlns:a16="http://schemas.microsoft.com/office/drawing/2014/main" id="{B853DF99-0EF0-EC4C-12CE-93E4888C3599}"/>
              </a:ext>
            </a:extLst>
          </p:cNvPr>
          <p:cNvSpPr txBox="1">
            <a:spLocks noChangeArrowheads="1"/>
          </p:cNvSpPr>
          <p:nvPr/>
        </p:nvSpPr>
        <p:spPr bwMode="auto">
          <a:xfrm>
            <a:off x="3339289" y="4001904"/>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33" name="AutoShape 20">
            <a:extLst>
              <a:ext uri="{FF2B5EF4-FFF2-40B4-BE49-F238E27FC236}">
                <a16:creationId xmlns:a16="http://schemas.microsoft.com/office/drawing/2014/main" id="{2FF19D8E-55F1-F7DB-B4DF-7F46088EFF49}"/>
              </a:ext>
            </a:extLst>
          </p:cNvPr>
          <p:cNvSpPr>
            <a:spLocks noChangeArrowheads="1"/>
          </p:cNvSpPr>
          <p:nvPr/>
        </p:nvSpPr>
        <p:spPr bwMode="auto">
          <a:xfrm>
            <a:off x="2351303" y="3997793"/>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34" name="Text Box 21">
            <a:extLst>
              <a:ext uri="{FF2B5EF4-FFF2-40B4-BE49-F238E27FC236}">
                <a16:creationId xmlns:a16="http://schemas.microsoft.com/office/drawing/2014/main" id="{1A81CE93-AB2E-6609-5538-A2D185D1ECDF}"/>
              </a:ext>
            </a:extLst>
          </p:cNvPr>
          <p:cNvSpPr txBox="1">
            <a:spLocks noChangeArrowheads="1"/>
          </p:cNvSpPr>
          <p:nvPr/>
        </p:nvSpPr>
        <p:spPr bwMode="auto">
          <a:xfrm>
            <a:off x="2444405" y="4000090"/>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35" name="Line 11">
            <a:extLst>
              <a:ext uri="{FF2B5EF4-FFF2-40B4-BE49-F238E27FC236}">
                <a16:creationId xmlns:a16="http://schemas.microsoft.com/office/drawing/2014/main" id="{8C1B1D10-7F43-AF8C-AC58-4598C72CE969}"/>
              </a:ext>
            </a:extLst>
          </p:cNvPr>
          <p:cNvSpPr>
            <a:spLocks noChangeShapeType="1"/>
          </p:cNvSpPr>
          <p:nvPr/>
        </p:nvSpPr>
        <p:spPr bwMode="auto">
          <a:xfrm flipH="1">
            <a:off x="1161078" y="4311237"/>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6" name="Line 12">
            <a:extLst>
              <a:ext uri="{FF2B5EF4-FFF2-40B4-BE49-F238E27FC236}">
                <a16:creationId xmlns:a16="http://schemas.microsoft.com/office/drawing/2014/main" id="{E409E340-D54E-86DC-A271-BCEA9065A2A3}"/>
              </a:ext>
            </a:extLst>
          </p:cNvPr>
          <p:cNvSpPr>
            <a:spLocks noChangeShapeType="1"/>
          </p:cNvSpPr>
          <p:nvPr/>
        </p:nvSpPr>
        <p:spPr bwMode="auto">
          <a:xfrm>
            <a:off x="1830344" y="4332658"/>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7" name="Text Box 16">
            <a:extLst>
              <a:ext uri="{FF2B5EF4-FFF2-40B4-BE49-F238E27FC236}">
                <a16:creationId xmlns:a16="http://schemas.microsoft.com/office/drawing/2014/main" id="{01C12B6B-1BAC-B3B9-4A9F-3FFDABCD5F96}"/>
              </a:ext>
            </a:extLst>
          </p:cNvPr>
          <p:cNvSpPr txBox="1">
            <a:spLocks noChangeArrowheads="1"/>
          </p:cNvSpPr>
          <p:nvPr/>
        </p:nvSpPr>
        <p:spPr bwMode="auto">
          <a:xfrm>
            <a:off x="1319259" y="3973752"/>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38" name="TextBox 37">
            <a:extLst>
              <a:ext uri="{FF2B5EF4-FFF2-40B4-BE49-F238E27FC236}">
                <a16:creationId xmlns:a16="http://schemas.microsoft.com/office/drawing/2014/main" id="{613D66E9-62ED-82FD-27B8-A228F9FEC380}"/>
              </a:ext>
            </a:extLst>
          </p:cNvPr>
          <p:cNvSpPr txBox="1"/>
          <p:nvPr/>
        </p:nvSpPr>
        <p:spPr>
          <a:xfrm>
            <a:off x="661969" y="4314431"/>
            <a:ext cx="849913" cy="379656"/>
          </a:xfrm>
          <a:prstGeom prst="rect">
            <a:avLst/>
          </a:prstGeom>
          <a:noFill/>
        </p:spPr>
        <p:txBody>
          <a:bodyPr wrap="none" rtlCol="0">
            <a:spAutoFit/>
          </a:bodyPr>
          <a:lstStyle/>
          <a:p>
            <a:r>
              <a:rPr lang="sv-SE" sz="1867" dirty="0"/>
              <a:t>Friday</a:t>
            </a:r>
          </a:p>
        </p:txBody>
      </p:sp>
      <p:sp>
        <p:nvSpPr>
          <p:cNvPr id="39" name="TextBox 38">
            <a:extLst>
              <a:ext uri="{FF2B5EF4-FFF2-40B4-BE49-F238E27FC236}">
                <a16:creationId xmlns:a16="http://schemas.microsoft.com/office/drawing/2014/main" id="{598C9205-C72E-4EC2-733B-4ED7B62D5977}"/>
              </a:ext>
            </a:extLst>
          </p:cNvPr>
          <p:cNvSpPr txBox="1"/>
          <p:nvPr/>
        </p:nvSpPr>
        <p:spPr>
          <a:xfrm>
            <a:off x="2025303" y="4285105"/>
            <a:ext cx="1143262" cy="379656"/>
          </a:xfrm>
          <a:prstGeom prst="rect">
            <a:avLst/>
          </a:prstGeom>
          <a:noFill/>
        </p:spPr>
        <p:txBody>
          <a:bodyPr wrap="none" rtlCol="0">
            <a:spAutoFit/>
          </a:bodyPr>
          <a:lstStyle/>
          <a:p>
            <a:r>
              <a:rPr lang="sv-SE" sz="1867" dirty="0"/>
              <a:t>Saturday</a:t>
            </a:r>
          </a:p>
        </p:txBody>
      </p:sp>
      <p:sp>
        <p:nvSpPr>
          <p:cNvPr id="40" name="AutoShape 20">
            <a:extLst>
              <a:ext uri="{FF2B5EF4-FFF2-40B4-BE49-F238E27FC236}">
                <a16:creationId xmlns:a16="http://schemas.microsoft.com/office/drawing/2014/main" id="{D280F0E5-709C-C425-66A1-DEB7C10BDBA5}"/>
              </a:ext>
            </a:extLst>
          </p:cNvPr>
          <p:cNvSpPr>
            <a:spLocks noChangeArrowheads="1"/>
          </p:cNvSpPr>
          <p:nvPr/>
        </p:nvSpPr>
        <p:spPr bwMode="auto">
          <a:xfrm>
            <a:off x="2174288" y="490140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1" name="Text Box 21">
            <a:extLst>
              <a:ext uri="{FF2B5EF4-FFF2-40B4-BE49-F238E27FC236}">
                <a16:creationId xmlns:a16="http://schemas.microsoft.com/office/drawing/2014/main" id="{5FA3D99B-A2A0-229D-299E-3BBC155AB288}"/>
              </a:ext>
            </a:extLst>
          </p:cNvPr>
          <p:cNvSpPr txBox="1">
            <a:spLocks noChangeArrowheads="1"/>
          </p:cNvSpPr>
          <p:nvPr/>
        </p:nvSpPr>
        <p:spPr bwMode="auto">
          <a:xfrm>
            <a:off x="2267391" y="490370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42" name="AutoShape 18">
            <a:extLst>
              <a:ext uri="{FF2B5EF4-FFF2-40B4-BE49-F238E27FC236}">
                <a16:creationId xmlns:a16="http://schemas.microsoft.com/office/drawing/2014/main" id="{0605B7E1-DFAB-8A9F-C696-3517B57686DD}"/>
              </a:ext>
            </a:extLst>
          </p:cNvPr>
          <p:cNvSpPr>
            <a:spLocks noChangeArrowheads="1"/>
          </p:cNvSpPr>
          <p:nvPr/>
        </p:nvSpPr>
        <p:spPr bwMode="auto">
          <a:xfrm>
            <a:off x="889655" y="4898108"/>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3" name="Text Box 19">
            <a:extLst>
              <a:ext uri="{FF2B5EF4-FFF2-40B4-BE49-F238E27FC236}">
                <a16:creationId xmlns:a16="http://schemas.microsoft.com/office/drawing/2014/main" id="{0B491A29-7296-BBD1-A108-B9A3AECEA4B9}"/>
              </a:ext>
            </a:extLst>
          </p:cNvPr>
          <p:cNvSpPr txBox="1">
            <a:spLocks noChangeArrowheads="1"/>
          </p:cNvSpPr>
          <p:nvPr/>
        </p:nvSpPr>
        <p:spPr bwMode="auto">
          <a:xfrm>
            <a:off x="830917" y="489902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44" name="AutoShape 18">
            <a:extLst>
              <a:ext uri="{FF2B5EF4-FFF2-40B4-BE49-F238E27FC236}">
                <a16:creationId xmlns:a16="http://schemas.microsoft.com/office/drawing/2014/main" id="{D0764F67-B334-8294-F964-F2B5A255A165}"/>
              </a:ext>
            </a:extLst>
          </p:cNvPr>
          <p:cNvSpPr>
            <a:spLocks noChangeArrowheads="1"/>
          </p:cNvSpPr>
          <p:nvPr/>
        </p:nvSpPr>
        <p:spPr bwMode="auto">
          <a:xfrm>
            <a:off x="395162" y="3999170"/>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45" name="Text Box 19">
            <a:extLst>
              <a:ext uri="{FF2B5EF4-FFF2-40B4-BE49-F238E27FC236}">
                <a16:creationId xmlns:a16="http://schemas.microsoft.com/office/drawing/2014/main" id="{E2A8B78D-7333-549D-D0AD-0407AABCE378}"/>
              </a:ext>
            </a:extLst>
          </p:cNvPr>
          <p:cNvSpPr txBox="1">
            <a:spLocks noChangeArrowheads="1"/>
          </p:cNvSpPr>
          <p:nvPr/>
        </p:nvSpPr>
        <p:spPr bwMode="auto">
          <a:xfrm>
            <a:off x="336424" y="4000089"/>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46" name="Line 10">
            <a:extLst>
              <a:ext uri="{FF2B5EF4-FFF2-40B4-BE49-F238E27FC236}">
                <a16:creationId xmlns:a16="http://schemas.microsoft.com/office/drawing/2014/main" id="{02C076C9-8001-3FE1-5B07-020B0423179E}"/>
              </a:ext>
            </a:extLst>
          </p:cNvPr>
          <p:cNvSpPr>
            <a:spLocks noChangeShapeType="1"/>
          </p:cNvSpPr>
          <p:nvPr/>
        </p:nvSpPr>
        <p:spPr bwMode="auto">
          <a:xfrm flipH="1">
            <a:off x="6054883" y="14848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7" name="Line 11">
            <a:extLst>
              <a:ext uri="{FF2B5EF4-FFF2-40B4-BE49-F238E27FC236}">
                <a16:creationId xmlns:a16="http://schemas.microsoft.com/office/drawing/2014/main" id="{FD6ECCB4-8C31-BA76-B458-4AB9803872A5}"/>
              </a:ext>
            </a:extLst>
          </p:cNvPr>
          <p:cNvSpPr>
            <a:spLocks noChangeShapeType="1"/>
          </p:cNvSpPr>
          <p:nvPr/>
        </p:nvSpPr>
        <p:spPr bwMode="auto">
          <a:xfrm flipH="1">
            <a:off x="5152256" y="14634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8" name="Line 12">
            <a:extLst>
              <a:ext uri="{FF2B5EF4-FFF2-40B4-BE49-F238E27FC236}">
                <a16:creationId xmlns:a16="http://schemas.microsoft.com/office/drawing/2014/main" id="{A9B305F1-31AF-F502-7E0D-3CE316EA9E07}"/>
              </a:ext>
            </a:extLst>
          </p:cNvPr>
          <p:cNvSpPr>
            <a:spLocks noChangeShapeType="1"/>
          </p:cNvSpPr>
          <p:nvPr/>
        </p:nvSpPr>
        <p:spPr bwMode="auto">
          <a:xfrm>
            <a:off x="6065843" y="14848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9" name="Text Box 16">
            <a:extLst>
              <a:ext uri="{FF2B5EF4-FFF2-40B4-BE49-F238E27FC236}">
                <a16:creationId xmlns:a16="http://schemas.microsoft.com/office/drawing/2014/main" id="{70A67DEE-8387-0608-54AB-033EAC130344}"/>
              </a:ext>
            </a:extLst>
          </p:cNvPr>
          <p:cNvSpPr txBox="1">
            <a:spLocks noChangeArrowheads="1"/>
          </p:cNvSpPr>
          <p:nvPr/>
        </p:nvSpPr>
        <p:spPr bwMode="auto">
          <a:xfrm>
            <a:off x="5554758" y="11259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50" name="TextBox 49">
            <a:extLst>
              <a:ext uri="{FF2B5EF4-FFF2-40B4-BE49-F238E27FC236}">
                <a16:creationId xmlns:a16="http://schemas.microsoft.com/office/drawing/2014/main" id="{029EAD2F-C2AB-3855-5B4E-EACB531CE757}"/>
              </a:ext>
            </a:extLst>
          </p:cNvPr>
          <p:cNvSpPr txBox="1"/>
          <p:nvPr/>
        </p:nvSpPr>
        <p:spPr>
          <a:xfrm>
            <a:off x="6603738" y="1457224"/>
            <a:ext cx="809837" cy="379656"/>
          </a:xfrm>
          <a:prstGeom prst="rect">
            <a:avLst/>
          </a:prstGeom>
          <a:noFill/>
        </p:spPr>
        <p:txBody>
          <a:bodyPr wrap="none" rtlCol="0">
            <a:spAutoFit/>
          </a:bodyPr>
          <a:lstStyle/>
          <a:p>
            <a:r>
              <a:rPr lang="sv-SE" sz="1867" dirty="0"/>
              <a:t>Some</a:t>
            </a:r>
          </a:p>
        </p:txBody>
      </p:sp>
      <p:sp>
        <p:nvSpPr>
          <p:cNvPr id="51" name="TextBox 50">
            <a:extLst>
              <a:ext uri="{FF2B5EF4-FFF2-40B4-BE49-F238E27FC236}">
                <a16:creationId xmlns:a16="http://schemas.microsoft.com/office/drawing/2014/main" id="{43A5F92F-6E4F-2EE9-9DA8-9932C6F32157}"/>
              </a:ext>
            </a:extLst>
          </p:cNvPr>
          <p:cNvSpPr txBox="1"/>
          <p:nvPr/>
        </p:nvSpPr>
        <p:spPr>
          <a:xfrm>
            <a:off x="6043691" y="1701880"/>
            <a:ext cx="569387" cy="379656"/>
          </a:xfrm>
          <a:prstGeom prst="rect">
            <a:avLst/>
          </a:prstGeom>
          <a:noFill/>
        </p:spPr>
        <p:txBody>
          <a:bodyPr wrap="none" rtlCol="0">
            <a:spAutoFit/>
          </a:bodyPr>
          <a:lstStyle/>
          <a:p>
            <a:r>
              <a:rPr lang="sv-SE" sz="1867" dirty="0"/>
              <a:t>Full</a:t>
            </a:r>
          </a:p>
        </p:txBody>
      </p:sp>
      <p:sp>
        <p:nvSpPr>
          <p:cNvPr id="52" name="TextBox 51">
            <a:extLst>
              <a:ext uri="{FF2B5EF4-FFF2-40B4-BE49-F238E27FC236}">
                <a16:creationId xmlns:a16="http://schemas.microsoft.com/office/drawing/2014/main" id="{61E78F80-44DA-0FEC-620D-F7AA2B7A0657}"/>
              </a:ext>
            </a:extLst>
          </p:cNvPr>
          <p:cNvSpPr txBox="1"/>
          <p:nvPr/>
        </p:nvSpPr>
        <p:spPr>
          <a:xfrm>
            <a:off x="4873724" y="1420288"/>
            <a:ext cx="756938" cy="379656"/>
          </a:xfrm>
          <a:prstGeom prst="rect">
            <a:avLst/>
          </a:prstGeom>
          <a:noFill/>
        </p:spPr>
        <p:txBody>
          <a:bodyPr wrap="none" rtlCol="0">
            <a:spAutoFit/>
          </a:bodyPr>
          <a:lstStyle/>
          <a:p>
            <a:r>
              <a:rPr lang="sv-SE" sz="1867" dirty="0"/>
              <a:t>None</a:t>
            </a:r>
          </a:p>
        </p:txBody>
      </p:sp>
      <p:sp>
        <p:nvSpPr>
          <p:cNvPr id="53" name="AutoShape 18">
            <a:extLst>
              <a:ext uri="{FF2B5EF4-FFF2-40B4-BE49-F238E27FC236}">
                <a16:creationId xmlns:a16="http://schemas.microsoft.com/office/drawing/2014/main" id="{730B319C-C741-7C5A-D25B-EA960470C53F}"/>
              </a:ext>
            </a:extLst>
          </p:cNvPr>
          <p:cNvSpPr>
            <a:spLocks noChangeArrowheads="1"/>
          </p:cNvSpPr>
          <p:nvPr/>
        </p:nvSpPr>
        <p:spPr bwMode="auto">
          <a:xfrm>
            <a:off x="6743546" y="20685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54" name="Text Box 19">
            <a:extLst>
              <a:ext uri="{FF2B5EF4-FFF2-40B4-BE49-F238E27FC236}">
                <a16:creationId xmlns:a16="http://schemas.microsoft.com/office/drawing/2014/main" id="{8DFF728D-2EA2-92D4-A2B5-47A0D87B6579}"/>
              </a:ext>
            </a:extLst>
          </p:cNvPr>
          <p:cNvSpPr txBox="1">
            <a:spLocks noChangeArrowheads="1"/>
          </p:cNvSpPr>
          <p:nvPr/>
        </p:nvSpPr>
        <p:spPr bwMode="auto">
          <a:xfrm>
            <a:off x="6684808" y="20822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55" name="AutoShape 20">
            <a:extLst>
              <a:ext uri="{FF2B5EF4-FFF2-40B4-BE49-F238E27FC236}">
                <a16:creationId xmlns:a16="http://schemas.microsoft.com/office/drawing/2014/main" id="{74C3EE61-0FC7-94B1-D159-442FBD1FC996}"/>
              </a:ext>
            </a:extLst>
          </p:cNvPr>
          <p:cNvSpPr>
            <a:spLocks noChangeArrowheads="1"/>
          </p:cNvSpPr>
          <p:nvPr/>
        </p:nvSpPr>
        <p:spPr bwMode="auto">
          <a:xfrm>
            <a:off x="4862044" y="20785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56" name="Text Box 21">
            <a:extLst>
              <a:ext uri="{FF2B5EF4-FFF2-40B4-BE49-F238E27FC236}">
                <a16:creationId xmlns:a16="http://schemas.microsoft.com/office/drawing/2014/main" id="{B98DAD28-A214-106D-41DE-FAB0AF0DCA92}"/>
              </a:ext>
            </a:extLst>
          </p:cNvPr>
          <p:cNvSpPr txBox="1">
            <a:spLocks noChangeArrowheads="1"/>
          </p:cNvSpPr>
          <p:nvPr/>
        </p:nvSpPr>
        <p:spPr bwMode="auto">
          <a:xfrm>
            <a:off x="4955147" y="20808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57" name="Line 10">
            <a:extLst>
              <a:ext uri="{FF2B5EF4-FFF2-40B4-BE49-F238E27FC236}">
                <a16:creationId xmlns:a16="http://schemas.microsoft.com/office/drawing/2014/main" id="{98891441-135E-75CA-17B1-847446B9572C}"/>
              </a:ext>
            </a:extLst>
          </p:cNvPr>
          <p:cNvSpPr>
            <a:spLocks noChangeShapeType="1"/>
          </p:cNvSpPr>
          <p:nvPr/>
        </p:nvSpPr>
        <p:spPr bwMode="auto">
          <a:xfrm flipH="1">
            <a:off x="5650285" y="2442694"/>
            <a:ext cx="448748" cy="57043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8" name="Line 11">
            <a:extLst>
              <a:ext uri="{FF2B5EF4-FFF2-40B4-BE49-F238E27FC236}">
                <a16:creationId xmlns:a16="http://schemas.microsoft.com/office/drawing/2014/main" id="{852132BD-040C-0AD0-CD74-1E459C6936E1}"/>
              </a:ext>
            </a:extLst>
          </p:cNvPr>
          <p:cNvSpPr>
            <a:spLocks noChangeShapeType="1"/>
          </p:cNvSpPr>
          <p:nvPr/>
        </p:nvSpPr>
        <p:spPr bwMode="auto">
          <a:xfrm flipH="1">
            <a:off x="4668536" y="2421273"/>
            <a:ext cx="1441453" cy="59331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9" name="Line 12">
            <a:extLst>
              <a:ext uri="{FF2B5EF4-FFF2-40B4-BE49-F238E27FC236}">
                <a16:creationId xmlns:a16="http://schemas.microsoft.com/office/drawing/2014/main" id="{36863E5F-CC3C-8918-884C-519C1C6B76DB}"/>
              </a:ext>
            </a:extLst>
          </p:cNvPr>
          <p:cNvSpPr>
            <a:spLocks noChangeShapeType="1"/>
          </p:cNvSpPr>
          <p:nvPr/>
        </p:nvSpPr>
        <p:spPr bwMode="auto">
          <a:xfrm>
            <a:off x="6109992" y="2442695"/>
            <a:ext cx="1411648"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0" name="Text Box 16">
            <a:extLst>
              <a:ext uri="{FF2B5EF4-FFF2-40B4-BE49-F238E27FC236}">
                <a16:creationId xmlns:a16="http://schemas.microsoft.com/office/drawing/2014/main" id="{D4883167-66BE-EC74-BCCE-46DAEABA472A}"/>
              </a:ext>
            </a:extLst>
          </p:cNvPr>
          <p:cNvSpPr txBox="1">
            <a:spLocks noChangeArrowheads="1"/>
          </p:cNvSpPr>
          <p:nvPr/>
        </p:nvSpPr>
        <p:spPr bwMode="auto">
          <a:xfrm>
            <a:off x="5562494" y="2083788"/>
            <a:ext cx="1084061"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61" name="TextBox 60">
            <a:extLst>
              <a:ext uri="{FF2B5EF4-FFF2-40B4-BE49-F238E27FC236}">
                <a16:creationId xmlns:a16="http://schemas.microsoft.com/office/drawing/2014/main" id="{8D67D213-177A-32C2-C74A-C056CF5AA3E2}"/>
              </a:ext>
            </a:extLst>
          </p:cNvPr>
          <p:cNvSpPr txBox="1"/>
          <p:nvPr/>
        </p:nvSpPr>
        <p:spPr>
          <a:xfrm>
            <a:off x="5973746" y="2686261"/>
            <a:ext cx="514885" cy="379656"/>
          </a:xfrm>
          <a:prstGeom prst="rect">
            <a:avLst/>
          </a:prstGeom>
          <a:noFill/>
        </p:spPr>
        <p:txBody>
          <a:bodyPr wrap="none" rtlCol="0">
            <a:spAutoFit/>
          </a:bodyPr>
          <a:lstStyle/>
          <a:p>
            <a:r>
              <a:rPr lang="sv-SE" sz="1867" dirty="0"/>
              <a:t>Ita.</a:t>
            </a:r>
          </a:p>
        </p:txBody>
      </p:sp>
      <p:sp>
        <p:nvSpPr>
          <p:cNvPr id="62" name="TextBox 61">
            <a:extLst>
              <a:ext uri="{FF2B5EF4-FFF2-40B4-BE49-F238E27FC236}">
                <a16:creationId xmlns:a16="http://schemas.microsoft.com/office/drawing/2014/main" id="{A9AD3FCD-B476-EA8B-0F1A-21DD9342263F}"/>
              </a:ext>
            </a:extLst>
          </p:cNvPr>
          <p:cNvSpPr txBox="1"/>
          <p:nvPr/>
        </p:nvSpPr>
        <p:spPr>
          <a:xfrm>
            <a:off x="4077306" y="2500195"/>
            <a:ext cx="930063" cy="379656"/>
          </a:xfrm>
          <a:prstGeom prst="rect">
            <a:avLst/>
          </a:prstGeom>
          <a:noFill/>
        </p:spPr>
        <p:txBody>
          <a:bodyPr wrap="none" rtlCol="0">
            <a:spAutoFit/>
          </a:bodyPr>
          <a:lstStyle/>
          <a:p>
            <a:r>
              <a:rPr lang="sv-SE" sz="1867" dirty="0"/>
              <a:t>French</a:t>
            </a:r>
          </a:p>
        </p:txBody>
      </p:sp>
      <p:sp>
        <p:nvSpPr>
          <p:cNvPr id="63" name="TextBox 62">
            <a:extLst>
              <a:ext uri="{FF2B5EF4-FFF2-40B4-BE49-F238E27FC236}">
                <a16:creationId xmlns:a16="http://schemas.microsoft.com/office/drawing/2014/main" id="{D477EA7A-6465-29AA-1A42-FC7072DC6996}"/>
              </a:ext>
            </a:extLst>
          </p:cNvPr>
          <p:cNvSpPr txBox="1"/>
          <p:nvPr/>
        </p:nvSpPr>
        <p:spPr>
          <a:xfrm>
            <a:off x="5034252" y="2729047"/>
            <a:ext cx="649537" cy="379656"/>
          </a:xfrm>
          <a:prstGeom prst="rect">
            <a:avLst/>
          </a:prstGeom>
          <a:noFill/>
        </p:spPr>
        <p:txBody>
          <a:bodyPr wrap="none" rtlCol="0">
            <a:spAutoFit/>
          </a:bodyPr>
          <a:lstStyle/>
          <a:p>
            <a:r>
              <a:rPr lang="sv-SE" sz="1867" dirty="0"/>
              <a:t>Thai</a:t>
            </a:r>
          </a:p>
        </p:txBody>
      </p:sp>
      <p:sp>
        <p:nvSpPr>
          <p:cNvPr id="64" name="Line 10">
            <a:extLst>
              <a:ext uri="{FF2B5EF4-FFF2-40B4-BE49-F238E27FC236}">
                <a16:creationId xmlns:a16="http://schemas.microsoft.com/office/drawing/2014/main" id="{0C5D0FA3-9CB7-10A4-331A-55A0E55AA551}"/>
              </a:ext>
            </a:extLst>
          </p:cNvPr>
          <p:cNvSpPr>
            <a:spLocks noChangeShapeType="1"/>
          </p:cNvSpPr>
          <p:nvPr/>
        </p:nvSpPr>
        <p:spPr bwMode="auto">
          <a:xfrm>
            <a:off x="6118317" y="2403533"/>
            <a:ext cx="470920" cy="6091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5" name="TextBox 64">
            <a:extLst>
              <a:ext uri="{FF2B5EF4-FFF2-40B4-BE49-F238E27FC236}">
                <a16:creationId xmlns:a16="http://schemas.microsoft.com/office/drawing/2014/main" id="{B4891204-052D-3894-1316-C04BD9372E60}"/>
              </a:ext>
            </a:extLst>
          </p:cNvPr>
          <p:cNvSpPr txBox="1"/>
          <p:nvPr/>
        </p:nvSpPr>
        <p:spPr>
          <a:xfrm>
            <a:off x="6828942" y="2509363"/>
            <a:ext cx="904415" cy="379656"/>
          </a:xfrm>
          <a:prstGeom prst="rect">
            <a:avLst/>
          </a:prstGeom>
          <a:noFill/>
        </p:spPr>
        <p:txBody>
          <a:bodyPr wrap="none" rtlCol="0">
            <a:spAutoFit/>
          </a:bodyPr>
          <a:lstStyle/>
          <a:p>
            <a:r>
              <a:rPr lang="sv-SE" sz="1867" dirty="0"/>
              <a:t>Burger</a:t>
            </a:r>
          </a:p>
        </p:txBody>
      </p:sp>
      <p:sp>
        <p:nvSpPr>
          <p:cNvPr id="66" name="AutoShape 20">
            <a:extLst>
              <a:ext uri="{FF2B5EF4-FFF2-40B4-BE49-F238E27FC236}">
                <a16:creationId xmlns:a16="http://schemas.microsoft.com/office/drawing/2014/main" id="{26B4B0ED-DDA4-5372-3012-C98B6E2A3BE2}"/>
              </a:ext>
            </a:extLst>
          </p:cNvPr>
          <p:cNvSpPr>
            <a:spLocks noChangeArrowheads="1"/>
          </p:cNvSpPr>
          <p:nvPr/>
        </p:nvSpPr>
        <p:spPr bwMode="auto">
          <a:xfrm>
            <a:off x="6238268" y="3057868"/>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67" name="Text Box 21">
            <a:extLst>
              <a:ext uri="{FF2B5EF4-FFF2-40B4-BE49-F238E27FC236}">
                <a16:creationId xmlns:a16="http://schemas.microsoft.com/office/drawing/2014/main" id="{13605DB9-217E-1588-E805-A401DAC9F849}"/>
              </a:ext>
            </a:extLst>
          </p:cNvPr>
          <p:cNvSpPr txBox="1">
            <a:spLocks noChangeArrowheads="1"/>
          </p:cNvSpPr>
          <p:nvPr/>
        </p:nvSpPr>
        <p:spPr bwMode="auto">
          <a:xfrm>
            <a:off x="6331371" y="306016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68" name="Line 11">
            <a:extLst>
              <a:ext uri="{FF2B5EF4-FFF2-40B4-BE49-F238E27FC236}">
                <a16:creationId xmlns:a16="http://schemas.microsoft.com/office/drawing/2014/main" id="{2FFD01F3-997D-1B9B-E318-24E8D2D4702B}"/>
              </a:ext>
            </a:extLst>
          </p:cNvPr>
          <p:cNvSpPr>
            <a:spLocks noChangeShapeType="1"/>
          </p:cNvSpPr>
          <p:nvPr/>
        </p:nvSpPr>
        <p:spPr bwMode="auto">
          <a:xfrm flipH="1">
            <a:off x="5255032" y="3390388"/>
            <a:ext cx="407969" cy="53488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9" name="Line 12">
            <a:extLst>
              <a:ext uri="{FF2B5EF4-FFF2-40B4-BE49-F238E27FC236}">
                <a16:creationId xmlns:a16="http://schemas.microsoft.com/office/drawing/2014/main" id="{D30C31BA-0619-4688-0B9D-4E579FA92A08}"/>
              </a:ext>
            </a:extLst>
          </p:cNvPr>
          <p:cNvSpPr>
            <a:spLocks noChangeShapeType="1"/>
          </p:cNvSpPr>
          <p:nvPr/>
        </p:nvSpPr>
        <p:spPr bwMode="auto">
          <a:xfrm>
            <a:off x="5663003" y="3411809"/>
            <a:ext cx="258509" cy="5134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0" name="Text Box 16">
            <a:extLst>
              <a:ext uri="{FF2B5EF4-FFF2-40B4-BE49-F238E27FC236}">
                <a16:creationId xmlns:a16="http://schemas.microsoft.com/office/drawing/2014/main" id="{83DFB102-089C-B8B6-AF5A-6B76C09AB79F}"/>
              </a:ext>
            </a:extLst>
          </p:cNvPr>
          <p:cNvSpPr txBox="1">
            <a:spLocks noChangeArrowheads="1"/>
          </p:cNvSpPr>
          <p:nvPr/>
        </p:nvSpPr>
        <p:spPr bwMode="auto">
          <a:xfrm>
            <a:off x="5151918" y="3052903"/>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71" name="TextBox 70">
            <a:extLst>
              <a:ext uri="{FF2B5EF4-FFF2-40B4-BE49-F238E27FC236}">
                <a16:creationId xmlns:a16="http://schemas.microsoft.com/office/drawing/2014/main" id="{DED64F13-3876-DDBB-6751-861BB316B2C4}"/>
              </a:ext>
            </a:extLst>
          </p:cNvPr>
          <p:cNvSpPr txBox="1"/>
          <p:nvPr/>
        </p:nvSpPr>
        <p:spPr>
          <a:xfrm>
            <a:off x="5767760" y="3374171"/>
            <a:ext cx="490840" cy="379656"/>
          </a:xfrm>
          <a:prstGeom prst="rect">
            <a:avLst/>
          </a:prstGeom>
          <a:noFill/>
        </p:spPr>
        <p:txBody>
          <a:bodyPr wrap="none" rtlCol="0">
            <a:spAutoFit/>
          </a:bodyPr>
          <a:lstStyle/>
          <a:p>
            <a:r>
              <a:rPr lang="sv-SE" sz="1867" dirty="0"/>
              <a:t>No</a:t>
            </a:r>
          </a:p>
        </p:txBody>
      </p:sp>
      <p:sp>
        <p:nvSpPr>
          <p:cNvPr id="72" name="TextBox 71">
            <a:extLst>
              <a:ext uri="{FF2B5EF4-FFF2-40B4-BE49-F238E27FC236}">
                <a16:creationId xmlns:a16="http://schemas.microsoft.com/office/drawing/2014/main" id="{D92D52C1-9155-D7AB-732D-7B9FA02BFED9}"/>
              </a:ext>
            </a:extLst>
          </p:cNvPr>
          <p:cNvSpPr txBox="1"/>
          <p:nvPr/>
        </p:nvSpPr>
        <p:spPr>
          <a:xfrm>
            <a:off x="4810503" y="3408977"/>
            <a:ext cx="576248" cy="379656"/>
          </a:xfrm>
          <a:prstGeom prst="rect">
            <a:avLst/>
          </a:prstGeom>
          <a:noFill/>
        </p:spPr>
        <p:txBody>
          <a:bodyPr wrap="none" rtlCol="0">
            <a:spAutoFit/>
          </a:bodyPr>
          <a:lstStyle/>
          <a:p>
            <a:r>
              <a:rPr lang="sv-SE" sz="1867" dirty="0"/>
              <a:t>Yes</a:t>
            </a:r>
          </a:p>
        </p:txBody>
      </p:sp>
      <p:sp>
        <p:nvSpPr>
          <p:cNvPr id="73" name="AutoShape 18">
            <a:extLst>
              <a:ext uri="{FF2B5EF4-FFF2-40B4-BE49-F238E27FC236}">
                <a16:creationId xmlns:a16="http://schemas.microsoft.com/office/drawing/2014/main" id="{D0A6F1ED-9828-40CD-6DB0-3671C59FDC0E}"/>
              </a:ext>
            </a:extLst>
          </p:cNvPr>
          <p:cNvSpPr>
            <a:spLocks noChangeArrowheads="1"/>
          </p:cNvSpPr>
          <p:nvPr/>
        </p:nvSpPr>
        <p:spPr bwMode="auto">
          <a:xfrm>
            <a:off x="5692559" y="3962024"/>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74" name="Text Box 19">
            <a:extLst>
              <a:ext uri="{FF2B5EF4-FFF2-40B4-BE49-F238E27FC236}">
                <a16:creationId xmlns:a16="http://schemas.microsoft.com/office/drawing/2014/main" id="{0B15FD83-6A2D-6E08-8395-822F5A584A81}"/>
              </a:ext>
            </a:extLst>
          </p:cNvPr>
          <p:cNvSpPr txBox="1">
            <a:spLocks noChangeArrowheads="1"/>
          </p:cNvSpPr>
          <p:nvPr/>
        </p:nvSpPr>
        <p:spPr bwMode="auto">
          <a:xfrm>
            <a:off x="5633821" y="3975699"/>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75" name="AutoShape 20">
            <a:extLst>
              <a:ext uri="{FF2B5EF4-FFF2-40B4-BE49-F238E27FC236}">
                <a16:creationId xmlns:a16="http://schemas.microsoft.com/office/drawing/2014/main" id="{79FBC38B-E840-A099-EF99-EAF98B44B8BB}"/>
              </a:ext>
            </a:extLst>
          </p:cNvPr>
          <p:cNvSpPr>
            <a:spLocks noChangeArrowheads="1"/>
          </p:cNvSpPr>
          <p:nvPr/>
        </p:nvSpPr>
        <p:spPr bwMode="auto">
          <a:xfrm>
            <a:off x="4929685" y="396097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76" name="Text Box 21">
            <a:extLst>
              <a:ext uri="{FF2B5EF4-FFF2-40B4-BE49-F238E27FC236}">
                <a16:creationId xmlns:a16="http://schemas.microsoft.com/office/drawing/2014/main" id="{8E17C270-036F-44CE-7200-062CD5877991}"/>
              </a:ext>
            </a:extLst>
          </p:cNvPr>
          <p:cNvSpPr txBox="1">
            <a:spLocks noChangeArrowheads="1"/>
          </p:cNvSpPr>
          <p:nvPr/>
        </p:nvSpPr>
        <p:spPr bwMode="auto">
          <a:xfrm>
            <a:off x="5022788" y="3963272"/>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77" name="AutoShape 20">
            <a:extLst>
              <a:ext uri="{FF2B5EF4-FFF2-40B4-BE49-F238E27FC236}">
                <a16:creationId xmlns:a16="http://schemas.microsoft.com/office/drawing/2014/main" id="{58BC736F-6298-3506-E00E-0423CA004245}"/>
              </a:ext>
            </a:extLst>
          </p:cNvPr>
          <p:cNvSpPr>
            <a:spLocks noChangeArrowheads="1"/>
          </p:cNvSpPr>
          <p:nvPr/>
        </p:nvSpPr>
        <p:spPr bwMode="auto">
          <a:xfrm>
            <a:off x="4355487" y="3052193"/>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78" name="Text Box 21">
            <a:extLst>
              <a:ext uri="{FF2B5EF4-FFF2-40B4-BE49-F238E27FC236}">
                <a16:creationId xmlns:a16="http://schemas.microsoft.com/office/drawing/2014/main" id="{32EE97E2-C631-7E4D-6C8B-FC9DBF80DBCA}"/>
              </a:ext>
            </a:extLst>
          </p:cNvPr>
          <p:cNvSpPr txBox="1">
            <a:spLocks noChangeArrowheads="1"/>
          </p:cNvSpPr>
          <p:nvPr/>
        </p:nvSpPr>
        <p:spPr bwMode="auto">
          <a:xfrm>
            <a:off x="4448589" y="3054490"/>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79" name="Line 11">
            <a:extLst>
              <a:ext uri="{FF2B5EF4-FFF2-40B4-BE49-F238E27FC236}">
                <a16:creationId xmlns:a16="http://schemas.microsoft.com/office/drawing/2014/main" id="{A2D187BD-E750-63EE-17C4-7DBACE669234}"/>
              </a:ext>
            </a:extLst>
          </p:cNvPr>
          <p:cNvSpPr>
            <a:spLocks noChangeShapeType="1"/>
          </p:cNvSpPr>
          <p:nvPr/>
        </p:nvSpPr>
        <p:spPr bwMode="auto">
          <a:xfrm flipH="1">
            <a:off x="6856433" y="3412661"/>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80" name="Line 12">
            <a:extLst>
              <a:ext uri="{FF2B5EF4-FFF2-40B4-BE49-F238E27FC236}">
                <a16:creationId xmlns:a16="http://schemas.microsoft.com/office/drawing/2014/main" id="{AC0301C9-85CD-FACB-E04A-5DB7B0FA4120}"/>
              </a:ext>
            </a:extLst>
          </p:cNvPr>
          <p:cNvSpPr>
            <a:spLocks noChangeShapeType="1"/>
          </p:cNvSpPr>
          <p:nvPr/>
        </p:nvSpPr>
        <p:spPr bwMode="auto">
          <a:xfrm>
            <a:off x="7525699" y="3434082"/>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81" name="Text Box 16">
            <a:extLst>
              <a:ext uri="{FF2B5EF4-FFF2-40B4-BE49-F238E27FC236}">
                <a16:creationId xmlns:a16="http://schemas.microsoft.com/office/drawing/2014/main" id="{C3246F60-BB37-DF64-9D16-51FE646CC9CD}"/>
              </a:ext>
            </a:extLst>
          </p:cNvPr>
          <p:cNvSpPr txBox="1">
            <a:spLocks noChangeArrowheads="1"/>
          </p:cNvSpPr>
          <p:nvPr/>
        </p:nvSpPr>
        <p:spPr bwMode="auto">
          <a:xfrm>
            <a:off x="7014614" y="3075176"/>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82" name="TextBox 81">
            <a:extLst>
              <a:ext uri="{FF2B5EF4-FFF2-40B4-BE49-F238E27FC236}">
                <a16:creationId xmlns:a16="http://schemas.microsoft.com/office/drawing/2014/main" id="{D593B5B3-9AA7-0CC1-3AEC-5C56BF42DDF6}"/>
              </a:ext>
            </a:extLst>
          </p:cNvPr>
          <p:cNvSpPr txBox="1"/>
          <p:nvPr/>
        </p:nvSpPr>
        <p:spPr>
          <a:xfrm>
            <a:off x="6597760" y="3429713"/>
            <a:ext cx="576248" cy="379656"/>
          </a:xfrm>
          <a:prstGeom prst="rect">
            <a:avLst/>
          </a:prstGeom>
          <a:noFill/>
        </p:spPr>
        <p:txBody>
          <a:bodyPr wrap="none" rtlCol="0">
            <a:spAutoFit/>
          </a:bodyPr>
          <a:lstStyle/>
          <a:p>
            <a:r>
              <a:rPr lang="sv-SE" sz="1867" dirty="0"/>
              <a:t>Yes</a:t>
            </a:r>
          </a:p>
        </p:txBody>
      </p:sp>
      <p:sp>
        <p:nvSpPr>
          <p:cNvPr id="83" name="TextBox 82">
            <a:extLst>
              <a:ext uri="{FF2B5EF4-FFF2-40B4-BE49-F238E27FC236}">
                <a16:creationId xmlns:a16="http://schemas.microsoft.com/office/drawing/2014/main" id="{29CA7AA0-724D-C607-74B6-EAD1F3C1673F}"/>
              </a:ext>
            </a:extLst>
          </p:cNvPr>
          <p:cNvSpPr txBox="1"/>
          <p:nvPr/>
        </p:nvSpPr>
        <p:spPr>
          <a:xfrm>
            <a:off x="7848303" y="3451008"/>
            <a:ext cx="490840" cy="379656"/>
          </a:xfrm>
          <a:prstGeom prst="rect">
            <a:avLst/>
          </a:prstGeom>
          <a:noFill/>
        </p:spPr>
        <p:txBody>
          <a:bodyPr wrap="none" rtlCol="0">
            <a:spAutoFit/>
          </a:bodyPr>
          <a:lstStyle/>
          <a:p>
            <a:r>
              <a:rPr lang="sv-SE" sz="1867" dirty="0"/>
              <a:t>No</a:t>
            </a:r>
          </a:p>
        </p:txBody>
      </p:sp>
      <p:sp>
        <p:nvSpPr>
          <p:cNvPr id="84" name="AutoShape 20">
            <a:extLst>
              <a:ext uri="{FF2B5EF4-FFF2-40B4-BE49-F238E27FC236}">
                <a16:creationId xmlns:a16="http://schemas.microsoft.com/office/drawing/2014/main" id="{34A60918-365A-D3DF-73AB-E7D3EBD0D79E}"/>
              </a:ext>
            </a:extLst>
          </p:cNvPr>
          <p:cNvSpPr>
            <a:spLocks noChangeArrowheads="1"/>
          </p:cNvSpPr>
          <p:nvPr/>
        </p:nvSpPr>
        <p:spPr bwMode="auto">
          <a:xfrm>
            <a:off x="7785979" y="400231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85" name="Text Box 21">
            <a:extLst>
              <a:ext uri="{FF2B5EF4-FFF2-40B4-BE49-F238E27FC236}">
                <a16:creationId xmlns:a16="http://schemas.microsoft.com/office/drawing/2014/main" id="{9E9E3247-E58A-B68B-049F-768C3D5848E2}"/>
              </a:ext>
            </a:extLst>
          </p:cNvPr>
          <p:cNvSpPr txBox="1">
            <a:spLocks noChangeArrowheads="1"/>
          </p:cNvSpPr>
          <p:nvPr/>
        </p:nvSpPr>
        <p:spPr bwMode="auto">
          <a:xfrm>
            <a:off x="7879081" y="4004612"/>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86" name="AutoShape 18">
            <a:extLst>
              <a:ext uri="{FF2B5EF4-FFF2-40B4-BE49-F238E27FC236}">
                <a16:creationId xmlns:a16="http://schemas.microsoft.com/office/drawing/2014/main" id="{845DF7F4-0D37-05D4-C7A1-0DF8DE887D40}"/>
              </a:ext>
            </a:extLst>
          </p:cNvPr>
          <p:cNvSpPr>
            <a:spLocks noChangeArrowheads="1"/>
          </p:cNvSpPr>
          <p:nvPr/>
        </p:nvSpPr>
        <p:spPr bwMode="auto">
          <a:xfrm>
            <a:off x="6544779" y="3986776"/>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87" name="Text Box 19">
            <a:extLst>
              <a:ext uri="{FF2B5EF4-FFF2-40B4-BE49-F238E27FC236}">
                <a16:creationId xmlns:a16="http://schemas.microsoft.com/office/drawing/2014/main" id="{E60F18A1-5082-80BA-60E5-4476376CDD77}"/>
              </a:ext>
            </a:extLst>
          </p:cNvPr>
          <p:cNvSpPr txBox="1">
            <a:spLocks noChangeArrowheads="1"/>
          </p:cNvSpPr>
          <p:nvPr/>
        </p:nvSpPr>
        <p:spPr bwMode="auto">
          <a:xfrm>
            <a:off x="6486041" y="4000451"/>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88" name="Line 10">
            <a:extLst>
              <a:ext uri="{FF2B5EF4-FFF2-40B4-BE49-F238E27FC236}">
                <a16:creationId xmlns:a16="http://schemas.microsoft.com/office/drawing/2014/main" id="{C7C22F1A-5C47-F98B-8712-5189500840AB}"/>
              </a:ext>
            </a:extLst>
          </p:cNvPr>
          <p:cNvSpPr>
            <a:spLocks noChangeShapeType="1"/>
          </p:cNvSpPr>
          <p:nvPr/>
        </p:nvSpPr>
        <p:spPr bwMode="auto">
          <a:xfrm flipH="1">
            <a:off x="10367995" y="1474792"/>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89" name="Line 11">
            <a:extLst>
              <a:ext uri="{FF2B5EF4-FFF2-40B4-BE49-F238E27FC236}">
                <a16:creationId xmlns:a16="http://schemas.microsoft.com/office/drawing/2014/main" id="{05FC60EF-9810-1969-6F19-1D1454DD991A}"/>
              </a:ext>
            </a:extLst>
          </p:cNvPr>
          <p:cNvSpPr>
            <a:spLocks noChangeShapeType="1"/>
          </p:cNvSpPr>
          <p:nvPr/>
        </p:nvSpPr>
        <p:spPr bwMode="auto">
          <a:xfrm flipH="1">
            <a:off x="9465368" y="1453371"/>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90" name="Line 12">
            <a:extLst>
              <a:ext uri="{FF2B5EF4-FFF2-40B4-BE49-F238E27FC236}">
                <a16:creationId xmlns:a16="http://schemas.microsoft.com/office/drawing/2014/main" id="{FDC5E5EE-332F-63F6-3590-9DAED98C89C4}"/>
              </a:ext>
            </a:extLst>
          </p:cNvPr>
          <p:cNvSpPr>
            <a:spLocks noChangeShapeType="1"/>
          </p:cNvSpPr>
          <p:nvPr/>
        </p:nvSpPr>
        <p:spPr bwMode="auto">
          <a:xfrm>
            <a:off x="10378955" y="1474793"/>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91" name="Text Box 16">
            <a:extLst>
              <a:ext uri="{FF2B5EF4-FFF2-40B4-BE49-F238E27FC236}">
                <a16:creationId xmlns:a16="http://schemas.microsoft.com/office/drawing/2014/main" id="{159A8FDD-A51E-1106-5ED8-E526DABF030A}"/>
              </a:ext>
            </a:extLst>
          </p:cNvPr>
          <p:cNvSpPr txBox="1">
            <a:spLocks noChangeArrowheads="1"/>
          </p:cNvSpPr>
          <p:nvPr/>
        </p:nvSpPr>
        <p:spPr bwMode="auto">
          <a:xfrm>
            <a:off x="9867870" y="1115887"/>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92" name="TextBox 91">
            <a:extLst>
              <a:ext uri="{FF2B5EF4-FFF2-40B4-BE49-F238E27FC236}">
                <a16:creationId xmlns:a16="http://schemas.microsoft.com/office/drawing/2014/main" id="{192C1A2A-F404-5FF1-F263-7036C2B5AD2E}"/>
              </a:ext>
            </a:extLst>
          </p:cNvPr>
          <p:cNvSpPr txBox="1"/>
          <p:nvPr/>
        </p:nvSpPr>
        <p:spPr>
          <a:xfrm>
            <a:off x="10916850" y="1447131"/>
            <a:ext cx="809837" cy="379656"/>
          </a:xfrm>
          <a:prstGeom prst="rect">
            <a:avLst/>
          </a:prstGeom>
          <a:noFill/>
        </p:spPr>
        <p:txBody>
          <a:bodyPr wrap="none" rtlCol="0">
            <a:spAutoFit/>
          </a:bodyPr>
          <a:lstStyle/>
          <a:p>
            <a:r>
              <a:rPr lang="sv-SE" sz="1867" dirty="0"/>
              <a:t>Some</a:t>
            </a:r>
          </a:p>
        </p:txBody>
      </p:sp>
      <p:sp>
        <p:nvSpPr>
          <p:cNvPr id="93" name="TextBox 92">
            <a:extLst>
              <a:ext uri="{FF2B5EF4-FFF2-40B4-BE49-F238E27FC236}">
                <a16:creationId xmlns:a16="http://schemas.microsoft.com/office/drawing/2014/main" id="{D51E6E56-01DE-A73E-BB89-0C9B640B5776}"/>
              </a:ext>
            </a:extLst>
          </p:cNvPr>
          <p:cNvSpPr txBox="1"/>
          <p:nvPr/>
        </p:nvSpPr>
        <p:spPr>
          <a:xfrm>
            <a:off x="10356803" y="1691787"/>
            <a:ext cx="569387" cy="379656"/>
          </a:xfrm>
          <a:prstGeom prst="rect">
            <a:avLst/>
          </a:prstGeom>
          <a:noFill/>
        </p:spPr>
        <p:txBody>
          <a:bodyPr wrap="none" rtlCol="0">
            <a:spAutoFit/>
          </a:bodyPr>
          <a:lstStyle/>
          <a:p>
            <a:r>
              <a:rPr lang="sv-SE" sz="1867" dirty="0"/>
              <a:t>Full</a:t>
            </a:r>
          </a:p>
        </p:txBody>
      </p:sp>
      <p:sp>
        <p:nvSpPr>
          <p:cNvPr id="94" name="TextBox 93">
            <a:extLst>
              <a:ext uri="{FF2B5EF4-FFF2-40B4-BE49-F238E27FC236}">
                <a16:creationId xmlns:a16="http://schemas.microsoft.com/office/drawing/2014/main" id="{0F900327-4C74-602B-9451-6E882DBBFE21}"/>
              </a:ext>
            </a:extLst>
          </p:cNvPr>
          <p:cNvSpPr txBox="1"/>
          <p:nvPr/>
        </p:nvSpPr>
        <p:spPr>
          <a:xfrm>
            <a:off x="9186836" y="1410195"/>
            <a:ext cx="756938" cy="379656"/>
          </a:xfrm>
          <a:prstGeom prst="rect">
            <a:avLst/>
          </a:prstGeom>
          <a:noFill/>
        </p:spPr>
        <p:txBody>
          <a:bodyPr wrap="none" rtlCol="0">
            <a:spAutoFit/>
          </a:bodyPr>
          <a:lstStyle/>
          <a:p>
            <a:r>
              <a:rPr lang="sv-SE" sz="1867" dirty="0"/>
              <a:t>None</a:t>
            </a:r>
          </a:p>
        </p:txBody>
      </p:sp>
      <p:sp>
        <p:nvSpPr>
          <p:cNvPr id="95" name="AutoShape 18">
            <a:extLst>
              <a:ext uri="{FF2B5EF4-FFF2-40B4-BE49-F238E27FC236}">
                <a16:creationId xmlns:a16="http://schemas.microsoft.com/office/drawing/2014/main" id="{2CDB59D7-EB40-CBE1-8854-6EA4DAD2D51D}"/>
              </a:ext>
            </a:extLst>
          </p:cNvPr>
          <p:cNvSpPr>
            <a:spLocks noChangeArrowheads="1"/>
          </p:cNvSpPr>
          <p:nvPr/>
        </p:nvSpPr>
        <p:spPr bwMode="auto">
          <a:xfrm>
            <a:off x="11056658" y="2058478"/>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96" name="Text Box 19">
            <a:extLst>
              <a:ext uri="{FF2B5EF4-FFF2-40B4-BE49-F238E27FC236}">
                <a16:creationId xmlns:a16="http://schemas.microsoft.com/office/drawing/2014/main" id="{B0484EA8-6A57-D05C-23C0-D59BBC99D8FE}"/>
              </a:ext>
            </a:extLst>
          </p:cNvPr>
          <p:cNvSpPr txBox="1">
            <a:spLocks noChangeArrowheads="1"/>
          </p:cNvSpPr>
          <p:nvPr/>
        </p:nvSpPr>
        <p:spPr bwMode="auto">
          <a:xfrm>
            <a:off x="10997920" y="2072153"/>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97" name="AutoShape 20">
            <a:extLst>
              <a:ext uri="{FF2B5EF4-FFF2-40B4-BE49-F238E27FC236}">
                <a16:creationId xmlns:a16="http://schemas.microsoft.com/office/drawing/2014/main" id="{5DF54666-A7A3-78B3-96F1-AAF020A2A483}"/>
              </a:ext>
            </a:extLst>
          </p:cNvPr>
          <p:cNvSpPr>
            <a:spLocks noChangeArrowheads="1"/>
          </p:cNvSpPr>
          <p:nvPr/>
        </p:nvSpPr>
        <p:spPr bwMode="auto">
          <a:xfrm>
            <a:off x="9175156" y="2068453"/>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98" name="Text Box 21">
            <a:extLst>
              <a:ext uri="{FF2B5EF4-FFF2-40B4-BE49-F238E27FC236}">
                <a16:creationId xmlns:a16="http://schemas.microsoft.com/office/drawing/2014/main" id="{D9D331CD-B00C-0FC7-850A-23CEAB9203BD}"/>
              </a:ext>
            </a:extLst>
          </p:cNvPr>
          <p:cNvSpPr txBox="1">
            <a:spLocks noChangeArrowheads="1"/>
          </p:cNvSpPr>
          <p:nvPr/>
        </p:nvSpPr>
        <p:spPr bwMode="auto">
          <a:xfrm>
            <a:off x="9268259" y="2070750"/>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99" name="Line 11">
            <a:extLst>
              <a:ext uri="{FF2B5EF4-FFF2-40B4-BE49-F238E27FC236}">
                <a16:creationId xmlns:a16="http://schemas.microsoft.com/office/drawing/2014/main" id="{62C26367-64B8-6B9D-6305-0E57DD5FA735}"/>
              </a:ext>
            </a:extLst>
          </p:cNvPr>
          <p:cNvSpPr>
            <a:spLocks noChangeShapeType="1"/>
          </p:cNvSpPr>
          <p:nvPr/>
        </p:nvSpPr>
        <p:spPr bwMode="auto">
          <a:xfrm flipH="1">
            <a:off x="9823630" y="2404737"/>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0" name="Line 12">
            <a:extLst>
              <a:ext uri="{FF2B5EF4-FFF2-40B4-BE49-F238E27FC236}">
                <a16:creationId xmlns:a16="http://schemas.microsoft.com/office/drawing/2014/main" id="{4CCF6E54-D56F-2D5B-E06C-285C87AF40DC}"/>
              </a:ext>
            </a:extLst>
          </p:cNvPr>
          <p:cNvSpPr>
            <a:spLocks noChangeShapeType="1"/>
          </p:cNvSpPr>
          <p:nvPr/>
        </p:nvSpPr>
        <p:spPr bwMode="auto">
          <a:xfrm>
            <a:off x="10492896" y="2426158"/>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1" name="Text Box 16">
            <a:extLst>
              <a:ext uri="{FF2B5EF4-FFF2-40B4-BE49-F238E27FC236}">
                <a16:creationId xmlns:a16="http://schemas.microsoft.com/office/drawing/2014/main" id="{A6952B27-3C30-2C2B-9706-AC43674F164A}"/>
              </a:ext>
            </a:extLst>
          </p:cNvPr>
          <p:cNvSpPr txBox="1">
            <a:spLocks noChangeArrowheads="1"/>
          </p:cNvSpPr>
          <p:nvPr/>
        </p:nvSpPr>
        <p:spPr bwMode="auto">
          <a:xfrm>
            <a:off x="9981811" y="2067252"/>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102" name="TextBox 101">
            <a:extLst>
              <a:ext uri="{FF2B5EF4-FFF2-40B4-BE49-F238E27FC236}">
                <a16:creationId xmlns:a16="http://schemas.microsoft.com/office/drawing/2014/main" id="{A961B437-8F8B-D764-1655-7067181D9DAE}"/>
              </a:ext>
            </a:extLst>
          </p:cNvPr>
          <p:cNvSpPr txBox="1"/>
          <p:nvPr/>
        </p:nvSpPr>
        <p:spPr>
          <a:xfrm>
            <a:off x="9531933" y="2391805"/>
            <a:ext cx="576248" cy="379656"/>
          </a:xfrm>
          <a:prstGeom prst="rect">
            <a:avLst/>
          </a:prstGeom>
          <a:noFill/>
        </p:spPr>
        <p:txBody>
          <a:bodyPr wrap="none" rtlCol="0">
            <a:spAutoFit/>
          </a:bodyPr>
          <a:lstStyle/>
          <a:p>
            <a:r>
              <a:rPr lang="sv-SE" sz="1867" dirty="0"/>
              <a:t>Yes</a:t>
            </a:r>
          </a:p>
        </p:txBody>
      </p:sp>
      <p:sp>
        <p:nvSpPr>
          <p:cNvPr id="103" name="TextBox 102">
            <a:extLst>
              <a:ext uri="{FF2B5EF4-FFF2-40B4-BE49-F238E27FC236}">
                <a16:creationId xmlns:a16="http://schemas.microsoft.com/office/drawing/2014/main" id="{03D5976E-E4FA-F5B0-9347-289C0ED19879}"/>
              </a:ext>
            </a:extLst>
          </p:cNvPr>
          <p:cNvSpPr txBox="1"/>
          <p:nvPr/>
        </p:nvSpPr>
        <p:spPr>
          <a:xfrm>
            <a:off x="10913928" y="2434856"/>
            <a:ext cx="490840" cy="379656"/>
          </a:xfrm>
          <a:prstGeom prst="rect">
            <a:avLst/>
          </a:prstGeom>
          <a:noFill/>
        </p:spPr>
        <p:txBody>
          <a:bodyPr wrap="none" rtlCol="0">
            <a:spAutoFit/>
          </a:bodyPr>
          <a:lstStyle/>
          <a:p>
            <a:r>
              <a:rPr lang="sv-SE" sz="1867" dirty="0"/>
              <a:t>No</a:t>
            </a:r>
          </a:p>
        </p:txBody>
      </p:sp>
      <p:sp>
        <p:nvSpPr>
          <p:cNvPr id="104" name="AutoShape 20">
            <a:extLst>
              <a:ext uri="{FF2B5EF4-FFF2-40B4-BE49-F238E27FC236}">
                <a16:creationId xmlns:a16="http://schemas.microsoft.com/office/drawing/2014/main" id="{3AE79FB9-C4A2-4DC5-567C-BCB3DDE03EA3}"/>
              </a:ext>
            </a:extLst>
          </p:cNvPr>
          <p:cNvSpPr>
            <a:spLocks noChangeArrowheads="1"/>
          </p:cNvSpPr>
          <p:nvPr/>
        </p:nvSpPr>
        <p:spPr bwMode="auto">
          <a:xfrm>
            <a:off x="10806992" y="3018977"/>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05" name="Text Box 21">
            <a:extLst>
              <a:ext uri="{FF2B5EF4-FFF2-40B4-BE49-F238E27FC236}">
                <a16:creationId xmlns:a16="http://schemas.microsoft.com/office/drawing/2014/main" id="{4C1B6920-27AD-4DF4-9CD1-8444575EEEC1}"/>
              </a:ext>
            </a:extLst>
          </p:cNvPr>
          <p:cNvSpPr txBox="1">
            <a:spLocks noChangeArrowheads="1"/>
          </p:cNvSpPr>
          <p:nvPr/>
        </p:nvSpPr>
        <p:spPr bwMode="auto">
          <a:xfrm>
            <a:off x="10900095" y="302127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06" name="Line 11">
            <a:extLst>
              <a:ext uri="{FF2B5EF4-FFF2-40B4-BE49-F238E27FC236}">
                <a16:creationId xmlns:a16="http://schemas.microsoft.com/office/drawing/2014/main" id="{4D3EF28C-FEBE-573D-455A-63B218B32C25}"/>
              </a:ext>
            </a:extLst>
          </p:cNvPr>
          <p:cNvSpPr>
            <a:spLocks noChangeShapeType="1"/>
          </p:cNvSpPr>
          <p:nvPr/>
        </p:nvSpPr>
        <p:spPr bwMode="auto">
          <a:xfrm flipH="1">
            <a:off x="9216934" y="3342741"/>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7" name="Line 12">
            <a:extLst>
              <a:ext uri="{FF2B5EF4-FFF2-40B4-BE49-F238E27FC236}">
                <a16:creationId xmlns:a16="http://schemas.microsoft.com/office/drawing/2014/main" id="{F9CACEC8-C77F-3667-0091-713AF541ACC2}"/>
              </a:ext>
            </a:extLst>
          </p:cNvPr>
          <p:cNvSpPr>
            <a:spLocks noChangeShapeType="1"/>
          </p:cNvSpPr>
          <p:nvPr/>
        </p:nvSpPr>
        <p:spPr bwMode="auto">
          <a:xfrm>
            <a:off x="9886200" y="3364162"/>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8" name="Text Box 16">
            <a:extLst>
              <a:ext uri="{FF2B5EF4-FFF2-40B4-BE49-F238E27FC236}">
                <a16:creationId xmlns:a16="http://schemas.microsoft.com/office/drawing/2014/main" id="{6A323204-30D0-37B0-336F-570F468873BA}"/>
              </a:ext>
            </a:extLst>
          </p:cNvPr>
          <p:cNvSpPr txBox="1">
            <a:spLocks noChangeArrowheads="1"/>
          </p:cNvSpPr>
          <p:nvPr/>
        </p:nvSpPr>
        <p:spPr bwMode="auto">
          <a:xfrm>
            <a:off x="9375115" y="3005256"/>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109" name="TextBox 108">
            <a:extLst>
              <a:ext uri="{FF2B5EF4-FFF2-40B4-BE49-F238E27FC236}">
                <a16:creationId xmlns:a16="http://schemas.microsoft.com/office/drawing/2014/main" id="{228F77F8-5920-9F04-09F5-4C7DF5950AA4}"/>
              </a:ext>
            </a:extLst>
          </p:cNvPr>
          <p:cNvSpPr txBox="1"/>
          <p:nvPr/>
        </p:nvSpPr>
        <p:spPr>
          <a:xfrm>
            <a:off x="8958261" y="3359793"/>
            <a:ext cx="576248" cy="379656"/>
          </a:xfrm>
          <a:prstGeom prst="rect">
            <a:avLst/>
          </a:prstGeom>
          <a:noFill/>
        </p:spPr>
        <p:txBody>
          <a:bodyPr wrap="none" rtlCol="0">
            <a:spAutoFit/>
          </a:bodyPr>
          <a:lstStyle/>
          <a:p>
            <a:r>
              <a:rPr lang="sv-SE" sz="1867" dirty="0"/>
              <a:t>Yes</a:t>
            </a:r>
          </a:p>
        </p:txBody>
      </p:sp>
      <p:sp>
        <p:nvSpPr>
          <p:cNvPr id="110" name="TextBox 109">
            <a:extLst>
              <a:ext uri="{FF2B5EF4-FFF2-40B4-BE49-F238E27FC236}">
                <a16:creationId xmlns:a16="http://schemas.microsoft.com/office/drawing/2014/main" id="{6A8B0802-B08E-573F-CCC0-9F7CBD7F7FD6}"/>
              </a:ext>
            </a:extLst>
          </p:cNvPr>
          <p:cNvSpPr txBox="1"/>
          <p:nvPr/>
        </p:nvSpPr>
        <p:spPr>
          <a:xfrm>
            <a:off x="10208804" y="3381088"/>
            <a:ext cx="490840" cy="379656"/>
          </a:xfrm>
          <a:prstGeom prst="rect">
            <a:avLst/>
          </a:prstGeom>
          <a:noFill/>
        </p:spPr>
        <p:txBody>
          <a:bodyPr wrap="none" rtlCol="0">
            <a:spAutoFit/>
          </a:bodyPr>
          <a:lstStyle/>
          <a:p>
            <a:r>
              <a:rPr lang="sv-SE" sz="1867" dirty="0"/>
              <a:t>No</a:t>
            </a:r>
          </a:p>
        </p:txBody>
      </p:sp>
      <p:sp>
        <p:nvSpPr>
          <p:cNvPr id="111" name="AutoShape 20">
            <a:extLst>
              <a:ext uri="{FF2B5EF4-FFF2-40B4-BE49-F238E27FC236}">
                <a16:creationId xmlns:a16="http://schemas.microsoft.com/office/drawing/2014/main" id="{90351FDE-F11D-71D5-8AD7-A4C51EC0E664}"/>
              </a:ext>
            </a:extLst>
          </p:cNvPr>
          <p:cNvSpPr>
            <a:spLocks noChangeArrowheads="1"/>
          </p:cNvSpPr>
          <p:nvPr/>
        </p:nvSpPr>
        <p:spPr bwMode="auto">
          <a:xfrm>
            <a:off x="10211940" y="3963902"/>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12" name="Text Box 21">
            <a:extLst>
              <a:ext uri="{FF2B5EF4-FFF2-40B4-BE49-F238E27FC236}">
                <a16:creationId xmlns:a16="http://schemas.microsoft.com/office/drawing/2014/main" id="{C5F9C88A-A308-0275-BBDA-7BEDD04BC2DF}"/>
              </a:ext>
            </a:extLst>
          </p:cNvPr>
          <p:cNvSpPr txBox="1">
            <a:spLocks noChangeArrowheads="1"/>
          </p:cNvSpPr>
          <p:nvPr/>
        </p:nvSpPr>
        <p:spPr bwMode="auto">
          <a:xfrm>
            <a:off x="10305043" y="3966199"/>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13" name="AutoShape 18">
            <a:extLst>
              <a:ext uri="{FF2B5EF4-FFF2-40B4-BE49-F238E27FC236}">
                <a16:creationId xmlns:a16="http://schemas.microsoft.com/office/drawing/2014/main" id="{CFCA1434-3648-ACDB-8AC1-74354366A85B}"/>
              </a:ext>
            </a:extLst>
          </p:cNvPr>
          <p:cNvSpPr>
            <a:spLocks noChangeArrowheads="1"/>
          </p:cNvSpPr>
          <p:nvPr/>
        </p:nvSpPr>
        <p:spPr bwMode="auto">
          <a:xfrm>
            <a:off x="8893515" y="3950226"/>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14" name="Text Box 19">
            <a:extLst>
              <a:ext uri="{FF2B5EF4-FFF2-40B4-BE49-F238E27FC236}">
                <a16:creationId xmlns:a16="http://schemas.microsoft.com/office/drawing/2014/main" id="{5BDD9282-37BD-9A76-0997-6B7FE4388BEE}"/>
              </a:ext>
            </a:extLst>
          </p:cNvPr>
          <p:cNvSpPr txBox="1">
            <a:spLocks noChangeArrowheads="1"/>
          </p:cNvSpPr>
          <p:nvPr/>
        </p:nvSpPr>
        <p:spPr bwMode="auto">
          <a:xfrm>
            <a:off x="8834777" y="3963901"/>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16" name="Oval 115">
            <a:extLst>
              <a:ext uri="{FF2B5EF4-FFF2-40B4-BE49-F238E27FC236}">
                <a16:creationId xmlns:a16="http://schemas.microsoft.com/office/drawing/2014/main" id="{5D6631D9-3C04-55E3-F347-0A3D7BD2C186}"/>
              </a:ext>
            </a:extLst>
          </p:cNvPr>
          <p:cNvSpPr/>
          <p:nvPr/>
        </p:nvSpPr>
        <p:spPr>
          <a:xfrm>
            <a:off x="5587857" y="3712898"/>
            <a:ext cx="771777" cy="755833"/>
          </a:xfrm>
          <a:prstGeom prst="ellipse">
            <a:avLst/>
          </a:prstGeom>
          <a:noFill/>
          <a:ln w="19050">
            <a:solidFill>
              <a:srgbClr val="FF824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Tree>
    <p:extLst>
      <p:ext uri="{BB962C8B-B14F-4D97-AF65-F5344CB8AC3E}">
        <p14:creationId xmlns:p14="http://schemas.microsoft.com/office/powerpoint/2010/main" val="30743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44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5913D-1106-0F44-C32E-163B9D3F4AFC}"/>
              </a:ext>
            </a:extLst>
          </p:cNvPr>
          <p:cNvSpPr>
            <a:spLocks noGrp="1"/>
          </p:cNvSpPr>
          <p:nvPr>
            <p:ph type="title"/>
          </p:nvPr>
        </p:nvSpPr>
        <p:spPr/>
        <p:txBody>
          <a:bodyPr/>
          <a:lstStyle/>
          <a:p>
            <a:r>
              <a:rPr lang="sv-SE" dirty="0"/>
              <a:t>Decision Trees</a:t>
            </a:r>
          </a:p>
        </p:txBody>
      </p:sp>
      <p:sp>
        <p:nvSpPr>
          <p:cNvPr id="3" name="Content Placeholder 2">
            <a:extLst>
              <a:ext uri="{FF2B5EF4-FFF2-40B4-BE49-F238E27FC236}">
                <a16:creationId xmlns:a16="http://schemas.microsoft.com/office/drawing/2014/main" id="{7146793E-C67F-4C6C-D71F-B2230C574B3B}"/>
              </a:ext>
            </a:extLst>
          </p:cNvPr>
          <p:cNvSpPr>
            <a:spLocks noGrp="1"/>
          </p:cNvSpPr>
          <p:nvPr>
            <p:ph sz="half" idx="1"/>
          </p:nvPr>
        </p:nvSpPr>
        <p:spPr>
          <a:xfrm>
            <a:off x="432000" y="1440001"/>
            <a:ext cx="11310496" cy="1206399"/>
          </a:xfrm>
        </p:spPr>
        <p:txBody>
          <a:bodyPr/>
          <a:lstStyle/>
          <a:p>
            <a:r>
              <a:rPr lang="sv-SE" dirty="0"/>
              <a:t>Intuitive method, working similar to our decisions</a:t>
            </a:r>
          </a:p>
          <a:p>
            <a:r>
              <a:rPr lang="sv-SE" dirty="0"/>
              <a:t>Easily interpretable</a:t>
            </a:r>
          </a:p>
          <a:p>
            <a:endParaRPr lang="sv-SE" dirty="0"/>
          </a:p>
        </p:txBody>
      </p:sp>
      <p:sp>
        <p:nvSpPr>
          <p:cNvPr id="7" name="Line 9">
            <a:extLst>
              <a:ext uri="{FF2B5EF4-FFF2-40B4-BE49-F238E27FC236}">
                <a16:creationId xmlns:a16="http://schemas.microsoft.com/office/drawing/2014/main" id="{1D63CA38-2498-1ED2-B29B-A6C4656F3268}"/>
              </a:ext>
            </a:extLst>
          </p:cNvPr>
          <p:cNvSpPr>
            <a:spLocks noChangeShapeType="1"/>
          </p:cNvSpPr>
          <p:nvPr/>
        </p:nvSpPr>
        <p:spPr bwMode="auto">
          <a:xfrm flipH="1">
            <a:off x="7258994" y="4261459"/>
            <a:ext cx="334620" cy="58674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8" name="Line 10">
            <a:extLst>
              <a:ext uri="{FF2B5EF4-FFF2-40B4-BE49-F238E27FC236}">
                <a16:creationId xmlns:a16="http://schemas.microsoft.com/office/drawing/2014/main" id="{6B0839E8-A616-0E20-372D-5B635AFFB30D}"/>
              </a:ext>
            </a:extLst>
          </p:cNvPr>
          <p:cNvSpPr>
            <a:spLocks noChangeShapeType="1"/>
          </p:cNvSpPr>
          <p:nvPr/>
        </p:nvSpPr>
        <p:spPr bwMode="auto">
          <a:xfrm flipH="1">
            <a:off x="5839240" y="4297579"/>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9" name="Line 11">
            <a:extLst>
              <a:ext uri="{FF2B5EF4-FFF2-40B4-BE49-F238E27FC236}">
                <a16:creationId xmlns:a16="http://schemas.microsoft.com/office/drawing/2014/main" id="{D7483983-D6D2-6055-F202-EA572D8EAD4B}"/>
              </a:ext>
            </a:extLst>
          </p:cNvPr>
          <p:cNvSpPr>
            <a:spLocks noChangeShapeType="1"/>
          </p:cNvSpPr>
          <p:nvPr/>
        </p:nvSpPr>
        <p:spPr bwMode="auto">
          <a:xfrm flipH="1">
            <a:off x="5169976" y="4281370"/>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 name="Line 12">
            <a:extLst>
              <a:ext uri="{FF2B5EF4-FFF2-40B4-BE49-F238E27FC236}">
                <a16:creationId xmlns:a16="http://schemas.microsoft.com/office/drawing/2014/main" id="{4F393A7E-71AD-1A20-FA47-57EC7120CD33}"/>
              </a:ext>
            </a:extLst>
          </p:cNvPr>
          <p:cNvSpPr>
            <a:spLocks noChangeShapeType="1"/>
          </p:cNvSpPr>
          <p:nvPr/>
        </p:nvSpPr>
        <p:spPr bwMode="auto">
          <a:xfrm>
            <a:off x="5839240" y="4302792"/>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1" name="Line 13">
            <a:extLst>
              <a:ext uri="{FF2B5EF4-FFF2-40B4-BE49-F238E27FC236}">
                <a16:creationId xmlns:a16="http://schemas.microsoft.com/office/drawing/2014/main" id="{B2E3070E-64FD-8135-062A-FC828E184B0D}"/>
              </a:ext>
            </a:extLst>
          </p:cNvPr>
          <p:cNvSpPr>
            <a:spLocks noChangeShapeType="1"/>
          </p:cNvSpPr>
          <p:nvPr/>
        </p:nvSpPr>
        <p:spPr bwMode="auto">
          <a:xfrm>
            <a:off x="6207541" y="3504715"/>
            <a:ext cx="1432529" cy="4101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2" name="Line 14">
            <a:extLst>
              <a:ext uri="{FF2B5EF4-FFF2-40B4-BE49-F238E27FC236}">
                <a16:creationId xmlns:a16="http://schemas.microsoft.com/office/drawing/2014/main" id="{5E398129-F0B6-40B9-218B-8D74EF433858}"/>
              </a:ext>
            </a:extLst>
          </p:cNvPr>
          <p:cNvSpPr>
            <a:spLocks noChangeShapeType="1"/>
          </p:cNvSpPr>
          <p:nvPr/>
        </p:nvSpPr>
        <p:spPr bwMode="auto">
          <a:xfrm flipH="1">
            <a:off x="4271797" y="3504715"/>
            <a:ext cx="1127705" cy="46355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3" name="Text Box 15">
            <a:extLst>
              <a:ext uri="{FF2B5EF4-FFF2-40B4-BE49-F238E27FC236}">
                <a16:creationId xmlns:a16="http://schemas.microsoft.com/office/drawing/2014/main" id="{48C77836-D170-556E-96F0-70DB23376052}"/>
              </a:ext>
            </a:extLst>
          </p:cNvPr>
          <p:cNvSpPr txBox="1">
            <a:spLocks noChangeArrowheads="1"/>
          </p:cNvSpPr>
          <p:nvPr/>
        </p:nvSpPr>
        <p:spPr bwMode="auto">
          <a:xfrm>
            <a:off x="5351878" y="3241191"/>
            <a:ext cx="936625"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Sky</a:t>
            </a:r>
            <a:endParaRPr lang="en-US" altLang="en-US" sz="1467" dirty="0">
              <a:solidFill>
                <a:schemeClr val="bg2"/>
              </a:solidFill>
              <a:latin typeface="Arial" panose="020B0604020202020204" pitchFamily="34" charset="0"/>
            </a:endParaRPr>
          </a:p>
        </p:txBody>
      </p:sp>
      <p:sp>
        <p:nvSpPr>
          <p:cNvPr id="14" name="Text Box 16">
            <a:extLst>
              <a:ext uri="{FF2B5EF4-FFF2-40B4-BE49-F238E27FC236}">
                <a16:creationId xmlns:a16="http://schemas.microsoft.com/office/drawing/2014/main" id="{C1FF7F62-2DBA-7127-B139-F6493AC382D6}"/>
              </a:ext>
            </a:extLst>
          </p:cNvPr>
          <p:cNvSpPr txBox="1">
            <a:spLocks noChangeArrowheads="1"/>
          </p:cNvSpPr>
          <p:nvPr/>
        </p:nvSpPr>
        <p:spPr bwMode="auto">
          <a:xfrm>
            <a:off x="7152035" y="3937676"/>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Wind</a:t>
            </a:r>
            <a:endParaRPr lang="en-US" altLang="en-US" sz="1467" dirty="0">
              <a:solidFill>
                <a:schemeClr val="bg2"/>
              </a:solidFill>
              <a:latin typeface="Arial" panose="020B0604020202020204" pitchFamily="34" charset="0"/>
            </a:endParaRPr>
          </a:p>
        </p:txBody>
      </p:sp>
      <p:sp>
        <p:nvSpPr>
          <p:cNvPr id="15" name="Text Box 17">
            <a:extLst>
              <a:ext uri="{FF2B5EF4-FFF2-40B4-BE49-F238E27FC236}">
                <a16:creationId xmlns:a16="http://schemas.microsoft.com/office/drawing/2014/main" id="{E11321BD-6670-8B2A-19BF-30251B1F1042}"/>
              </a:ext>
            </a:extLst>
          </p:cNvPr>
          <p:cNvSpPr txBox="1">
            <a:spLocks noChangeArrowheads="1"/>
          </p:cNvSpPr>
          <p:nvPr/>
        </p:nvSpPr>
        <p:spPr bwMode="auto">
          <a:xfrm>
            <a:off x="7887322" y="4881496"/>
            <a:ext cx="968375"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Temp.</a:t>
            </a:r>
            <a:endParaRPr lang="en-US" altLang="en-US" sz="1467" dirty="0">
              <a:solidFill>
                <a:schemeClr val="bg2"/>
              </a:solidFill>
              <a:latin typeface="Arial" panose="020B0604020202020204" pitchFamily="34" charset="0"/>
            </a:endParaRPr>
          </a:p>
        </p:txBody>
      </p:sp>
      <p:grpSp>
        <p:nvGrpSpPr>
          <p:cNvPr id="6" name="Group 5">
            <a:extLst>
              <a:ext uri="{FF2B5EF4-FFF2-40B4-BE49-F238E27FC236}">
                <a16:creationId xmlns:a16="http://schemas.microsoft.com/office/drawing/2014/main" id="{8A9EB7CD-6A90-C6A5-559F-054689CA4AE0}"/>
              </a:ext>
            </a:extLst>
          </p:cNvPr>
          <p:cNvGrpSpPr/>
          <p:nvPr/>
        </p:nvGrpSpPr>
        <p:grpSpPr>
          <a:xfrm>
            <a:off x="5460515" y="4880638"/>
            <a:ext cx="685801" cy="366713"/>
            <a:chOff x="5460515" y="4880638"/>
            <a:chExt cx="685801" cy="366713"/>
          </a:xfrm>
        </p:grpSpPr>
        <p:sp>
          <p:nvSpPr>
            <p:cNvPr id="16" name="AutoShape 18">
              <a:extLst>
                <a:ext uri="{FF2B5EF4-FFF2-40B4-BE49-F238E27FC236}">
                  <a16:creationId xmlns:a16="http://schemas.microsoft.com/office/drawing/2014/main" id="{18695BA5-B58C-14D7-86EF-17EF8A16163D}"/>
                </a:ext>
              </a:extLst>
            </p:cNvPr>
            <p:cNvSpPr>
              <a:spLocks noChangeArrowheads="1"/>
            </p:cNvSpPr>
            <p:nvPr/>
          </p:nvSpPr>
          <p:spPr bwMode="auto">
            <a:xfrm>
              <a:off x="5519253" y="4880638"/>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19">
              <a:extLst>
                <a:ext uri="{FF2B5EF4-FFF2-40B4-BE49-F238E27FC236}">
                  <a16:creationId xmlns:a16="http://schemas.microsoft.com/office/drawing/2014/main" id="{79E79EAC-DA50-38A3-D442-887C5462E959}"/>
                </a:ext>
              </a:extLst>
            </p:cNvPr>
            <p:cNvSpPr txBox="1">
              <a:spLocks noChangeArrowheads="1"/>
            </p:cNvSpPr>
            <p:nvPr/>
          </p:nvSpPr>
          <p:spPr bwMode="auto">
            <a:xfrm>
              <a:off x="5460515" y="4894313"/>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grpSp>
      <p:grpSp>
        <p:nvGrpSpPr>
          <p:cNvPr id="5" name="Group 4">
            <a:extLst>
              <a:ext uri="{FF2B5EF4-FFF2-40B4-BE49-F238E27FC236}">
                <a16:creationId xmlns:a16="http://schemas.microsoft.com/office/drawing/2014/main" id="{4A586597-B2E4-ECC4-F0C0-1916B24A29F4}"/>
              </a:ext>
            </a:extLst>
          </p:cNvPr>
          <p:cNvGrpSpPr/>
          <p:nvPr/>
        </p:nvGrpSpPr>
        <p:grpSpPr>
          <a:xfrm>
            <a:off x="4805397" y="4872097"/>
            <a:ext cx="654051" cy="363537"/>
            <a:chOff x="4805397" y="4872097"/>
            <a:chExt cx="654051" cy="363537"/>
          </a:xfrm>
        </p:grpSpPr>
        <p:sp>
          <p:nvSpPr>
            <p:cNvPr id="18" name="AutoShape 20">
              <a:extLst>
                <a:ext uri="{FF2B5EF4-FFF2-40B4-BE49-F238E27FC236}">
                  <a16:creationId xmlns:a16="http://schemas.microsoft.com/office/drawing/2014/main" id="{A85E8104-32FF-0922-3BDC-B5CA1DB37047}"/>
                </a:ext>
              </a:extLst>
            </p:cNvPr>
            <p:cNvSpPr>
              <a:spLocks noChangeArrowheads="1"/>
            </p:cNvSpPr>
            <p:nvPr/>
          </p:nvSpPr>
          <p:spPr bwMode="auto">
            <a:xfrm>
              <a:off x="4805397" y="4872097"/>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9" name="Text Box 21">
              <a:extLst>
                <a:ext uri="{FF2B5EF4-FFF2-40B4-BE49-F238E27FC236}">
                  <a16:creationId xmlns:a16="http://schemas.microsoft.com/office/drawing/2014/main" id="{D5DCEF45-0552-6663-8A6E-33A730A795DF}"/>
                </a:ext>
              </a:extLst>
            </p:cNvPr>
            <p:cNvSpPr txBox="1">
              <a:spLocks noChangeArrowheads="1"/>
            </p:cNvSpPr>
            <p:nvPr/>
          </p:nvSpPr>
          <p:spPr bwMode="auto">
            <a:xfrm>
              <a:off x="4898500" y="487439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grpSp>
      <p:grpSp>
        <p:nvGrpSpPr>
          <p:cNvPr id="4" name="Group 3">
            <a:extLst>
              <a:ext uri="{FF2B5EF4-FFF2-40B4-BE49-F238E27FC236}">
                <a16:creationId xmlns:a16="http://schemas.microsoft.com/office/drawing/2014/main" id="{59A516DA-E9F8-0609-5A3C-C59D9607442A}"/>
              </a:ext>
            </a:extLst>
          </p:cNvPr>
          <p:cNvGrpSpPr/>
          <p:nvPr/>
        </p:nvGrpSpPr>
        <p:grpSpPr>
          <a:xfrm>
            <a:off x="3908192" y="3952234"/>
            <a:ext cx="685800" cy="361950"/>
            <a:chOff x="3908192" y="3952234"/>
            <a:chExt cx="685800" cy="361950"/>
          </a:xfrm>
        </p:grpSpPr>
        <p:sp>
          <p:nvSpPr>
            <p:cNvPr id="20" name="AutoShape 22">
              <a:extLst>
                <a:ext uri="{FF2B5EF4-FFF2-40B4-BE49-F238E27FC236}">
                  <a16:creationId xmlns:a16="http://schemas.microsoft.com/office/drawing/2014/main" id="{CC550279-521B-1E57-68EC-C018F4196F8F}"/>
                </a:ext>
              </a:extLst>
            </p:cNvPr>
            <p:cNvSpPr>
              <a:spLocks noChangeArrowheads="1"/>
            </p:cNvSpPr>
            <p:nvPr/>
          </p:nvSpPr>
          <p:spPr bwMode="auto">
            <a:xfrm>
              <a:off x="3908192" y="3966521"/>
              <a:ext cx="685800" cy="347663"/>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1" name="Text Box 23">
              <a:extLst>
                <a:ext uri="{FF2B5EF4-FFF2-40B4-BE49-F238E27FC236}">
                  <a16:creationId xmlns:a16="http://schemas.microsoft.com/office/drawing/2014/main" id="{E3A6FC71-A1A6-3B02-3A5B-5C7087792B4E}"/>
                </a:ext>
              </a:extLst>
            </p:cNvPr>
            <p:cNvSpPr txBox="1">
              <a:spLocks noChangeArrowheads="1"/>
            </p:cNvSpPr>
            <p:nvPr/>
          </p:nvSpPr>
          <p:spPr bwMode="auto">
            <a:xfrm>
              <a:off x="4014520" y="3952234"/>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grpSp>
      <p:sp>
        <p:nvSpPr>
          <p:cNvPr id="24" name="Text Box 26">
            <a:extLst>
              <a:ext uri="{FF2B5EF4-FFF2-40B4-BE49-F238E27FC236}">
                <a16:creationId xmlns:a16="http://schemas.microsoft.com/office/drawing/2014/main" id="{9A7300FD-5BF6-2CA2-CA3E-37DE8D6B8273}"/>
              </a:ext>
            </a:extLst>
          </p:cNvPr>
          <p:cNvSpPr txBox="1">
            <a:spLocks noChangeArrowheads="1"/>
          </p:cNvSpPr>
          <p:nvPr/>
        </p:nvSpPr>
        <p:spPr bwMode="auto">
          <a:xfrm>
            <a:off x="4094680" y="3413118"/>
            <a:ext cx="821058"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r">
              <a:spcBef>
                <a:spcPct val="20000"/>
              </a:spcBef>
              <a:buClr>
                <a:schemeClr val="accent2"/>
              </a:buClr>
              <a:buSzPct val="75000"/>
              <a:buFont typeface="Monotype Sorts" pitchFamily="2" charset="2"/>
              <a:buNone/>
            </a:pPr>
            <a:r>
              <a:rPr lang="en-US" altLang="en-US" sz="1467" dirty="0">
                <a:latin typeface="Arial" panose="020B0604020202020204" pitchFamily="34" charset="0"/>
              </a:rPr>
              <a:t>Raining</a:t>
            </a:r>
          </a:p>
        </p:txBody>
      </p:sp>
      <p:sp>
        <p:nvSpPr>
          <p:cNvPr id="25" name="Text Box 27">
            <a:extLst>
              <a:ext uri="{FF2B5EF4-FFF2-40B4-BE49-F238E27FC236}">
                <a16:creationId xmlns:a16="http://schemas.microsoft.com/office/drawing/2014/main" id="{BFDB6D22-4C22-D2B2-9DE5-C7F55D722DCD}"/>
              </a:ext>
            </a:extLst>
          </p:cNvPr>
          <p:cNvSpPr txBox="1">
            <a:spLocks noChangeArrowheads="1"/>
          </p:cNvSpPr>
          <p:nvPr/>
        </p:nvSpPr>
        <p:spPr bwMode="auto">
          <a:xfrm>
            <a:off x="5170679" y="3557478"/>
            <a:ext cx="716863"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r">
              <a:spcBef>
                <a:spcPct val="20000"/>
              </a:spcBef>
              <a:buClr>
                <a:schemeClr val="accent2"/>
              </a:buClr>
              <a:buSzPct val="75000"/>
              <a:buFont typeface="Monotype Sorts" pitchFamily="2" charset="2"/>
              <a:buNone/>
            </a:pPr>
            <a:r>
              <a:rPr lang="en-US" altLang="en-US" sz="1467" dirty="0">
                <a:latin typeface="Arial" panose="020B0604020202020204" pitchFamily="34" charset="0"/>
              </a:rPr>
              <a:t>Sunny</a:t>
            </a:r>
          </a:p>
        </p:txBody>
      </p:sp>
      <p:sp>
        <p:nvSpPr>
          <p:cNvPr id="26" name="Text Box 28">
            <a:extLst>
              <a:ext uri="{FF2B5EF4-FFF2-40B4-BE49-F238E27FC236}">
                <a16:creationId xmlns:a16="http://schemas.microsoft.com/office/drawing/2014/main" id="{C811BB35-5AF9-DEC8-7A64-21FE3F4B4F29}"/>
              </a:ext>
            </a:extLst>
          </p:cNvPr>
          <p:cNvSpPr txBox="1">
            <a:spLocks noChangeArrowheads="1"/>
          </p:cNvSpPr>
          <p:nvPr/>
        </p:nvSpPr>
        <p:spPr bwMode="auto">
          <a:xfrm>
            <a:off x="7843198" y="4236356"/>
            <a:ext cx="1018227" cy="318100"/>
          </a:xfrm>
          <a:prstGeom prst="rect">
            <a:avLst/>
          </a:prstGeom>
          <a:noFill/>
          <a:ln w="127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r">
              <a:spcBef>
                <a:spcPct val="20000"/>
              </a:spcBef>
              <a:buClr>
                <a:schemeClr val="accent2"/>
              </a:buClr>
              <a:buSzPct val="75000"/>
              <a:buFont typeface="Monotype Sorts" pitchFamily="2" charset="2"/>
              <a:buNone/>
            </a:pPr>
            <a:r>
              <a:rPr lang="en-US" altLang="en-US" sz="1467" dirty="0">
                <a:latin typeface="Arial" panose="020B0604020202020204" pitchFamily="34" charset="0"/>
              </a:rPr>
              <a:t>&lt; 10 km/h</a:t>
            </a:r>
          </a:p>
        </p:txBody>
      </p:sp>
      <p:sp>
        <p:nvSpPr>
          <p:cNvPr id="28" name="Text Box 30">
            <a:extLst>
              <a:ext uri="{FF2B5EF4-FFF2-40B4-BE49-F238E27FC236}">
                <a16:creationId xmlns:a16="http://schemas.microsoft.com/office/drawing/2014/main" id="{F02E4B11-8F48-8FA5-38A5-27473C66CFC5}"/>
              </a:ext>
            </a:extLst>
          </p:cNvPr>
          <p:cNvSpPr txBox="1">
            <a:spLocks noChangeArrowheads="1"/>
          </p:cNvSpPr>
          <p:nvPr/>
        </p:nvSpPr>
        <p:spPr bwMode="auto">
          <a:xfrm>
            <a:off x="4700290" y="4465255"/>
            <a:ext cx="745717" cy="318100"/>
          </a:xfrm>
          <a:prstGeom prst="rect">
            <a:avLst/>
          </a:prstGeom>
          <a:noFill/>
          <a:ln w="12700">
            <a:noFill/>
            <a:miter lim="800000"/>
            <a:headEnd/>
            <a:tailEnd/>
          </a:ln>
          <a:effec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r">
              <a:spcBef>
                <a:spcPct val="20000"/>
              </a:spcBef>
              <a:buClr>
                <a:schemeClr val="accent2"/>
              </a:buClr>
              <a:buSzPct val="75000"/>
              <a:buFont typeface="Monotype Sorts" pitchFamily="2" charset="2"/>
              <a:buNone/>
            </a:pPr>
            <a:r>
              <a:rPr lang="en-US" altLang="en-US" sz="1467" dirty="0">
                <a:latin typeface="Arial" panose="020B0604020202020204" pitchFamily="34" charset="0"/>
              </a:rPr>
              <a:t>&lt; 25 C</a:t>
            </a:r>
          </a:p>
        </p:txBody>
      </p:sp>
      <p:sp>
        <p:nvSpPr>
          <p:cNvPr id="29" name="Text Box 31">
            <a:extLst>
              <a:ext uri="{FF2B5EF4-FFF2-40B4-BE49-F238E27FC236}">
                <a16:creationId xmlns:a16="http://schemas.microsoft.com/office/drawing/2014/main" id="{6A6F25B2-C2C8-EF9B-9871-2C33BF28671F}"/>
              </a:ext>
            </a:extLst>
          </p:cNvPr>
          <p:cNvSpPr txBox="1">
            <a:spLocks noChangeArrowheads="1"/>
          </p:cNvSpPr>
          <p:nvPr/>
        </p:nvSpPr>
        <p:spPr bwMode="auto">
          <a:xfrm>
            <a:off x="6579592" y="4206019"/>
            <a:ext cx="1018227" cy="318100"/>
          </a:xfrm>
          <a:prstGeom prst="rect">
            <a:avLst/>
          </a:prstGeom>
          <a:noFill/>
          <a:ln w="1270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r">
              <a:spcBef>
                <a:spcPct val="20000"/>
              </a:spcBef>
              <a:buClr>
                <a:schemeClr val="accent2"/>
              </a:buClr>
              <a:buSzPct val="75000"/>
              <a:buFont typeface="Monotype Sorts" pitchFamily="2" charset="2"/>
              <a:buNone/>
            </a:pPr>
            <a:r>
              <a:rPr lang="en-US" altLang="en-US" sz="1467" dirty="0">
                <a:latin typeface="Arial" panose="020B0604020202020204" pitchFamily="34" charset="0"/>
              </a:rPr>
              <a:t>&gt; 10 km/h</a:t>
            </a:r>
          </a:p>
        </p:txBody>
      </p:sp>
      <p:sp>
        <p:nvSpPr>
          <p:cNvPr id="53" name="Content Placeholder 2">
            <a:extLst>
              <a:ext uri="{FF2B5EF4-FFF2-40B4-BE49-F238E27FC236}">
                <a16:creationId xmlns:a16="http://schemas.microsoft.com/office/drawing/2014/main" id="{D35D6A34-BE22-A763-B44D-C679C4DA9570}"/>
              </a:ext>
            </a:extLst>
          </p:cNvPr>
          <p:cNvSpPr txBox="1">
            <a:spLocks/>
          </p:cNvSpPr>
          <p:nvPr/>
        </p:nvSpPr>
        <p:spPr bwMode="auto">
          <a:xfrm>
            <a:off x="424929" y="2607137"/>
            <a:ext cx="11310496" cy="50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lvl1pPr marL="342900" indent="-342900" algn="l" defTabSz="457200" rtl="0" eaLnBrk="1" fontAlgn="base" hangingPunct="1">
              <a:spcBef>
                <a:spcPct val="20000"/>
              </a:spcBef>
              <a:spcAft>
                <a:spcPct val="0"/>
              </a:spcAft>
              <a:buFont typeface="Wingdings" panose="05000000000000000000" pitchFamily="2" charset="2"/>
              <a:buChar char="§"/>
              <a:defRPr lang="sv-SE" sz="2200" kern="1200" dirty="0" smtClean="0">
                <a:solidFill>
                  <a:schemeClr val="bg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lang="sv-SE" sz="2000" kern="1200" baseline="0" dirty="0" smtClean="0">
                <a:solidFill>
                  <a:schemeClr val="bg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lang="sv-SE" sz="1800" kern="1200" dirty="0" smtClean="0">
                <a:solidFill>
                  <a:schemeClr val="bg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lang="sv-SE" sz="1600" kern="1200" dirty="0" smtClean="0">
                <a:solidFill>
                  <a:schemeClr val="bg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lang="en-US" sz="1600" kern="1200" dirty="0">
                <a:solidFill>
                  <a:schemeClr val="bg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90800" indent="-176400"/>
            <a:r>
              <a:rPr lang="en-US" sz="2400" dirty="0">
                <a:solidFill>
                  <a:schemeClr val="tx1"/>
                </a:solidFill>
              </a:rPr>
              <a:t>Example: do we go to the beach?</a:t>
            </a:r>
          </a:p>
          <a:p>
            <a:endParaRPr lang="en-US" sz="2400" dirty="0">
              <a:solidFill>
                <a:schemeClr val="tx1"/>
              </a:solidFill>
            </a:endParaRPr>
          </a:p>
        </p:txBody>
      </p:sp>
      <p:sp>
        <p:nvSpPr>
          <p:cNvPr id="54" name="Line 14">
            <a:extLst>
              <a:ext uri="{FF2B5EF4-FFF2-40B4-BE49-F238E27FC236}">
                <a16:creationId xmlns:a16="http://schemas.microsoft.com/office/drawing/2014/main" id="{8FD8DEF3-4752-C5F3-231B-94A01FFCDC89}"/>
              </a:ext>
            </a:extLst>
          </p:cNvPr>
          <p:cNvSpPr>
            <a:spLocks noChangeShapeType="1"/>
          </p:cNvSpPr>
          <p:nvPr/>
        </p:nvSpPr>
        <p:spPr bwMode="auto">
          <a:xfrm>
            <a:off x="5824123" y="3590007"/>
            <a:ext cx="0" cy="327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5" name="Text Box 16">
            <a:extLst>
              <a:ext uri="{FF2B5EF4-FFF2-40B4-BE49-F238E27FC236}">
                <a16:creationId xmlns:a16="http://schemas.microsoft.com/office/drawing/2014/main" id="{4FCAFFAF-8CC4-E845-FCFD-336A03BB34FD}"/>
              </a:ext>
            </a:extLst>
          </p:cNvPr>
          <p:cNvSpPr txBox="1">
            <a:spLocks noChangeArrowheads="1"/>
          </p:cNvSpPr>
          <p:nvPr/>
        </p:nvSpPr>
        <p:spPr bwMode="auto">
          <a:xfrm>
            <a:off x="5328155" y="3943886"/>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Temp.</a:t>
            </a:r>
            <a:endParaRPr lang="en-US" altLang="en-US" sz="1467" dirty="0">
              <a:solidFill>
                <a:schemeClr val="bg2"/>
              </a:solidFill>
              <a:latin typeface="Arial" panose="020B0604020202020204" pitchFamily="34" charset="0"/>
            </a:endParaRPr>
          </a:p>
        </p:txBody>
      </p:sp>
      <p:sp>
        <p:nvSpPr>
          <p:cNvPr id="56" name="Text Box 27">
            <a:extLst>
              <a:ext uri="{FF2B5EF4-FFF2-40B4-BE49-F238E27FC236}">
                <a16:creationId xmlns:a16="http://schemas.microsoft.com/office/drawing/2014/main" id="{6BAE9442-47EE-EC2B-27BF-C14734EF1FD5}"/>
              </a:ext>
            </a:extLst>
          </p:cNvPr>
          <p:cNvSpPr txBox="1">
            <a:spLocks noChangeArrowheads="1"/>
          </p:cNvSpPr>
          <p:nvPr/>
        </p:nvSpPr>
        <p:spPr bwMode="auto">
          <a:xfrm>
            <a:off x="6600689" y="3387186"/>
            <a:ext cx="769763"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r">
              <a:spcBef>
                <a:spcPct val="20000"/>
              </a:spcBef>
              <a:buClr>
                <a:schemeClr val="accent2"/>
              </a:buClr>
              <a:buSzPct val="75000"/>
              <a:buFont typeface="Monotype Sorts" pitchFamily="2" charset="2"/>
              <a:buNone/>
            </a:pPr>
            <a:r>
              <a:rPr lang="en-US" altLang="en-US" sz="1467" dirty="0">
                <a:latin typeface="Arial" panose="020B0604020202020204" pitchFamily="34" charset="0"/>
              </a:rPr>
              <a:t>Cloudy</a:t>
            </a:r>
          </a:p>
        </p:txBody>
      </p:sp>
      <p:sp>
        <p:nvSpPr>
          <p:cNvPr id="57" name="Text Box 30">
            <a:extLst>
              <a:ext uri="{FF2B5EF4-FFF2-40B4-BE49-F238E27FC236}">
                <a16:creationId xmlns:a16="http://schemas.microsoft.com/office/drawing/2014/main" id="{9CCA5FF8-E69B-82C0-370D-C8F490EBD2FA}"/>
              </a:ext>
            </a:extLst>
          </p:cNvPr>
          <p:cNvSpPr txBox="1">
            <a:spLocks noChangeArrowheads="1"/>
          </p:cNvSpPr>
          <p:nvPr/>
        </p:nvSpPr>
        <p:spPr bwMode="auto">
          <a:xfrm>
            <a:off x="6275609" y="4472942"/>
            <a:ext cx="745717" cy="318100"/>
          </a:xfrm>
          <a:prstGeom prst="rect">
            <a:avLst/>
          </a:prstGeom>
          <a:noFill/>
          <a:ln w="12700">
            <a:noFill/>
            <a:miter lim="800000"/>
            <a:headEnd/>
            <a:tailEnd/>
          </a:ln>
          <a:effec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r">
              <a:spcBef>
                <a:spcPct val="20000"/>
              </a:spcBef>
              <a:buClr>
                <a:schemeClr val="accent2"/>
              </a:buClr>
              <a:buSzPct val="75000"/>
              <a:buFont typeface="Monotype Sorts" pitchFamily="2" charset="2"/>
              <a:buNone/>
            </a:pPr>
            <a:r>
              <a:rPr lang="en-US" altLang="en-US" sz="1467" dirty="0">
                <a:latin typeface="Arial" panose="020B0604020202020204" pitchFamily="34" charset="0"/>
              </a:rPr>
              <a:t>&gt; 30 C</a:t>
            </a:r>
          </a:p>
        </p:txBody>
      </p:sp>
      <p:grpSp>
        <p:nvGrpSpPr>
          <p:cNvPr id="22" name="Group 21">
            <a:extLst>
              <a:ext uri="{FF2B5EF4-FFF2-40B4-BE49-F238E27FC236}">
                <a16:creationId xmlns:a16="http://schemas.microsoft.com/office/drawing/2014/main" id="{A46394D8-51AF-699D-400B-AE5984A9AF1B}"/>
              </a:ext>
            </a:extLst>
          </p:cNvPr>
          <p:cNvGrpSpPr/>
          <p:nvPr/>
        </p:nvGrpSpPr>
        <p:grpSpPr>
          <a:xfrm>
            <a:off x="6193296" y="4874394"/>
            <a:ext cx="654051" cy="363537"/>
            <a:chOff x="6193296" y="4874394"/>
            <a:chExt cx="654051" cy="363537"/>
          </a:xfrm>
        </p:grpSpPr>
        <p:sp>
          <p:nvSpPr>
            <p:cNvPr id="58" name="AutoShape 20">
              <a:extLst>
                <a:ext uri="{FF2B5EF4-FFF2-40B4-BE49-F238E27FC236}">
                  <a16:creationId xmlns:a16="http://schemas.microsoft.com/office/drawing/2014/main" id="{A6CA53D9-2453-9C32-B817-AC8389FCA136}"/>
                </a:ext>
              </a:extLst>
            </p:cNvPr>
            <p:cNvSpPr>
              <a:spLocks noChangeArrowheads="1"/>
            </p:cNvSpPr>
            <p:nvPr/>
          </p:nvSpPr>
          <p:spPr bwMode="auto">
            <a:xfrm>
              <a:off x="6193296" y="4874394"/>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59" name="Text Box 21">
              <a:extLst>
                <a:ext uri="{FF2B5EF4-FFF2-40B4-BE49-F238E27FC236}">
                  <a16:creationId xmlns:a16="http://schemas.microsoft.com/office/drawing/2014/main" id="{B257C9C5-5469-69F3-BB74-7708CD5115E8}"/>
                </a:ext>
              </a:extLst>
            </p:cNvPr>
            <p:cNvSpPr txBox="1">
              <a:spLocks noChangeArrowheads="1"/>
            </p:cNvSpPr>
            <p:nvPr/>
          </p:nvSpPr>
          <p:spPr bwMode="auto">
            <a:xfrm>
              <a:off x="6286399" y="4876691"/>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grpSp>
      <p:grpSp>
        <p:nvGrpSpPr>
          <p:cNvPr id="23" name="Group 22">
            <a:extLst>
              <a:ext uri="{FF2B5EF4-FFF2-40B4-BE49-F238E27FC236}">
                <a16:creationId xmlns:a16="http://schemas.microsoft.com/office/drawing/2014/main" id="{DCC26739-6480-08DD-5278-ADAEE7A25612}"/>
              </a:ext>
            </a:extLst>
          </p:cNvPr>
          <p:cNvGrpSpPr/>
          <p:nvPr/>
        </p:nvGrpSpPr>
        <p:grpSpPr>
          <a:xfrm>
            <a:off x="6959916" y="4863555"/>
            <a:ext cx="685800" cy="361950"/>
            <a:chOff x="6959916" y="4863555"/>
            <a:chExt cx="685800" cy="361950"/>
          </a:xfrm>
        </p:grpSpPr>
        <p:sp>
          <p:nvSpPr>
            <p:cNvPr id="60" name="AutoShape 22">
              <a:extLst>
                <a:ext uri="{FF2B5EF4-FFF2-40B4-BE49-F238E27FC236}">
                  <a16:creationId xmlns:a16="http://schemas.microsoft.com/office/drawing/2014/main" id="{55351D5A-2198-331C-3FB1-B3001BBFEA9D}"/>
                </a:ext>
              </a:extLst>
            </p:cNvPr>
            <p:cNvSpPr>
              <a:spLocks noChangeArrowheads="1"/>
            </p:cNvSpPr>
            <p:nvPr/>
          </p:nvSpPr>
          <p:spPr bwMode="auto">
            <a:xfrm>
              <a:off x="6959916" y="4877842"/>
              <a:ext cx="685800" cy="347663"/>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61" name="Text Box 23">
              <a:extLst>
                <a:ext uri="{FF2B5EF4-FFF2-40B4-BE49-F238E27FC236}">
                  <a16:creationId xmlns:a16="http://schemas.microsoft.com/office/drawing/2014/main" id="{06C7FF38-C5E6-80CB-BF44-E4D02B055B67}"/>
                </a:ext>
              </a:extLst>
            </p:cNvPr>
            <p:cNvSpPr txBox="1">
              <a:spLocks noChangeArrowheads="1"/>
            </p:cNvSpPr>
            <p:nvPr/>
          </p:nvSpPr>
          <p:spPr bwMode="auto">
            <a:xfrm>
              <a:off x="7066244" y="4863555"/>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grpSp>
      <p:sp>
        <p:nvSpPr>
          <p:cNvPr id="62" name="Line 9">
            <a:extLst>
              <a:ext uri="{FF2B5EF4-FFF2-40B4-BE49-F238E27FC236}">
                <a16:creationId xmlns:a16="http://schemas.microsoft.com/office/drawing/2014/main" id="{B00C726F-78F7-64CF-C602-B34A2DEC99CF}"/>
              </a:ext>
            </a:extLst>
          </p:cNvPr>
          <p:cNvSpPr>
            <a:spLocks noChangeShapeType="1"/>
          </p:cNvSpPr>
          <p:nvPr/>
        </p:nvSpPr>
        <p:spPr bwMode="auto">
          <a:xfrm>
            <a:off x="7597817" y="4286491"/>
            <a:ext cx="761500" cy="57706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3" name="Line 10">
            <a:extLst>
              <a:ext uri="{FF2B5EF4-FFF2-40B4-BE49-F238E27FC236}">
                <a16:creationId xmlns:a16="http://schemas.microsoft.com/office/drawing/2014/main" id="{63C98C88-F92E-E1E0-91BD-F38FDBE511F9}"/>
              </a:ext>
            </a:extLst>
          </p:cNvPr>
          <p:cNvSpPr>
            <a:spLocks noChangeShapeType="1"/>
          </p:cNvSpPr>
          <p:nvPr/>
        </p:nvSpPr>
        <p:spPr bwMode="auto">
          <a:xfrm flipH="1">
            <a:off x="8396169" y="524893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4" name="Line 11">
            <a:extLst>
              <a:ext uri="{FF2B5EF4-FFF2-40B4-BE49-F238E27FC236}">
                <a16:creationId xmlns:a16="http://schemas.microsoft.com/office/drawing/2014/main" id="{E468F312-DBA0-B8CA-4A30-5A778E3FAD9A}"/>
              </a:ext>
            </a:extLst>
          </p:cNvPr>
          <p:cNvSpPr>
            <a:spLocks noChangeShapeType="1"/>
          </p:cNvSpPr>
          <p:nvPr/>
        </p:nvSpPr>
        <p:spPr bwMode="auto">
          <a:xfrm flipH="1">
            <a:off x="7726905" y="5232727"/>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5" name="Line 12">
            <a:extLst>
              <a:ext uri="{FF2B5EF4-FFF2-40B4-BE49-F238E27FC236}">
                <a16:creationId xmlns:a16="http://schemas.microsoft.com/office/drawing/2014/main" id="{0FCCE5FD-C84D-0C7B-BAD8-44081F74AE1A}"/>
              </a:ext>
            </a:extLst>
          </p:cNvPr>
          <p:cNvSpPr>
            <a:spLocks noChangeShapeType="1"/>
          </p:cNvSpPr>
          <p:nvPr/>
        </p:nvSpPr>
        <p:spPr bwMode="auto">
          <a:xfrm>
            <a:off x="8396169" y="5254149"/>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grpSp>
        <p:nvGrpSpPr>
          <p:cNvPr id="30" name="Group 29">
            <a:extLst>
              <a:ext uri="{FF2B5EF4-FFF2-40B4-BE49-F238E27FC236}">
                <a16:creationId xmlns:a16="http://schemas.microsoft.com/office/drawing/2014/main" id="{BEB5D8AA-373C-5D33-D97E-28B367C9C301}"/>
              </a:ext>
            </a:extLst>
          </p:cNvPr>
          <p:cNvGrpSpPr/>
          <p:nvPr/>
        </p:nvGrpSpPr>
        <p:grpSpPr>
          <a:xfrm>
            <a:off x="8017444" y="5831996"/>
            <a:ext cx="685801" cy="366713"/>
            <a:chOff x="8017444" y="5831996"/>
            <a:chExt cx="685801" cy="366713"/>
          </a:xfrm>
        </p:grpSpPr>
        <p:sp>
          <p:nvSpPr>
            <p:cNvPr id="66" name="AutoShape 18">
              <a:extLst>
                <a:ext uri="{FF2B5EF4-FFF2-40B4-BE49-F238E27FC236}">
                  <a16:creationId xmlns:a16="http://schemas.microsoft.com/office/drawing/2014/main" id="{DE93FD8C-DC26-935A-9A42-6FF500B3D22F}"/>
                </a:ext>
              </a:extLst>
            </p:cNvPr>
            <p:cNvSpPr>
              <a:spLocks noChangeArrowheads="1"/>
            </p:cNvSpPr>
            <p:nvPr/>
          </p:nvSpPr>
          <p:spPr bwMode="auto">
            <a:xfrm>
              <a:off x="8076182" y="5831996"/>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67" name="Text Box 19">
              <a:extLst>
                <a:ext uri="{FF2B5EF4-FFF2-40B4-BE49-F238E27FC236}">
                  <a16:creationId xmlns:a16="http://schemas.microsoft.com/office/drawing/2014/main" id="{E2A46BA9-99B8-970B-671F-3CB771542DA8}"/>
                </a:ext>
              </a:extLst>
            </p:cNvPr>
            <p:cNvSpPr txBox="1">
              <a:spLocks noChangeArrowheads="1"/>
            </p:cNvSpPr>
            <p:nvPr/>
          </p:nvSpPr>
          <p:spPr bwMode="auto">
            <a:xfrm>
              <a:off x="8017444" y="5845671"/>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grpSp>
      <p:grpSp>
        <p:nvGrpSpPr>
          <p:cNvPr id="27" name="Group 26">
            <a:extLst>
              <a:ext uri="{FF2B5EF4-FFF2-40B4-BE49-F238E27FC236}">
                <a16:creationId xmlns:a16="http://schemas.microsoft.com/office/drawing/2014/main" id="{65E394EE-DA76-B112-7EA7-5C0EE1A84DAF}"/>
              </a:ext>
            </a:extLst>
          </p:cNvPr>
          <p:cNvGrpSpPr/>
          <p:nvPr/>
        </p:nvGrpSpPr>
        <p:grpSpPr>
          <a:xfrm>
            <a:off x="7362327" y="5823454"/>
            <a:ext cx="654051" cy="363537"/>
            <a:chOff x="7362327" y="5823454"/>
            <a:chExt cx="654051" cy="363537"/>
          </a:xfrm>
        </p:grpSpPr>
        <p:sp>
          <p:nvSpPr>
            <p:cNvPr id="68" name="AutoShape 20">
              <a:extLst>
                <a:ext uri="{FF2B5EF4-FFF2-40B4-BE49-F238E27FC236}">
                  <a16:creationId xmlns:a16="http://schemas.microsoft.com/office/drawing/2014/main" id="{E0BF30BD-5DCD-B0C6-CF2B-4CFE32B5189B}"/>
                </a:ext>
              </a:extLst>
            </p:cNvPr>
            <p:cNvSpPr>
              <a:spLocks noChangeArrowheads="1"/>
            </p:cNvSpPr>
            <p:nvPr/>
          </p:nvSpPr>
          <p:spPr bwMode="auto">
            <a:xfrm>
              <a:off x="7362327" y="5823454"/>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69" name="Text Box 21">
              <a:extLst>
                <a:ext uri="{FF2B5EF4-FFF2-40B4-BE49-F238E27FC236}">
                  <a16:creationId xmlns:a16="http://schemas.microsoft.com/office/drawing/2014/main" id="{EC5F805C-D68F-571F-5E45-8CE9389CC162}"/>
                </a:ext>
              </a:extLst>
            </p:cNvPr>
            <p:cNvSpPr txBox="1">
              <a:spLocks noChangeArrowheads="1"/>
            </p:cNvSpPr>
            <p:nvPr/>
          </p:nvSpPr>
          <p:spPr bwMode="auto">
            <a:xfrm>
              <a:off x="7455429" y="5825751"/>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grpSp>
      <p:sp>
        <p:nvSpPr>
          <p:cNvPr id="70" name="Text Box 30">
            <a:extLst>
              <a:ext uri="{FF2B5EF4-FFF2-40B4-BE49-F238E27FC236}">
                <a16:creationId xmlns:a16="http://schemas.microsoft.com/office/drawing/2014/main" id="{FFCA8BCE-CD0E-11EC-F0E4-B1A2551E6F0F}"/>
              </a:ext>
            </a:extLst>
          </p:cNvPr>
          <p:cNvSpPr txBox="1">
            <a:spLocks noChangeArrowheads="1"/>
          </p:cNvSpPr>
          <p:nvPr/>
        </p:nvSpPr>
        <p:spPr bwMode="auto">
          <a:xfrm>
            <a:off x="7257220" y="5416612"/>
            <a:ext cx="745717" cy="318100"/>
          </a:xfrm>
          <a:prstGeom prst="rect">
            <a:avLst/>
          </a:prstGeom>
          <a:noFill/>
          <a:ln w="12700">
            <a:noFill/>
            <a:miter lim="800000"/>
            <a:headEnd/>
            <a:tailEnd/>
          </a:ln>
          <a:effec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r">
              <a:spcBef>
                <a:spcPct val="20000"/>
              </a:spcBef>
              <a:buClr>
                <a:schemeClr val="accent2"/>
              </a:buClr>
              <a:buSzPct val="75000"/>
              <a:buFont typeface="Monotype Sorts" pitchFamily="2" charset="2"/>
              <a:buNone/>
            </a:pPr>
            <a:r>
              <a:rPr lang="en-US" altLang="en-US" sz="1467" dirty="0">
                <a:latin typeface="Arial" panose="020B0604020202020204" pitchFamily="34" charset="0"/>
              </a:rPr>
              <a:t>&lt; 28 C</a:t>
            </a:r>
          </a:p>
        </p:txBody>
      </p:sp>
      <p:sp>
        <p:nvSpPr>
          <p:cNvPr id="71" name="Text Box 30">
            <a:extLst>
              <a:ext uri="{FF2B5EF4-FFF2-40B4-BE49-F238E27FC236}">
                <a16:creationId xmlns:a16="http://schemas.microsoft.com/office/drawing/2014/main" id="{C2671345-1497-C9D9-CFC9-E367368010F9}"/>
              </a:ext>
            </a:extLst>
          </p:cNvPr>
          <p:cNvSpPr txBox="1">
            <a:spLocks noChangeArrowheads="1"/>
          </p:cNvSpPr>
          <p:nvPr/>
        </p:nvSpPr>
        <p:spPr bwMode="auto">
          <a:xfrm>
            <a:off x="8832538" y="5424299"/>
            <a:ext cx="745717" cy="318100"/>
          </a:xfrm>
          <a:prstGeom prst="rect">
            <a:avLst/>
          </a:prstGeom>
          <a:noFill/>
          <a:ln w="12700">
            <a:noFill/>
            <a:miter lim="800000"/>
            <a:headEnd/>
            <a:tailEnd/>
          </a:ln>
          <a:effec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r">
              <a:spcBef>
                <a:spcPct val="20000"/>
              </a:spcBef>
              <a:buClr>
                <a:schemeClr val="accent2"/>
              </a:buClr>
              <a:buSzPct val="75000"/>
              <a:buFont typeface="Monotype Sorts" pitchFamily="2" charset="2"/>
              <a:buNone/>
            </a:pPr>
            <a:r>
              <a:rPr lang="en-US" altLang="en-US" sz="1467" dirty="0">
                <a:latin typeface="Arial" panose="020B0604020202020204" pitchFamily="34" charset="0"/>
              </a:rPr>
              <a:t>&gt; 33 C</a:t>
            </a:r>
          </a:p>
        </p:txBody>
      </p:sp>
      <p:grpSp>
        <p:nvGrpSpPr>
          <p:cNvPr id="31" name="Group 30">
            <a:extLst>
              <a:ext uri="{FF2B5EF4-FFF2-40B4-BE49-F238E27FC236}">
                <a16:creationId xmlns:a16="http://schemas.microsoft.com/office/drawing/2014/main" id="{0D455BBF-E444-5926-99DB-9D3A3A13AA9B}"/>
              </a:ext>
            </a:extLst>
          </p:cNvPr>
          <p:cNvGrpSpPr/>
          <p:nvPr/>
        </p:nvGrpSpPr>
        <p:grpSpPr>
          <a:xfrm>
            <a:off x="8750225" y="5825752"/>
            <a:ext cx="654051" cy="363537"/>
            <a:chOff x="8750225" y="5825752"/>
            <a:chExt cx="654051" cy="363537"/>
          </a:xfrm>
        </p:grpSpPr>
        <p:sp>
          <p:nvSpPr>
            <p:cNvPr id="72" name="AutoShape 20">
              <a:extLst>
                <a:ext uri="{FF2B5EF4-FFF2-40B4-BE49-F238E27FC236}">
                  <a16:creationId xmlns:a16="http://schemas.microsoft.com/office/drawing/2014/main" id="{83465415-8C44-01F4-E846-A510A3FC9A4E}"/>
                </a:ext>
              </a:extLst>
            </p:cNvPr>
            <p:cNvSpPr>
              <a:spLocks noChangeArrowheads="1"/>
            </p:cNvSpPr>
            <p:nvPr/>
          </p:nvSpPr>
          <p:spPr bwMode="auto">
            <a:xfrm>
              <a:off x="8750225" y="5825752"/>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73" name="Text Box 21">
              <a:extLst>
                <a:ext uri="{FF2B5EF4-FFF2-40B4-BE49-F238E27FC236}">
                  <a16:creationId xmlns:a16="http://schemas.microsoft.com/office/drawing/2014/main" id="{E479CC79-4811-9C6C-01A0-EFD9C2E8D12A}"/>
                </a:ext>
              </a:extLst>
            </p:cNvPr>
            <p:cNvSpPr txBox="1">
              <a:spLocks noChangeArrowheads="1"/>
            </p:cNvSpPr>
            <p:nvPr/>
          </p:nvSpPr>
          <p:spPr bwMode="auto">
            <a:xfrm>
              <a:off x="8843328" y="5828048"/>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grpSp>
    </p:spTree>
    <p:extLst>
      <p:ext uri="{BB962C8B-B14F-4D97-AF65-F5344CB8AC3E}">
        <p14:creationId xmlns:p14="http://schemas.microsoft.com/office/powerpoint/2010/main" val="21168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up)">
                                      <p:cBhvr>
                                        <p:cTn id="23" dur="500"/>
                                        <p:tgtEl>
                                          <p:spTgt spid="54"/>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up)">
                                      <p:cBhvr>
                                        <p:cTn id="55" dur="500"/>
                                        <p:tgtEl>
                                          <p:spTgt spid="10"/>
                                        </p:tgtEl>
                                      </p:cBhvr>
                                    </p:animEffect>
                                  </p:childTnLst>
                                </p:cTn>
                              </p:par>
                            </p:childTnLst>
                          </p:cTn>
                        </p:par>
                        <p:par>
                          <p:cTn id="56" fill="hold">
                            <p:stCondLst>
                              <p:cond delay="500"/>
                            </p:stCondLst>
                            <p:childTnLst>
                              <p:par>
                                <p:cTn id="57" presetID="1" presetClass="entr" presetSubtype="0" fill="hold" grpId="0" nodeType="after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up)">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4"/>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up)">
                                      <p:cBhvr>
                                        <p:cTn id="84" dur="500"/>
                                        <p:tgtEl>
                                          <p:spTgt spid="7"/>
                                        </p:tgtEl>
                                      </p:cBhvr>
                                    </p:animEffec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wipe(up)">
                                      <p:cBhvr>
                                        <p:cTn id="92" dur="500"/>
                                        <p:tgtEl>
                                          <p:spTgt spid="62"/>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64"/>
                                        </p:tgtEl>
                                        <p:attrNameLst>
                                          <p:attrName>style.visibility</p:attrName>
                                        </p:attrNameLst>
                                      </p:cBhvr>
                                      <p:to>
                                        <p:strVal val="visible"/>
                                      </p:to>
                                    </p:set>
                                    <p:animEffect transition="in" filter="wipe(up)">
                                      <p:cBhvr>
                                        <p:cTn id="109" dur="500"/>
                                        <p:tgtEl>
                                          <p:spTgt spid="64"/>
                                        </p:tgtEl>
                                      </p:cBhvr>
                                    </p:animEffec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7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65"/>
                                        </p:tgtEl>
                                        <p:attrNameLst>
                                          <p:attrName>style.visibility</p:attrName>
                                        </p:attrNameLst>
                                      </p:cBhvr>
                                      <p:to>
                                        <p:strVal val="visible"/>
                                      </p:to>
                                    </p:set>
                                    <p:animEffect transition="in" filter="wipe(up)">
                                      <p:cBhvr>
                                        <p:cTn id="117" dur="500"/>
                                        <p:tgtEl>
                                          <p:spTgt spid="65"/>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7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63"/>
                                        </p:tgtEl>
                                        <p:attrNameLst>
                                          <p:attrName>style.visibility</p:attrName>
                                        </p:attrNameLst>
                                      </p:cBhvr>
                                      <p:to>
                                        <p:strVal val="visible"/>
                                      </p:to>
                                    </p:set>
                                    <p:animEffect transition="in" filter="wipe(up)">
                                      <p:cBhvr>
                                        <p:cTn id="125" dur="500"/>
                                        <p:tgtEl>
                                          <p:spTgt spid="63"/>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2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31"/>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24" grpId="0"/>
      <p:bldP spid="25" grpId="0"/>
      <p:bldP spid="26" grpId="0"/>
      <p:bldP spid="28" grpId="0"/>
      <p:bldP spid="29" grpId="0"/>
      <p:bldP spid="54" grpId="0" animBg="1"/>
      <p:bldP spid="55" grpId="0" animBg="1"/>
      <p:bldP spid="56" grpId="0"/>
      <p:bldP spid="57" grpId="0"/>
      <p:bldP spid="62" grpId="0" animBg="1"/>
      <p:bldP spid="63" grpId="0" animBg="1"/>
      <p:bldP spid="64" grpId="0" animBg="1"/>
      <p:bldP spid="65" grpId="0" animBg="1"/>
      <p:bldP spid="70" grpId="0"/>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r>
              <a:rPr lang="sv-SE" dirty="0"/>
              <a:t>Example: waiting at the 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extLst>
              <p:ext uri="{D42A27DB-BD31-4B8C-83A1-F6EECF244321}">
                <p14:modId xmlns:p14="http://schemas.microsoft.com/office/powerpoint/2010/main" val="1641293221"/>
              </p:ext>
            </p:extLst>
          </p:nvPr>
        </p:nvGraphicFramePr>
        <p:xfrm>
          <a:off x="401347" y="1554276"/>
          <a:ext cx="11407895" cy="4758793"/>
        </p:xfrm>
        <a:graphic>
          <a:graphicData uri="http://schemas.openxmlformats.org/drawingml/2006/table">
            <a:tbl>
              <a:tblPr firstRow="1" bandRow="1">
                <a:tableStyleId>{5C22544A-7EE6-4342-B048-85BDC9FD1C3A}</a:tableStyleId>
              </a:tblPr>
              <a:tblGrid>
                <a:gridCol w="634389">
                  <a:extLst>
                    <a:ext uri="{9D8B030D-6E8A-4147-A177-3AD203B41FA5}">
                      <a16:colId xmlns:a16="http://schemas.microsoft.com/office/drawing/2014/main" val="122171263"/>
                    </a:ext>
                  </a:extLst>
                </a:gridCol>
                <a:gridCol w="846483">
                  <a:extLst>
                    <a:ext uri="{9D8B030D-6E8A-4147-A177-3AD203B41FA5}">
                      <a16:colId xmlns:a16="http://schemas.microsoft.com/office/drawing/2014/main" val="4048097708"/>
                    </a:ext>
                  </a:extLst>
                </a:gridCol>
                <a:gridCol w="952293">
                  <a:extLst>
                    <a:ext uri="{9D8B030D-6E8A-4147-A177-3AD203B41FA5}">
                      <a16:colId xmlns:a16="http://schemas.microsoft.com/office/drawing/2014/main" val="1390825616"/>
                    </a:ext>
                  </a:extLst>
                </a:gridCol>
                <a:gridCol w="846483">
                  <a:extLst>
                    <a:ext uri="{9D8B030D-6E8A-4147-A177-3AD203B41FA5}">
                      <a16:colId xmlns:a16="http://schemas.microsoft.com/office/drawing/2014/main" val="3994116260"/>
                    </a:ext>
                  </a:extLst>
                </a:gridCol>
                <a:gridCol w="952293">
                  <a:extLst>
                    <a:ext uri="{9D8B030D-6E8A-4147-A177-3AD203B41FA5}">
                      <a16:colId xmlns:a16="http://schemas.microsoft.com/office/drawing/2014/main" val="212687047"/>
                    </a:ext>
                  </a:extLst>
                </a:gridCol>
                <a:gridCol w="1058103">
                  <a:extLst>
                    <a:ext uri="{9D8B030D-6E8A-4147-A177-3AD203B41FA5}">
                      <a16:colId xmlns:a16="http://schemas.microsoft.com/office/drawing/2014/main" val="249606608"/>
                    </a:ext>
                  </a:extLst>
                </a:gridCol>
                <a:gridCol w="952293">
                  <a:extLst>
                    <a:ext uri="{9D8B030D-6E8A-4147-A177-3AD203B41FA5}">
                      <a16:colId xmlns:a16="http://schemas.microsoft.com/office/drawing/2014/main" val="96989021"/>
                    </a:ext>
                  </a:extLst>
                </a:gridCol>
                <a:gridCol w="1163913">
                  <a:extLst>
                    <a:ext uri="{9D8B030D-6E8A-4147-A177-3AD203B41FA5}">
                      <a16:colId xmlns:a16="http://schemas.microsoft.com/office/drawing/2014/main" val="1586850340"/>
                    </a:ext>
                  </a:extLst>
                </a:gridCol>
                <a:gridCol w="1587155">
                  <a:extLst>
                    <a:ext uri="{9D8B030D-6E8A-4147-A177-3AD203B41FA5}">
                      <a16:colId xmlns:a16="http://schemas.microsoft.com/office/drawing/2014/main" val="3347314070"/>
                    </a:ext>
                  </a:extLst>
                </a:gridCol>
                <a:gridCol w="1375657">
                  <a:extLst>
                    <a:ext uri="{9D8B030D-6E8A-4147-A177-3AD203B41FA5}">
                      <a16:colId xmlns:a16="http://schemas.microsoft.com/office/drawing/2014/main" val="1392235279"/>
                    </a:ext>
                  </a:extLst>
                </a:gridCol>
                <a:gridCol w="1038833">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1</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Some</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5</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9938073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40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3</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Some</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10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90940506"/>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20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5</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70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40709977"/>
                  </a:ext>
                </a:extLst>
              </a:tr>
              <a:tr h="365760">
                <a:tc>
                  <a:txBody>
                    <a:bodyPr/>
                    <a:lstStyle/>
                    <a:p>
                      <a:r>
                        <a:rPr lang="sv-SE" sz="1600" dirty="0"/>
                        <a:t>6</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Some</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3</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2105121903"/>
                  </a:ext>
                </a:extLst>
              </a:tr>
              <a:tr h="365760">
                <a:tc>
                  <a:txBody>
                    <a:bodyPr/>
                    <a:lstStyle/>
                    <a:p>
                      <a:r>
                        <a:rPr lang="sv-SE" sz="1600" dirty="0"/>
                        <a:t>7</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None</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2</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529851652"/>
                  </a:ext>
                </a:extLst>
              </a:tr>
              <a:tr h="365760">
                <a:tc>
                  <a:txBody>
                    <a:bodyPr/>
                    <a:lstStyle/>
                    <a:p>
                      <a:r>
                        <a:rPr lang="sv-SE" sz="1600" dirty="0"/>
                        <a:t>8</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Some</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6</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951080408"/>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90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808232032"/>
                  </a:ext>
                </a:extLst>
              </a:tr>
              <a:tr h="365760">
                <a:tc>
                  <a:txBody>
                    <a:bodyPr/>
                    <a:lstStyle/>
                    <a:p>
                      <a:r>
                        <a:rPr lang="sv-SE" sz="1600" dirty="0"/>
                        <a:t>10</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15</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1891486847"/>
                  </a:ext>
                </a:extLst>
              </a:tr>
              <a:tr h="365760">
                <a:tc>
                  <a:txBody>
                    <a:bodyPr/>
                    <a:lstStyle/>
                    <a:p>
                      <a:r>
                        <a:rPr lang="sv-SE" sz="1600" dirty="0"/>
                        <a:t>11</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None</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5</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330683278"/>
                  </a:ext>
                </a:extLst>
              </a:tr>
              <a:tr h="369673">
                <a:tc>
                  <a:txBody>
                    <a:bodyPr/>
                    <a:lstStyle/>
                    <a:p>
                      <a:r>
                        <a:rPr lang="sv-SE" sz="1600" dirty="0"/>
                        <a:t>12</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50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116322741"/>
                  </a:ext>
                </a:extLst>
              </a:tr>
            </a:tbl>
          </a:graphicData>
        </a:graphic>
      </p:graphicFrame>
      <p:sp>
        <p:nvSpPr>
          <p:cNvPr id="3" name="TextBox 2">
            <a:extLst>
              <a:ext uri="{FF2B5EF4-FFF2-40B4-BE49-F238E27FC236}">
                <a16:creationId xmlns:a16="http://schemas.microsoft.com/office/drawing/2014/main" id="{AD8DB893-1D94-399B-2CE0-1BAC61A00D8B}"/>
              </a:ext>
            </a:extLst>
          </p:cNvPr>
          <p:cNvSpPr txBox="1"/>
          <p:nvPr/>
        </p:nvSpPr>
        <p:spPr>
          <a:xfrm>
            <a:off x="10701246" y="1092611"/>
            <a:ext cx="1107996" cy="461665"/>
          </a:xfrm>
          <a:prstGeom prst="rect">
            <a:avLst/>
          </a:prstGeom>
          <a:noFill/>
        </p:spPr>
        <p:txBody>
          <a:bodyPr wrap="none" rtlCol="0">
            <a:spAutoFit/>
          </a:bodyPr>
          <a:lstStyle/>
          <a:p>
            <a:r>
              <a:rPr lang="sv-SE" sz="2400" dirty="0">
                <a:solidFill>
                  <a:srgbClr val="FF0000"/>
                </a:solidFill>
              </a:rPr>
              <a:t>Output</a:t>
            </a:r>
          </a:p>
        </p:txBody>
      </p:sp>
    </p:spTree>
    <p:extLst>
      <p:ext uri="{BB962C8B-B14F-4D97-AF65-F5344CB8AC3E}">
        <p14:creationId xmlns:p14="http://schemas.microsoft.com/office/powerpoint/2010/main" val="69027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04B-F08A-358B-B012-C6CEB7FC59D3}"/>
              </a:ext>
            </a:extLst>
          </p:cNvPr>
          <p:cNvSpPr>
            <a:spLocks noGrp="1"/>
          </p:cNvSpPr>
          <p:nvPr>
            <p:ph type="title"/>
          </p:nvPr>
        </p:nvSpPr>
        <p:spPr/>
        <p:txBody>
          <a:bodyPr/>
          <a:lstStyle/>
          <a:p>
            <a:pPr algn="l"/>
            <a:r>
              <a:rPr lang="sv-SE" dirty="0"/>
              <a:t>Restaurant…</a:t>
            </a:r>
          </a:p>
        </p:txBody>
      </p:sp>
      <p:sp>
        <p:nvSpPr>
          <p:cNvPr id="9" name="Line 11">
            <a:extLst>
              <a:ext uri="{FF2B5EF4-FFF2-40B4-BE49-F238E27FC236}">
                <a16:creationId xmlns:a16="http://schemas.microsoft.com/office/drawing/2014/main" id="{2D3D1D38-AB5B-F097-2A2C-7CA31E47476E}"/>
              </a:ext>
            </a:extLst>
          </p:cNvPr>
          <p:cNvSpPr>
            <a:spLocks noChangeShapeType="1"/>
          </p:cNvSpPr>
          <p:nvPr/>
        </p:nvSpPr>
        <p:spPr bwMode="auto">
          <a:xfrm flipH="1">
            <a:off x="1137286" y="2038293"/>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 name="Line 12">
            <a:extLst>
              <a:ext uri="{FF2B5EF4-FFF2-40B4-BE49-F238E27FC236}">
                <a16:creationId xmlns:a16="http://schemas.microsoft.com/office/drawing/2014/main" id="{6FCF43A8-E4C7-3A6F-8512-A27BF5CC8DF6}"/>
              </a:ext>
            </a:extLst>
          </p:cNvPr>
          <p:cNvSpPr>
            <a:spLocks noChangeShapeType="1"/>
          </p:cNvSpPr>
          <p:nvPr/>
        </p:nvSpPr>
        <p:spPr bwMode="auto">
          <a:xfrm>
            <a:off x="1806552" y="205971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6" name="Text Box 16">
            <a:extLst>
              <a:ext uri="{FF2B5EF4-FFF2-40B4-BE49-F238E27FC236}">
                <a16:creationId xmlns:a16="http://schemas.microsoft.com/office/drawing/2014/main" id="{01949F70-CD7D-96A8-67F0-3C0B8DB64AD4}"/>
              </a:ext>
            </a:extLst>
          </p:cNvPr>
          <p:cNvSpPr txBox="1">
            <a:spLocks noChangeArrowheads="1"/>
          </p:cNvSpPr>
          <p:nvPr/>
        </p:nvSpPr>
        <p:spPr bwMode="auto">
          <a:xfrm>
            <a:off x="129546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20" name="Line 11">
            <a:extLst>
              <a:ext uri="{FF2B5EF4-FFF2-40B4-BE49-F238E27FC236}">
                <a16:creationId xmlns:a16="http://schemas.microsoft.com/office/drawing/2014/main" id="{2D3F4864-A9A7-5E80-09C5-87C1CEF9D069}"/>
              </a:ext>
            </a:extLst>
          </p:cNvPr>
          <p:cNvSpPr>
            <a:spLocks noChangeShapeType="1"/>
          </p:cNvSpPr>
          <p:nvPr/>
        </p:nvSpPr>
        <p:spPr bwMode="auto">
          <a:xfrm flipH="1">
            <a:off x="3653636" y="2038293"/>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1" name="Line 12">
            <a:extLst>
              <a:ext uri="{FF2B5EF4-FFF2-40B4-BE49-F238E27FC236}">
                <a16:creationId xmlns:a16="http://schemas.microsoft.com/office/drawing/2014/main" id="{99C96279-FFC0-66BD-AAD6-D2E1B3D918EF}"/>
              </a:ext>
            </a:extLst>
          </p:cNvPr>
          <p:cNvSpPr>
            <a:spLocks noChangeShapeType="1"/>
          </p:cNvSpPr>
          <p:nvPr/>
        </p:nvSpPr>
        <p:spPr bwMode="auto">
          <a:xfrm>
            <a:off x="4322901" y="205971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Text Box 16">
            <a:extLst>
              <a:ext uri="{FF2B5EF4-FFF2-40B4-BE49-F238E27FC236}">
                <a16:creationId xmlns:a16="http://schemas.microsoft.com/office/drawing/2014/main" id="{DE887D21-4245-5F3E-9073-B667E7695C92}"/>
              </a:ext>
            </a:extLst>
          </p:cNvPr>
          <p:cNvSpPr txBox="1">
            <a:spLocks noChangeArrowheads="1"/>
          </p:cNvSpPr>
          <p:nvPr/>
        </p:nvSpPr>
        <p:spPr bwMode="auto">
          <a:xfrm>
            <a:off x="381181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Bar</a:t>
            </a:r>
            <a:endParaRPr lang="en-US" altLang="en-US" sz="1467" dirty="0">
              <a:solidFill>
                <a:schemeClr val="bg2"/>
              </a:solidFill>
              <a:latin typeface="Arial" panose="020B0604020202020204" pitchFamily="34" charset="0"/>
            </a:endParaRPr>
          </a:p>
        </p:txBody>
      </p:sp>
      <p:sp>
        <p:nvSpPr>
          <p:cNvPr id="24" name="Line 11">
            <a:extLst>
              <a:ext uri="{FF2B5EF4-FFF2-40B4-BE49-F238E27FC236}">
                <a16:creationId xmlns:a16="http://schemas.microsoft.com/office/drawing/2014/main" id="{97D0A700-9129-61C2-3378-B32B030C6A8A}"/>
              </a:ext>
            </a:extLst>
          </p:cNvPr>
          <p:cNvSpPr>
            <a:spLocks noChangeShapeType="1"/>
          </p:cNvSpPr>
          <p:nvPr/>
        </p:nvSpPr>
        <p:spPr bwMode="auto">
          <a:xfrm flipH="1">
            <a:off x="6137470" y="2048385"/>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Line 12">
            <a:extLst>
              <a:ext uri="{FF2B5EF4-FFF2-40B4-BE49-F238E27FC236}">
                <a16:creationId xmlns:a16="http://schemas.microsoft.com/office/drawing/2014/main" id="{F72E50C4-8A17-930A-D3C3-68DE9EED5A87}"/>
              </a:ext>
            </a:extLst>
          </p:cNvPr>
          <p:cNvSpPr>
            <a:spLocks noChangeShapeType="1"/>
          </p:cNvSpPr>
          <p:nvPr/>
        </p:nvSpPr>
        <p:spPr bwMode="auto">
          <a:xfrm>
            <a:off x="6806736" y="2069806"/>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 Box 16">
            <a:extLst>
              <a:ext uri="{FF2B5EF4-FFF2-40B4-BE49-F238E27FC236}">
                <a16:creationId xmlns:a16="http://schemas.microsoft.com/office/drawing/2014/main" id="{8D71544D-1C25-629D-A22E-5053BD46B8FE}"/>
              </a:ext>
            </a:extLst>
          </p:cNvPr>
          <p:cNvSpPr txBox="1">
            <a:spLocks noChangeArrowheads="1"/>
          </p:cNvSpPr>
          <p:nvPr/>
        </p:nvSpPr>
        <p:spPr bwMode="auto">
          <a:xfrm>
            <a:off x="6295651" y="1710900"/>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27" name="Line 10">
            <a:extLst>
              <a:ext uri="{FF2B5EF4-FFF2-40B4-BE49-F238E27FC236}">
                <a16:creationId xmlns:a16="http://schemas.microsoft.com/office/drawing/2014/main" id="{2C61F3DF-9294-7B4D-48FA-8EADE1B9F945}"/>
              </a:ext>
            </a:extLst>
          </p:cNvPr>
          <p:cNvSpPr>
            <a:spLocks noChangeShapeType="1"/>
          </p:cNvSpPr>
          <p:nvPr/>
        </p:nvSpPr>
        <p:spPr bwMode="auto">
          <a:xfrm flipH="1">
            <a:off x="1826907" y="4232730"/>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8" name="Line 11">
            <a:extLst>
              <a:ext uri="{FF2B5EF4-FFF2-40B4-BE49-F238E27FC236}">
                <a16:creationId xmlns:a16="http://schemas.microsoft.com/office/drawing/2014/main" id="{9C130539-1E49-3C54-724B-09682A93CCF8}"/>
              </a:ext>
            </a:extLst>
          </p:cNvPr>
          <p:cNvSpPr>
            <a:spLocks noChangeShapeType="1"/>
          </p:cNvSpPr>
          <p:nvPr/>
        </p:nvSpPr>
        <p:spPr bwMode="auto">
          <a:xfrm flipH="1">
            <a:off x="924280" y="4211309"/>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9" name="Line 12">
            <a:extLst>
              <a:ext uri="{FF2B5EF4-FFF2-40B4-BE49-F238E27FC236}">
                <a16:creationId xmlns:a16="http://schemas.microsoft.com/office/drawing/2014/main" id="{AFF7802F-FD1E-5C9A-2B71-35C0AA869945}"/>
              </a:ext>
            </a:extLst>
          </p:cNvPr>
          <p:cNvSpPr>
            <a:spLocks noChangeShapeType="1"/>
          </p:cNvSpPr>
          <p:nvPr/>
        </p:nvSpPr>
        <p:spPr bwMode="auto">
          <a:xfrm>
            <a:off x="1837867" y="4232731"/>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0" name="Text Box 16">
            <a:extLst>
              <a:ext uri="{FF2B5EF4-FFF2-40B4-BE49-F238E27FC236}">
                <a16:creationId xmlns:a16="http://schemas.microsoft.com/office/drawing/2014/main" id="{15AD0ABA-F066-0327-5FC9-90B91C9F2881}"/>
              </a:ext>
            </a:extLst>
          </p:cNvPr>
          <p:cNvSpPr txBox="1">
            <a:spLocks noChangeArrowheads="1"/>
          </p:cNvSpPr>
          <p:nvPr/>
        </p:nvSpPr>
        <p:spPr bwMode="auto">
          <a:xfrm>
            <a:off x="1326782" y="3873825"/>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32" name="Line 11">
            <a:extLst>
              <a:ext uri="{FF2B5EF4-FFF2-40B4-BE49-F238E27FC236}">
                <a16:creationId xmlns:a16="http://schemas.microsoft.com/office/drawing/2014/main" id="{FB838E9A-5681-7170-CE12-0CDD9AEFF4FA}"/>
              </a:ext>
            </a:extLst>
          </p:cNvPr>
          <p:cNvSpPr>
            <a:spLocks noChangeShapeType="1"/>
          </p:cNvSpPr>
          <p:nvPr/>
        </p:nvSpPr>
        <p:spPr bwMode="auto">
          <a:xfrm flipH="1">
            <a:off x="3697201" y="4215378"/>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3" name="Line 12">
            <a:extLst>
              <a:ext uri="{FF2B5EF4-FFF2-40B4-BE49-F238E27FC236}">
                <a16:creationId xmlns:a16="http://schemas.microsoft.com/office/drawing/2014/main" id="{34946157-120A-990B-0430-50407CDB44F1}"/>
              </a:ext>
            </a:extLst>
          </p:cNvPr>
          <p:cNvSpPr>
            <a:spLocks noChangeShapeType="1"/>
          </p:cNvSpPr>
          <p:nvPr/>
        </p:nvSpPr>
        <p:spPr bwMode="auto">
          <a:xfrm>
            <a:off x="4366467" y="4236800"/>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4" name="Text Box 16">
            <a:extLst>
              <a:ext uri="{FF2B5EF4-FFF2-40B4-BE49-F238E27FC236}">
                <a16:creationId xmlns:a16="http://schemas.microsoft.com/office/drawing/2014/main" id="{74772E58-0814-4982-2BEA-BC69421D52F2}"/>
              </a:ext>
            </a:extLst>
          </p:cNvPr>
          <p:cNvSpPr txBox="1">
            <a:spLocks noChangeArrowheads="1"/>
          </p:cNvSpPr>
          <p:nvPr/>
        </p:nvSpPr>
        <p:spPr bwMode="auto">
          <a:xfrm>
            <a:off x="3855382" y="387789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36" name="Line 11">
            <a:extLst>
              <a:ext uri="{FF2B5EF4-FFF2-40B4-BE49-F238E27FC236}">
                <a16:creationId xmlns:a16="http://schemas.microsoft.com/office/drawing/2014/main" id="{EC127B0B-B732-D5A8-A412-F21AE2FC8D28}"/>
              </a:ext>
            </a:extLst>
          </p:cNvPr>
          <p:cNvSpPr>
            <a:spLocks noChangeShapeType="1"/>
          </p:cNvSpPr>
          <p:nvPr/>
        </p:nvSpPr>
        <p:spPr bwMode="auto">
          <a:xfrm flipH="1">
            <a:off x="6137470" y="4199979"/>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7" name="Line 12">
            <a:extLst>
              <a:ext uri="{FF2B5EF4-FFF2-40B4-BE49-F238E27FC236}">
                <a16:creationId xmlns:a16="http://schemas.microsoft.com/office/drawing/2014/main" id="{1F3A223B-E092-70DC-8629-6FB7497AD60D}"/>
              </a:ext>
            </a:extLst>
          </p:cNvPr>
          <p:cNvSpPr>
            <a:spLocks noChangeShapeType="1"/>
          </p:cNvSpPr>
          <p:nvPr/>
        </p:nvSpPr>
        <p:spPr bwMode="auto">
          <a:xfrm>
            <a:off x="6806736" y="4221401"/>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8" name="Text Box 16">
            <a:extLst>
              <a:ext uri="{FF2B5EF4-FFF2-40B4-BE49-F238E27FC236}">
                <a16:creationId xmlns:a16="http://schemas.microsoft.com/office/drawing/2014/main" id="{DAC3B64B-BFD7-90F5-A910-EC67754127A4}"/>
              </a:ext>
            </a:extLst>
          </p:cNvPr>
          <p:cNvSpPr txBox="1">
            <a:spLocks noChangeArrowheads="1"/>
          </p:cNvSpPr>
          <p:nvPr/>
        </p:nvSpPr>
        <p:spPr bwMode="auto">
          <a:xfrm>
            <a:off x="6225801" y="3862495"/>
            <a:ext cx="1118337"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err="1">
                <a:solidFill>
                  <a:srgbClr val="2D1993"/>
                </a:solidFill>
                <a:latin typeface="Arial" panose="020B0604020202020204" pitchFamily="34" charset="0"/>
              </a:rPr>
              <a:t>Reserv</a:t>
            </a:r>
            <a:r>
              <a:rPr lang="en-US" altLang="en-US" sz="1467" dirty="0">
                <a:solidFill>
                  <a:srgbClr val="2D1993"/>
                </a:solidFill>
                <a:latin typeface="Arial" panose="020B0604020202020204" pitchFamily="34" charset="0"/>
              </a:rPr>
              <a:t>.</a:t>
            </a:r>
            <a:endParaRPr lang="en-US" altLang="en-US" sz="1467" dirty="0">
              <a:solidFill>
                <a:schemeClr val="bg2"/>
              </a:solidFill>
              <a:latin typeface="Arial" panose="020B0604020202020204" pitchFamily="34" charset="0"/>
            </a:endParaRPr>
          </a:p>
        </p:txBody>
      </p:sp>
      <p:sp>
        <p:nvSpPr>
          <p:cNvPr id="40" name="Line 11">
            <a:extLst>
              <a:ext uri="{FF2B5EF4-FFF2-40B4-BE49-F238E27FC236}">
                <a16:creationId xmlns:a16="http://schemas.microsoft.com/office/drawing/2014/main" id="{3DBA216B-A58A-2F88-B74A-41C1EEF5C09F}"/>
              </a:ext>
            </a:extLst>
          </p:cNvPr>
          <p:cNvSpPr>
            <a:spLocks noChangeShapeType="1"/>
          </p:cNvSpPr>
          <p:nvPr/>
        </p:nvSpPr>
        <p:spPr bwMode="auto">
          <a:xfrm flipH="1">
            <a:off x="8597414" y="2058477"/>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1" name="Line 12">
            <a:extLst>
              <a:ext uri="{FF2B5EF4-FFF2-40B4-BE49-F238E27FC236}">
                <a16:creationId xmlns:a16="http://schemas.microsoft.com/office/drawing/2014/main" id="{EA75B710-53F0-F5EC-6918-A36E13A9F098}"/>
              </a:ext>
            </a:extLst>
          </p:cNvPr>
          <p:cNvSpPr>
            <a:spLocks noChangeShapeType="1"/>
          </p:cNvSpPr>
          <p:nvPr/>
        </p:nvSpPr>
        <p:spPr bwMode="auto">
          <a:xfrm>
            <a:off x="9266680" y="2079898"/>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2" name="Text Box 16">
            <a:extLst>
              <a:ext uri="{FF2B5EF4-FFF2-40B4-BE49-F238E27FC236}">
                <a16:creationId xmlns:a16="http://schemas.microsoft.com/office/drawing/2014/main" id="{4888C2F1-ED44-C790-EA53-758A9CDCE7A6}"/>
              </a:ext>
            </a:extLst>
          </p:cNvPr>
          <p:cNvSpPr txBox="1">
            <a:spLocks noChangeArrowheads="1"/>
          </p:cNvSpPr>
          <p:nvPr/>
        </p:nvSpPr>
        <p:spPr bwMode="auto">
          <a:xfrm>
            <a:off x="8755595" y="1720993"/>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Hungry</a:t>
            </a:r>
            <a:endParaRPr lang="en-US" altLang="en-US" sz="1467" dirty="0">
              <a:solidFill>
                <a:schemeClr val="bg2"/>
              </a:solidFill>
              <a:latin typeface="Arial" panose="020B0604020202020204" pitchFamily="34" charset="0"/>
            </a:endParaRPr>
          </a:p>
        </p:txBody>
      </p:sp>
      <p:sp>
        <p:nvSpPr>
          <p:cNvPr id="43" name="Line 10">
            <a:extLst>
              <a:ext uri="{FF2B5EF4-FFF2-40B4-BE49-F238E27FC236}">
                <a16:creationId xmlns:a16="http://schemas.microsoft.com/office/drawing/2014/main" id="{63B77AC9-63CC-2642-7E4B-4ED408150883}"/>
              </a:ext>
            </a:extLst>
          </p:cNvPr>
          <p:cNvSpPr>
            <a:spLocks noChangeShapeType="1"/>
          </p:cNvSpPr>
          <p:nvPr/>
        </p:nvSpPr>
        <p:spPr bwMode="auto">
          <a:xfrm flipH="1">
            <a:off x="9693257" y="4246544"/>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4" name="Line 11">
            <a:extLst>
              <a:ext uri="{FF2B5EF4-FFF2-40B4-BE49-F238E27FC236}">
                <a16:creationId xmlns:a16="http://schemas.microsoft.com/office/drawing/2014/main" id="{BF6220E1-775F-429A-6166-0A22D66561E6}"/>
              </a:ext>
            </a:extLst>
          </p:cNvPr>
          <p:cNvSpPr>
            <a:spLocks noChangeShapeType="1"/>
          </p:cNvSpPr>
          <p:nvPr/>
        </p:nvSpPr>
        <p:spPr bwMode="auto">
          <a:xfrm flipH="1">
            <a:off x="8526575" y="4210688"/>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5" name="Line 12">
            <a:extLst>
              <a:ext uri="{FF2B5EF4-FFF2-40B4-BE49-F238E27FC236}">
                <a16:creationId xmlns:a16="http://schemas.microsoft.com/office/drawing/2014/main" id="{61AE7B44-6BF3-56D4-44A2-0525C8DCD70E}"/>
              </a:ext>
            </a:extLst>
          </p:cNvPr>
          <p:cNvSpPr>
            <a:spLocks noChangeShapeType="1"/>
          </p:cNvSpPr>
          <p:nvPr/>
        </p:nvSpPr>
        <p:spPr bwMode="auto">
          <a:xfrm>
            <a:off x="10032437" y="4244011"/>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6" name="Text Box 16">
            <a:extLst>
              <a:ext uri="{FF2B5EF4-FFF2-40B4-BE49-F238E27FC236}">
                <a16:creationId xmlns:a16="http://schemas.microsoft.com/office/drawing/2014/main" id="{3D6B9032-74B4-CB65-E2D5-00D72E7D2FEE}"/>
              </a:ext>
            </a:extLst>
          </p:cNvPr>
          <p:cNvSpPr txBox="1">
            <a:spLocks noChangeArrowheads="1"/>
          </p:cNvSpPr>
          <p:nvPr/>
        </p:nvSpPr>
        <p:spPr bwMode="auto">
          <a:xfrm>
            <a:off x="9515261" y="389519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47" name="TextBox 46">
            <a:extLst>
              <a:ext uri="{FF2B5EF4-FFF2-40B4-BE49-F238E27FC236}">
                <a16:creationId xmlns:a16="http://schemas.microsoft.com/office/drawing/2014/main" id="{1CBFA00F-C603-35D4-B2F7-D6FE3798DC27}"/>
              </a:ext>
            </a:extLst>
          </p:cNvPr>
          <p:cNvSpPr txBox="1"/>
          <p:nvPr/>
        </p:nvSpPr>
        <p:spPr>
          <a:xfrm>
            <a:off x="878613" y="2055345"/>
            <a:ext cx="576248" cy="379656"/>
          </a:xfrm>
          <a:prstGeom prst="rect">
            <a:avLst/>
          </a:prstGeom>
          <a:noFill/>
        </p:spPr>
        <p:txBody>
          <a:bodyPr wrap="none" rtlCol="0">
            <a:spAutoFit/>
          </a:bodyPr>
          <a:lstStyle/>
          <a:p>
            <a:r>
              <a:rPr lang="sv-SE" sz="1867" dirty="0"/>
              <a:t>Yes</a:t>
            </a:r>
          </a:p>
        </p:txBody>
      </p:sp>
      <p:sp>
        <p:nvSpPr>
          <p:cNvPr id="48" name="TextBox 47">
            <a:extLst>
              <a:ext uri="{FF2B5EF4-FFF2-40B4-BE49-F238E27FC236}">
                <a16:creationId xmlns:a16="http://schemas.microsoft.com/office/drawing/2014/main" id="{9EA7FE0B-5290-8355-E550-8EEF302B3FA0}"/>
              </a:ext>
            </a:extLst>
          </p:cNvPr>
          <p:cNvSpPr txBox="1"/>
          <p:nvPr/>
        </p:nvSpPr>
        <p:spPr>
          <a:xfrm>
            <a:off x="3378821" y="2059713"/>
            <a:ext cx="576248" cy="379656"/>
          </a:xfrm>
          <a:prstGeom prst="rect">
            <a:avLst/>
          </a:prstGeom>
          <a:noFill/>
        </p:spPr>
        <p:txBody>
          <a:bodyPr wrap="none" rtlCol="0">
            <a:spAutoFit/>
          </a:bodyPr>
          <a:lstStyle/>
          <a:p>
            <a:r>
              <a:rPr lang="sv-SE" sz="1867" dirty="0"/>
              <a:t>Yes</a:t>
            </a:r>
          </a:p>
        </p:txBody>
      </p:sp>
      <p:sp>
        <p:nvSpPr>
          <p:cNvPr id="49" name="TextBox 48">
            <a:extLst>
              <a:ext uri="{FF2B5EF4-FFF2-40B4-BE49-F238E27FC236}">
                <a16:creationId xmlns:a16="http://schemas.microsoft.com/office/drawing/2014/main" id="{9846ECD7-DB18-2160-E6FB-99DF75528939}"/>
              </a:ext>
            </a:extLst>
          </p:cNvPr>
          <p:cNvSpPr txBox="1"/>
          <p:nvPr/>
        </p:nvSpPr>
        <p:spPr>
          <a:xfrm>
            <a:off x="5638361" y="2051579"/>
            <a:ext cx="849913" cy="379656"/>
          </a:xfrm>
          <a:prstGeom prst="rect">
            <a:avLst/>
          </a:prstGeom>
          <a:noFill/>
        </p:spPr>
        <p:txBody>
          <a:bodyPr wrap="none" rtlCol="0">
            <a:spAutoFit/>
          </a:bodyPr>
          <a:lstStyle/>
          <a:p>
            <a:r>
              <a:rPr lang="sv-SE" sz="1867" dirty="0"/>
              <a:t>Friday</a:t>
            </a:r>
          </a:p>
        </p:txBody>
      </p:sp>
      <p:sp>
        <p:nvSpPr>
          <p:cNvPr id="50" name="TextBox 49">
            <a:extLst>
              <a:ext uri="{FF2B5EF4-FFF2-40B4-BE49-F238E27FC236}">
                <a16:creationId xmlns:a16="http://schemas.microsoft.com/office/drawing/2014/main" id="{AE66E99B-A27B-46F3-6DCC-B4D9E9C7EF55}"/>
              </a:ext>
            </a:extLst>
          </p:cNvPr>
          <p:cNvSpPr txBox="1"/>
          <p:nvPr/>
        </p:nvSpPr>
        <p:spPr>
          <a:xfrm>
            <a:off x="8346496" y="2034421"/>
            <a:ext cx="576248" cy="379656"/>
          </a:xfrm>
          <a:prstGeom prst="rect">
            <a:avLst/>
          </a:prstGeom>
          <a:noFill/>
        </p:spPr>
        <p:txBody>
          <a:bodyPr wrap="none" rtlCol="0">
            <a:spAutoFit/>
          </a:bodyPr>
          <a:lstStyle/>
          <a:p>
            <a:r>
              <a:rPr lang="sv-SE" sz="1867" dirty="0"/>
              <a:t>Yes</a:t>
            </a:r>
          </a:p>
        </p:txBody>
      </p:sp>
      <p:sp>
        <p:nvSpPr>
          <p:cNvPr id="51" name="TextBox 50">
            <a:extLst>
              <a:ext uri="{FF2B5EF4-FFF2-40B4-BE49-F238E27FC236}">
                <a16:creationId xmlns:a16="http://schemas.microsoft.com/office/drawing/2014/main" id="{89AA1F85-DD09-C3B5-9DC1-D0A62E42123A}"/>
              </a:ext>
            </a:extLst>
          </p:cNvPr>
          <p:cNvSpPr txBox="1"/>
          <p:nvPr/>
        </p:nvSpPr>
        <p:spPr>
          <a:xfrm>
            <a:off x="3405504" y="4222637"/>
            <a:ext cx="576248" cy="379656"/>
          </a:xfrm>
          <a:prstGeom prst="rect">
            <a:avLst/>
          </a:prstGeom>
          <a:noFill/>
        </p:spPr>
        <p:txBody>
          <a:bodyPr wrap="none" rtlCol="0">
            <a:spAutoFit/>
          </a:bodyPr>
          <a:lstStyle/>
          <a:p>
            <a:r>
              <a:rPr lang="sv-SE" sz="1867" dirty="0"/>
              <a:t>Yes</a:t>
            </a:r>
          </a:p>
        </p:txBody>
      </p:sp>
      <p:sp>
        <p:nvSpPr>
          <p:cNvPr id="52" name="TextBox 51">
            <a:extLst>
              <a:ext uri="{FF2B5EF4-FFF2-40B4-BE49-F238E27FC236}">
                <a16:creationId xmlns:a16="http://schemas.microsoft.com/office/drawing/2014/main" id="{DA36F039-8455-15B1-7670-DAC56ADCA999}"/>
              </a:ext>
            </a:extLst>
          </p:cNvPr>
          <p:cNvSpPr txBox="1"/>
          <p:nvPr/>
        </p:nvSpPr>
        <p:spPr>
          <a:xfrm>
            <a:off x="5835345" y="4221400"/>
            <a:ext cx="576248" cy="379656"/>
          </a:xfrm>
          <a:prstGeom prst="rect">
            <a:avLst/>
          </a:prstGeom>
          <a:noFill/>
        </p:spPr>
        <p:txBody>
          <a:bodyPr wrap="none" rtlCol="0">
            <a:spAutoFit/>
          </a:bodyPr>
          <a:lstStyle/>
          <a:p>
            <a:r>
              <a:rPr lang="sv-SE" sz="1867" dirty="0"/>
              <a:t>Yes</a:t>
            </a:r>
          </a:p>
        </p:txBody>
      </p:sp>
      <p:sp>
        <p:nvSpPr>
          <p:cNvPr id="53" name="Line 10">
            <a:extLst>
              <a:ext uri="{FF2B5EF4-FFF2-40B4-BE49-F238E27FC236}">
                <a16:creationId xmlns:a16="http://schemas.microsoft.com/office/drawing/2014/main" id="{079CA5B1-D10F-0B59-E7DC-66DFBC3C56CC}"/>
              </a:ext>
            </a:extLst>
          </p:cNvPr>
          <p:cNvSpPr>
            <a:spLocks noChangeShapeType="1"/>
          </p:cNvSpPr>
          <p:nvPr/>
        </p:nvSpPr>
        <p:spPr bwMode="auto">
          <a:xfrm>
            <a:off x="10048512" y="4254103"/>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4" name="TextBox 53">
            <a:extLst>
              <a:ext uri="{FF2B5EF4-FFF2-40B4-BE49-F238E27FC236}">
                <a16:creationId xmlns:a16="http://schemas.microsoft.com/office/drawing/2014/main" id="{4A51A8F2-ACB0-2867-EBE9-7E9032F1BB66}"/>
              </a:ext>
            </a:extLst>
          </p:cNvPr>
          <p:cNvSpPr txBox="1"/>
          <p:nvPr/>
        </p:nvSpPr>
        <p:spPr>
          <a:xfrm>
            <a:off x="8339870" y="4288688"/>
            <a:ext cx="930063" cy="379656"/>
          </a:xfrm>
          <a:prstGeom prst="rect">
            <a:avLst/>
          </a:prstGeom>
          <a:noFill/>
        </p:spPr>
        <p:txBody>
          <a:bodyPr wrap="none" rtlCol="0">
            <a:spAutoFit/>
          </a:bodyPr>
          <a:lstStyle/>
          <a:p>
            <a:r>
              <a:rPr lang="sv-SE" sz="1867" dirty="0"/>
              <a:t>French</a:t>
            </a:r>
          </a:p>
        </p:txBody>
      </p:sp>
      <p:sp>
        <p:nvSpPr>
          <p:cNvPr id="55" name="TextBox 54">
            <a:extLst>
              <a:ext uri="{FF2B5EF4-FFF2-40B4-BE49-F238E27FC236}">
                <a16:creationId xmlns:a16="http://schemas.microsoft.com/office/drawing/2014/main" id="{C507364D-88A3-D030-F4CD-4F7947377659}"/>
              </a:ext>
            </a:extLst>
          </p:cNvPr>
          <p:cNvSpPr txBox="1"/>
          <p:nvPr/>
        </p:nvSpPr>
        <p:spPr>
          <a:xfrm>
            <a:off x="9102590" y="4499752"/>
            <a:ext cx="649537" cy="379656"/>
          </a:xfrm>
          <a:prstGeom prst="rect">
            <a:avLst/>
          </a:prstGeom>
          <a:noFill/>
        </p:spPr>
        <p:txBody>
          <a:bodyPr wrap="none" rtlCol="0">
            <a:spAutoFit/>
          </a:bodyPr>
          <a:lstStyle/>
          <a:p>
            <a:r>
              <a:rPr lang="sv-SE" sz="1867" dirty="0"/>
              <a:t>Thai</a:t>
            </a:r>
          </a:p>
        </p:txBody>
      </p:sp>
      <p:sp>
        <p:nvSpPr>
          <p:cNvPr id="56" name="TextBox 55">
            <a:extLst>
              <a:ext uri="{FF2B5EF4-FFF2-40B4-BE49-F238E27FC236}">
                <a16:creationId xmlns:a16="http://schemas.microsoft.com/office/drawing/2014/main" id="{25DCCBAA-450B-7B01-08FF-0C66F6E61634}"/>
              </a:ext>
            </a:extLst>
          </p:cNvPr>
          <p:cNvSpPr txBox="1"/>
          <p:nvPr/>
        </p:nvSpPr>
        <p:spPr>
          <a:xfrm>
            <a:off x="10450300" y="4499752"/>
            <a:ext cx="821059" cy="379656"/>
          </a:xfrm>
          <a:prstGeom prst="rect">
            <a:avLst/>
          </a:prstGeom>
          <a:noFill/>
        </p:spPr>
        <p:txBody>
          <a:bodyPr wrap="none" rtlCol="0">
            <a:spAutoFit/>
          </a:bodyPr>
          <a:lstStyle/>
          <a:p>
            <a:r>
              <a:rPr lang="sv-SE" sz="1867" dirty="0"/>
              <a:t>Italian</a:t>
            </a:r>
          </a:p>
        </p:txBody>
      </p:sp>
      <p:sp>
        <p:nvSpPr>
          <p:cNvPr id="57" name="TextBox 56">
            <a:extLst>
              <a:ext uri="{FF2B5EF4-FFF2-40B4-BE49-F238E27FC236}">
                <a16:creationId xmlns:a16="http://schemas.microsoft.com/office/drawing/2014/main" id="{B00A1BF0-3B7C-3A97-D8E6-B875CEB4DD1E}"/>
              </a:ext>
            </a:extLst>
          </p:cNvPr>
          <p:cNvSpPr txBox="1"/>
          <p:nvPr/>
        </p:nvSpPr>
        <p:spPr>
          <a:xfrm>
            <a:off x="10599322" y="4121659"/>
            <a:ext cx="904415" cy="379656"/>
          </a:xfrm>
          <a:prstGeom prst="rect">
            <a:avLst/>
          </a:prstGeom>
          <a:noFill/>
        </p:spPr>
        <p:txBody>
          <a:bodyPr wrap="none" rtlCol="0">
            <a:spAutoFit/>
          </a:bodyPr>
          <a:lstStyle/>
          <a:p>
            <a:r>
              <a:rPr lang="sv-SE" sz="1867" dirty="0"/>
              <a:t>Burger</a:t>
            </a:r>
          </a:p>
        </p:txBody>
      </p:sp>
      <p:sp>
        <p:nvSpPr>
          <p:cNvPr id="59" name="TextBox 58">
            <a:extLst>
              <a:ext uri="{FF2B5EF4-FFF2-40B4-BE49-F238E27FC236}">
                <a16:creationId xmlns:a16="http://schemas.microsoft.com/office/drawing/2014/main" id="{AEEF9B10-4748-C125-A873-CEFCC8E43FBE}"/>
              </a:ext>
            </a:extLst>
          </p:cNvPr>
          <p:cNvSpPr txBox="1"/>
          <p:nvPr/>
        </p:nvSpPr>
        <p:spPr>
          <a:xfrm>
            <a:off x="7001695" y="2022253"/>
            <a:ext cx="1143262" cy="379656"/>
          </a:xfrm>
          <a:prstGeom prst="rect">
            <a:avLst/>
          </a:prstGeom>
          <a:noFill/>
        </p:spPr>
        <p:txBody>
          <a:bodyPr wrap="none" rtlCol="0">
            <a:spAutoFit/>
          </a:bodyPr>
          <a:lstStyle/>
          <a:p>
            <a:r>
              <a:rPr lang="sv-SE" sz="1867" dirty="0"/>
              <a:t>Saturday</a:t>
            </a:r>
          </a:p>
        </p:txBody>
      </p:sp>
      <p:sp>
        <p:nvSpPr>
          <p:cNvPr id="60" name="TextBox 59">
            <a:extLst>
              <a:ext uri="{FF2B5EF4-FFF2-40B4-BE49-F238E27FC236}">
                <a16:creationId xmlns:a16="http://schemas.microsoft.com/office/drawing/2014/main" id="{A25C50A9-68E4-5C70-BA2F-07A3C736C5C2}"/>
              </a:ext>
            </a:extLst>
          </p:cNvPr>
          <p:cNvSpPr txBox="1"/>
          <p:nvPr/>
        </p:nvSpPr>
        <p:spPr>
          <a:xfrm>
            <a:off x="1778601" y="4450285"/>
            <a:ext cx="809837" cy="379656"/>
          </a:xfrm>
          <a:prstGeom prst="rect">
            <a:avLst/>
          </a:prstGeom>
          <a:noFill/>
        </p:spPr>
        <p:txBody>
          <a:bodyPr wrap="none" rtlCol="0">
            <a:spAutoFit/>
          </a:bodyPr>
          <a:lstStyle/>
          <a:p>
            <a:r>
              <a:rPr lang="sv-SE" sz="1867" dirty="0"/>
              <a:t>Some</a:t>
            </a:r>
          </a:p>
        </p:txBody>
      </p:sp>
      <p:sp>
        <p:nvSpPr>
          <p:cNvPr id="61" name="TextBox 60">
            <a:extLst>
              <a:ext uri="{FF2B5EF4-FFF2-40B4-BE49-F238E27FC236}">
                <a16:creationId xmlns:a16="http://schemas.microsoft.com/office/drawing/2014/main" id="{4C3707BD-E2D2-15DD-BDD0-46E7ADC1E617}"/>
              </a:ext>
            </a:extLst>
          </p:cNvPr>
          <p:cNvSpPr txBox="1"/>
          <p:nvPr/>
        </p:nvSpPr>
        <p:spPr>
          <a:xfrm>
            <a:off x="383271" y="4357965"/>
            <a:ext cx="756938" cy="379656"/>
          </a:xfrm>
          <a:prstGeom prst="rect">
            <a:avLst/>
          </a:prstGeom>
          <a:noFill/>
        </p:spPr>
        <p:txBody>
          <a:bodyPr wrap="none" rtlCol="0">
            <a:spAutoFit/>
          </a:bodyPr>
          <a:lstStyle/>
          <a:p>
            <a:r>
              <a:rPr lang="sv-SE" sz="1867" dirty="0"/>
              <a:t>None</a:t>
            </a:r>
          </a:p>
        </p:txBody>
      </p:sp>
      <p:sp>
        <p:nvSpPr>
          <p:cNvPr id="62" name="TextBox 61">
            <a:extLst>
              <a:ext uri="{FF2B5EF4-FFF2-40B4-BE49-F238E27FC236}">
                <a16:creationId xmlns:a16="http://schemas.microsoft.com/office/drawing/2014/main" id="{EEC38938-90B6-24A2-9961-DD53DE415C92}"/>
              </a:ext>
            </a:extLst>
          </p:cNvPr>
          <p:cNvSpPr txBox="1"/>
          <p:nvPr/>
        </p:nvSpPr>
        <p:spPr>
          <a:xfrm>
            <a:off x="2271369" y="4159847"/>
            <a:ext cx="569387" cy="379656"/>
          </a:xfrm>
          <a:prstGeom prst="rect">
            <a:avLst/>
          </a:prstGeom>
          <a:noFill/>
        </p:spPr>
        <p:txBody>
          <a:bodyPr wrap="none" rtlCol="0">
            <a:spAutoFit/>
          </a:bodyPr>
          <a:lstStyle/>
          <a:p>
            <a:r>
              <a:rPr lang="sv-SE" sz="1867" dirty="0"/>
              <a:t>Full</a:t>
            </a:r>
          </a:p>
        </p:txBody>
      </p:sp>
      <p:sp>
        <p:nvSpPr>
          <p:cNvPr id="63" name="TextBox 62">
            <a:extLst>
              <a:ext uri="{FF2B5EF4-FFF2-40B4-BE49-F238E27FC236}">
                <a16:creationId xmlns:a16="http://schemas.microsoft.com/office/drawing/2014/main" id="{EDF53007-0F7E-1432-5B0D-FF6284F709D9}"/>
              </a:ext>
            </a:extLst>
          </p:cNvPr>
          <p:cNvSpPr txBox="1"/>
          <p:nvPr/>
        </p:nvSpPr>
        <p:spPr>
          <a:xfrm>
            <a:off x="2129156" y="2076640"/>
            <a:ext cx="490840" cy="379656"/>
          </a:xfrm>
          <a:prstGeom prst="rect">
            <a:avLst/>
          </a:prstGeom>
          <a:noFill/>
        </p:spPr>
        <p:txBody>
          <a:bodyPr wrap="none" rtlCol="0">
            <a:spAutoFit/>
          </a:bodyPr>
          <a:lstStyle/>
          <a:p>
            <a:r>
              <a:rPr lang="sv-SE" sz="1867" dirty="0"/>
              <a:t>No</a:t>
            </a:r>
          </a:p>
        </p:txBody>
      </p:sp>
      <p:sp>
        <p:nvSpPr>
          <p:cNvPr id="65" name="TextBox 64">
            <a:extLst>
              <a:ext uri="{FF2B5EF4-FFF2-40B4-BE49-F238E27FC236}">
                <a16:creationId xmlns:a16="http://schemas.microsoft.com/office/drawing/2014/main" id="{746A8277-DA3A-F5DD-6815-2C37FC9AF308}"/>
              </a:ext>
            </a:extLst>
          </p:cNvPr>
          <p:cNvSpPr txBox="1"/>
          <p:nvPr/>
        </p:nvSpPr>
        <p:spPr>
          <a:xfrm>
            <a:off x="4624234" y="2055345"/>
            <a:ext cx="490840" cy="379656"/>
          </a:xfrm>
          <a:prstGeom prst="rect">
            <a:avLst/>
          </a:prstGeom>
          <a:noFill/>
        </p:spPr>
        <p:txBody>
          <a:bodyPr wrap="none" rtlCol="0">
            <a:spAutoFit/>
          </a:bodyPr>
          <a:lstStyle/>
          <a:p>
            <a:r>
              <a:rPr lang="sv-SE" sz="1867" dirty="0"/>
              <a:t>No</a:t>
            </a:r>
          </a:p>
        </p:txBody>
      </p:sp>
      <p:sp>
        <p:nvSpPr>
          <p:cNvPr id="66" name="TextBox 65">
            <a:extLst>
              <a:ext uri="{FF2B5EF4-FFF2-40B4-BE49-F238E27FC236}">
                <a16:creationId xmlns:a16="http://schemas.microsoft.com/office/drawing/2014/main" id="{341CBE93-7B14-93BA-E389-E5292A3CB994}"/>
              </a:ext>
            </a:extLst>
          </p:cNvPr>
          <p:cNvSpPr txBox="1"/>
          <p:nvPr/>
        </p:nvSpPr>
        <p:spPr>
          <a:xfrm>
            <a:off x="9693258" y="2055369"/>
            <a:ext cx="490840" cy="379656"/>
          </a:xfrm>
          <a:prstGeom prst="rect">
            <a:avLst/>
          </a:prstGeom>
          <a:noFill/>
        </p:spPr>
        <p:txBody>
          <a:bodyPr wrap="none" rtlCol="0">
            <a:spAutoFit/>
          </a:bodyPr>
          <a:lstStyle/>
          <a:p>
            <a:r>
              <a:rPr lang="sv-SE" sz="1867" dirty="0"/>
              <a:t>No</a:t>
            </a:r>
          </a:p>
        </p:txBody>
      </p:sp>
      <p:sp>
        <p:nvSpPr>
          <p:cNvPr id="67" name="TextBox 66">
            <a:extLst>
              <a:ext uri="{FF2B5EF4-FFF2-40B4-BE49-F238E27FC236}">
                <a16:creationId xmlns:a16="http://schemas.microsoft.com/office/drawing/2014/main" id="{6961741E-5F8D-0321-9C2F-E10BADA700D8}"/>
              </a:ext>
            </a:extLst>
          </p:cNvPr>
          <p:cNvSpPr txBox="1"/>
          <p:nvPr/>
        </p:nvSpPr>
        <p:spPr>
          <a:xfrm>
            <a:off x="4787499" y="4245497"/>
            <a:ext cx="490840" cy="379656"/>
          </a:xfrm>
          <a:prstGeom prst="rect">
            <a:avLst/>
          </a:prstGeom>
          <a:noFill/>
        </p:spPr>
        <p:txBody>
          <a:bodyPr wrap="none" rtlCol="0">
            <a:spAutoFit/>
          </a:bodyPr>
          <a:lstStyle/>
          <a:p>
            <a:r>
              <a:rPr lang="sv-SE" sz="1867" dirty="0"/>
              <a:t>No</a:t>
            </a:r>
          </a:p>
        </p:txBody>
      </p:sp>
      <p:sp>
        <p:nvSpPr>
          <p:cNvPr id="68" name="TextBox 67">
            <a:extLst>
              <a:ext uri="{FF2B5EF4-FFF2-40B4-BE49-F238E27FC236}">
                <a16:creationId xmlns:a16="http://schemas.microsoft.com/office/drawing/2014/main" id="{B15D15CA-A922-3117-2F7A-30C8208F3A7B}"/>
              </a:ext>
            </a:extLst>
          </p:cNvPr>
          <p:cNvSpPr txBox="1"/>
          <p:nvPr/>
        </p:nvSpPr>
        <p:spPr>
          <a:xfrm>
            <a:off x="7264611" y="4201465"/>
            <a:ext cx="490840" cy="379656"/>
          </a:xfrm>
          <a:prstGeom prst="rect">
            <a:avLst/>
          </a:prstGeom>
          <a:noFill/>
        </p:spPr>
        <p:txBody>
          <a:bodyPr wrap="none" rtlCol="0">
            <a:spAutoFit/>
          </a:bodyPr>
          <a:lstStyle/>
          <a:p>
            <a:r>
              <a:rPr lang="sv-SE" sz="1867" dirty="0"/>
              <a:t>No</a:t>
            </a:r>
          </a:p>
        </p:txBody>
      </p:sp>
      <p:graphicFrame>
        <p:nvGraphicFramePr>
          <p:cNvPr id="70" name="Table 70">
            <a:extLst>
              <a:ext uri="{FF2B5EF4-FFF2-40B4-BE49-F238E27FC236}">
                <a16:creationId xmlns:a16="http://schemas.microsoft.com/office/drawing/2014/main" id="{25B3565B-54C1-0AD9-4A2C-6F8ECA0205EC}"/>
              </a:ext>
            </a:extLst>
          </p:cNvPr>
          <p:cNvGraphicFramePr>
            <a:graphicFrameLocks noGrp="1"/>
          </p:cNvGraphicFramePr>
          <p:nvPr/>
        </p:nvGraphicFramePr>
        <p:xfrm>
          <a:off x="7393854" y="400195"/>
          <a:ext cx="4382768" cy="988906"/>
        </p:xfrm>
        <a:graphic>
          <a:graphicData uri="http://schemas.openxmlformats.org/drawingml/2006/table">
            <a:tbl>
              <a:tblPr firstRow="1" bandRow="1">
                <a:tableStyleId>{5C22544A-7EE6-4342-B048-85BDC9FD1C3A}</a:tableStyleId>
              </a:tblPr>
              <a:tblGrid>
                <a:gridCol w="1406436">
                  <a:extLst>
                    <a:ext uri="{9D8B030D-6E8A-4147-A177-3AD203B41FA5}">
                      <a16:colId xmlns:a16="http://schemas.microsoft.com/office/drawing/2014/main" val="2524332179"/>
                    </a:ext>
                  </a:extLst>
                </a:gridCol>
                <a:gridCol w="480053">
                  <a:extLst>
                    <a:ext uri="{9D8B030D-6E8A-4147-A177-3AD203B41FA5}">
                      <a16:colId xmlns:a16="http://schemas.microsoft.com/office/drawing/2014/main" val="1629596643"/>
                    </a:ext>
                  </a:extLst>
                </a:gridCol>
                <a:gridCol w="384043">
                  <a:extLst>
                    <a:ext uri="{9D8B030D-6E8A-4147-A177-3AD203B41FA5}">
                      <a16:colId xmlns:a16="http://schemas.microsoft.com/office/drawing/2014/main" val="1589974434"/>
                    </a:ext>
                  </a:extLst>
                </a:gridCol>
                <a:gridCol w="384043">
                  <a:extLst>
                    <a:ext uri="{9D8B030D-6E8A-4147-A177-3AD203B41FA5}">
                      <a16:colId xmlns:a16="http://schemas.microsoft.com/office/drawing/2014/main" val="4046111912"/>
                    </a:ext>
                  </a:extLst>
                </a:gridCol>
                <a:gridCol w="384043">
                  <a:extLst>
                    <a:ext uri="{9D8B030D-6E8A-4147-A177-3AD203B41FA5}">
                      <a16:colId xmlns:a16="http://schemas.microsoft.com/office/drawing/2014/main" val="1046218586"/>
                    </a:ext>
                  </a:extLst>
                </a:gridCol>
                <a:gridCol w="672075">
                  <a:extLst>
                    <a:ext uri="{9D8B030D-6E8A-4147-A177-3AD203B41FA5}">
                      <a16:colId xmlns:a16="http://schemas.microsoft.com/office/drawing/2014/main" val="1315517841"/>
                    </a:ext>
                  </a:extLst>
                </a:gridCol>
                <a:gridCol w="672075">
                  <a:extLst>
                    <a:ext uri="{9D8B030D-6E8A-4147-A177-3AD203B41FA5}">
                      <a16:colId xmlns:a16="http://schemas.microsoft.com/office/drawing/2014/main" val="775533058"/>
                    </a:ext>
                  </a:extLst>
                </a:gridCol>
              </a:tblGrid>
              <a:tr h="494453">
                <a:tc>
                  <a:txBody>
                    <a:bodyPr/>
                    <a:lstStyle/>
                    <a:p>
                      <a:r>
                        <a:rPr lang="sv-SE" sz="1900" dirty="0"/>
                        <a:t>Wait</a:t>
                      </a:r>
                    </a:p>
                  </a:txBody>
                  <a:tcPr marL="121920" marR="121920" marT="60960" marB="60960"/>
                </a:tc>
                <a:tc>
                  <a:txBody>
                    <a:bodyPr/>
                    <a:lstStyle/>
                    <a:p>
                      <a:pPr algn="r"/>
                      <a:r>
                        <a:rPr lang="sv-SE" sz="2400" dirty="0"/>
                        <a:t>1</a:t>
                      </a:r>
                    </a:p>
                  </a:txBody>
                  <a:tcPr marL="121920" marR="121920" marT="60960" marB="60960"/>
                </a:tc>
                <a:tc>
                  <a:txBody>
                    <a:bodyPr/>
                    <a:lstStyle/>
                    <a:p>
                      <a:pPr algn="r"/>
                      <a:r>
                        <a:rPr lang="sv-SE" sz="2400" dirty="0"/>
                        <a:t>3</a:t>
                      </a:r>
                    </a:p>
                  </a:txBody>
                  <a:tcPr marL="121920" marR="121920" marT="60960" marB="60960"/>
                </a:tc>
                <a:tc>
                  <a:txBody>
                    <a:bodyPr/>
                    <a:lstStyle/>
                    <a:p>
                      <a:pPr algn="r"/>
                      <a:r>
                        <a:rPr lang="sv-SE" sz="2400" dirty="0"/>
                        <a:t>4</a:t>
                      </a:r>
                    </a:p>
                  </a:txBody>
                  <a:tcPr marL="121920" marR="121920" marT="60960" marB="60960"/>
                </a:tc>
                <a:tc>
                  <a:txBody>
                    <a:bodyPr/>
                    <a:lstStyle/>
                    <a:p>
                      <a:pPr algn="r"/>
                      <a:r>
                        <a:rPr lang="sv-SE" sz="2400" dirty="0"/>
                        <a:t>6</a:t>
                      </a:r>
                    </a:p>
                  </a:txBody>
                  <a:tcPr marL="121920" marR="121920" marT="60960" marB="60960"/>
                </a:tc>
                <a:tc>
                  <a:txBody>
                    <a:bodyPr/>
                    <a:lstStyle/>
                    <a:p>
                      <a:pPr algn="r"/>
                      <a:r>
                        <a:rPr lang="sv-SE" sz="2400" dirty="0"/>
                        <a:t>8</a:t>
                      </a:r>
                    </a:p>
                  </a:txBody>
                  <a:tcPr marL="121920" marR="121920" marT="60960" marB="60960"/>
                </a:tc>
                <a:tc>
                  <a:txBody>
                    <a:bodyPr/>
                    <a:lstStyle/>
                    <a:p>
                      <a:pPr algn="r"/>
                      <a:r>
                        <a:rPr lang="sv-SE" sz="2400" dirty="0"/>
                        <a:t>12</a:t>
                      </a:r>
                    </a:p>
                  </a:txBody>
                  <a:tcPr marL="121920" marR="121920" marT="60960" marB="60960"/>
                </a:tc>
                <a:extLst>
                  <a:ext uri="{0D108BD9-81ED-4DB2-BD59-A6C34878D82A}">
                    <a16:rowId xmlns:a16="http://schemas.microsoft.com/office/drawing/2014/main" val="2640671001"/>
                  </a:ext>
                </a:extLst>
              </a:tr>
              <a:tr h="494453">
                <a:tc>
                  <a:txBody>
                    <a:bodyPr/>
                    <a:lstStyle/>
                    <a:p>
                      <a:r>
                        <a:rPr lang="sv-SE" sz="1900" dirty="0"/>
                        <a:t>Don’t wait</a:t>
                      </a:r>
                    </a:p>
                  </a:txBody>
                  <a:tcPr marL="121920" marR="121920" marT="60960" marB="60960"/>
                </a:tc>
                <a:tc>
                  <a:txBody>
                    <a:bodyPr/>
                    <a:lstStyle/>
                    <a:p>
                      <a:pPr algn="r"/>
                      <a:r>
                        <a:rPr lang="sv-SE" sz="2400" dirty="0"/>
                        <a:t>2</a:t>
                      </a:r>
                    </a:p>
                  </a:txBody>
                  <a:tcPr marL="121920" marR="121920" marT="60960" marB="60960"/>
                </a:tc>
                <a:tc>
                  <a:txBody>
                    <a:bodyPr/>
                    <a:lstStyle/>
                    <a:p>
                      <a:pPr algn="r"/>
                      <a:r>
                        <a:rPr lang="sv-SE" sz="2400" dirty="0"/>
                        <a:t>5</a:t>
                      </a:r>
                    </a:p>
                  </a:txBody>
                  <a:tcPr marL="121920" marR="121920" marT="60960" marB="60960"/>
                </a:tc>
                <a:tc>
                  <a:txBody>
                    <a:bodyPr/>
                    <a:lstStyle/>
                    <a:p>
                      <a:pPr algn="r"/>
                      <a:r>
                        <a:rPr lang="sv-SE" sz="2400" dirty="0"/>
                        <a:t>7</a:t>
                      </a:r>
                    </a:p>
                  </a:txBody>
                  <a:tcPr marL="121920" marR="121920" marT="60960" marB="60960"/>
                </a:tc>
                <a:tc>
                  <a:txBody>
                    <a:bodyPr/>
                    <a:lstStyle/>
                    <a:p>
                      <a:pPr algn="r"/>
                      <a:r>
                        <a:rPr lang="sv-SE" sz="2400" dirty="0"/>
                        <a:t>9</a:t>
                      </a:r>
                    </a:p>
                  </a:txBody>
                  <a:tcPr marL="121920" marR="121920" marT="60960" marB="60960"/>
                </a:tc>
                <a:tc>
                  <a:txBody>
                    <a:bodyPr/>
                    <a:lstStyle/>
                    <a:p>
                      <a:pPr algn="r"/>
                      <a:r>
                        <a:rPr lang="sv-SE" sz="2400" dirty="0"/>
                        <a:t>10</a:t>
                      </a:r>
                    </a:p>
                  </a:txBody>
                  <a:tcPr marL="121920" marR="121920" marT="60960" marB="60960"/>
                </a:tc>
                <a:tc>
                  <a:txBody>
                    <a:bodyPr/>
                    <a:lstStyle/>
                    <a:p>
                      <a:pPr algn="r"/>
                      <a:r>
                        <a:rPr lang="sv-SE" sz="2400" dirty="0"/>
                        <a:t>11</a:t>
                      </a:r>
                    </a:p>
                  </a:txBody>
                  <a:tcPr marL="121920" marR="121920" marT="60960" marB="60960"/>
                </a:tc>
                <a:extLst>
                  <a:ext uri="{0D108BD9-81ED-4DB2-BD59-A6C34878D82A}">
                    <a16:rowId xmlns:a16="http://schemas.microsoft.com/office/drawing/2014/main" val="615681162"/>
                  </a:ext>
                </a:extLst>
              </a:tr>
            </a:tbl>
          </a:graphicData>
        </a:graphic>
      </p:graphicFrame>
      <p:graphicFrame>
        <p:nvGraphicFramePr>
          <p:cNvPr id="74" name="Table 74">
            <a:extLst>
              <a:ext uri="{FF2B5EF4-FFF2-40B4-BE49-F238E27FC236}">
                <a16:creationId xmlns:a16="http://schemas.microsoft.com/office/drawing/2014/main" id="{02226AE6-E9B6-E687-2804-EAEAAA8B54D9}"/>
              </a:ext>
            </a:extLst>
          </p:cNvPr>
          <p:cNvGraphicFramePr>
            <a:graphicFrameLocks noGrp="1"/>
          </p:cNvGraphicFramePr>
          <p:nvPr/>
        </p:nvGraphicFramePr>
        <p:xfrm>
          <a:off x="977708" y="268607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5" name="Table 74">
            <a:extLst>
              <a:ext uri="{FF2B5EF4-FFF2-40B4-BE49-F238E27FC236}">
                <a16:creationId xmlns:a16="http://schemas.microsoft.com/office/drawing/2014/main" id="{9F1EE648-040E-A6EF-A937-274BB7140CAD}"/>
              </a:ext>
            </a:extLst>
          </p:cNvPr>
          <p:cNvGraphicFramePr>
            <a:graphicFrameLocks noGrp="1"/>
          </p:cNvGraphicFramePr>
          <p:nvPr/>
        </p:nvGraphicFramePr>
        <p:xfrm>
          <a:off x="2242700" y="266340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6" name="Table 74">
            <a:extLst>
              <a:ext uri="{FF2B5EF4-FFF2-40B4-BE49-F238E27FC236}">
                <a16:creationId xmlns:a16="http://schemas.microsoft.com/office/drawing/2014/main" id="{27F21D03-0F5B-4092-FC32-4D2EE09CB5DD}"/>
              </a:ext>
            </a:extLst>
          </p:cNvPr>
          <p:cNvGraphicFramePr>
            <a:graphicFrameLocks noGrp="1"/>
          </p:cNvGraphicFramePr>
          <p:nvPr/>
        </p:nvGraphicFramePr>
        <p:xfrm>
          <a:off x="3481067" y="267708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7" name="Table 74">
            <a:extLst>
              <a:ext uri="{FF2B5EF4-FFF2-40B4-BE49-F238E27FC236}">
                <a16:creationId xmlns:a16="http://schemas.microsoft.com/office/drawing/2014/main" id="{BD14298F-F324-439B-EEBF-A97CE65A15D3}"/>
              </a:ext>
            </a:extLst>
          </p:cNvPr>
          <p:cNvGraphicFramePr>
            <a:graphicFrameLocks noGrp="1"/>
          </p:cNvGraphicFramePr>
          <p:nvPr/>
        </p:nvGraphicFramePr>
        <p:xfrm>
          <a:off x="4801780"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8" name="Table 74">
            <a:extLst>
              <a:ext uri="{FF2B5EF4-FFF2-40B4-BE49-F238E27FC236}">
                <a16:creationId xmlns:a16="http://schemas.microsoft.com/office/drawing/2014/main" id="{70C6F931-683F-408E-A2CC-D8CB8FB08FBA}"/>
              </a:ext>
            </a:extLst>
          </p:cNvPr>
          <p:cNvGraphicFramePr>
            <a:graphicFrameLocks noGrp="1"/>
          </p:cNvGraphicFramePr>
          <p:nvPr/>
        </p:nvGraphicFramePr>
        <p:xfrm>
          <a:off x="5950312"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9" name="Table 74">
            <a:extLst>
              <a:ext uri="{FF2B5EF4-FFF2-40B4-BE49-F238E27FC236}">
                <a16:creationId xmlns:a16="http://schemas.microsoft.com/office/drawing/2014/main" id="{35498A95-AF5F-F1A3-359D-7D1660350664}"/>
              </a:ext>
            </a:extLst>
          </p:cNvPr>
          <p:cNvGraphicFramePr>
            <a:graphicFrameLocks noGrp="1"/>
          </p:cNvGraphicFramePr>
          <p:nvPr/>
        </p:nvGraphicFramePr>
        <p:xfrm>
          <a:off x="7262665" y="267271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4</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0" name="Table 74">
            <a:extLst>
              <a:ext uri="{FF2B5EF4-FFF2-40B4-BE49-F238E27FC236}">
                <a16:creationId xmlns:a16="http://schemas.microsoft.com/office/drawing/2014/main" id="{87BFC74D-D6D2-FB07-F7D0-2CEF8168BDC9}"/>
              </a:ext>
            </a:extLst>
          </p:cNvPr>
          <p:cNvGraphicFramePr>
            <a:graphicFrameLocks noGrp="1"/>
          </p:cNvGraphicFramePr>
          <p:nvPr/>
        </p:nvGraphicFramePr>
        <p:xfrm>
          <a:off x="8459493" y="267808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5</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1" name="Table 74">
            <a:extLst>
              <a:ext uri="{FF2B5EF4-FFF2-40B4-BE49-F238E27FC236}">
                <a16:creationId xmlns:a16="http://schemas.microsoft.com/office/drawing/2014/main" id="{05B2F306-52A4-9108-461F-BA573C5F5B9B}"/>
              </a:ext>
            </a:extLst>
          </p:cNvPr>
          <p:cNvGraphicFramePr>
            <a:graphicFrameLocks noGrp="1"/>
          </p:cNvGraphicFramePr>
          <p:nvPr/>
        </p:nvGraphicFramePr>
        <p:xfrm>
          <a:off x="9719951" y="2689712"/>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2" name="Table 74">
            <a:extLst>
              <a:ext uri="{FF2B5EF4-FFF2-40B4-BE49-F238E27FC236}">
                <a16:creationId xmlns:a16="http://schemas.microsoft.com/office/drawing/2014/main" id="{0BC48B26-86A1-4E7A-F290-765072B9352C}"/>
              </a:ext>
            </a:extLst>
          </p:cNvPr>
          <p:cNvGraphicFramePr>
            <a:graphicFrameLocks noGrp="1"/>
          </p:cNvGraphicFramePr>
          <p:nvPr/>
        </p:nvGraphicFramePr>
        <p:xfrm>
          <a:off x="772363" y="486970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3" name="Table 74">
            <a:extLst>
              <a:ext uri="{FF2B5EF4-FFF2-40B4-BE49-F238E27FC236}">
                <a16:creationId xmlns:a16="http://schemas.microsoft.com/office/drawing/2014/main" id="{BA2289F4-553F-2073-242E-6CA396D4779A}"/>
              </a:ext>
            </a:extLst>
          </p:cNvPr>
          <p:cNvGraphicFramePr>
            <a:graphicFrameLocks noGrp="1"/>
          </p:cNvGraphicFramePr>
          <p:nvPr/>
        </p:nvGraphicFramePr>
        <p:xfrm>
          <a:off x="1618320" y="486366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4</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0</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4" name="Table 74">
            <a:extLst>
              <a:ext uri="{FF2B5EF4-FFF2-40B4-BE49-F238E27FC236}">
                <a16:creationId xmlns:a16="http://schemas.microsoft.com/office/drawing/2014/main" id="{805429C8-8C5B-CE72-77A0-B78F47A6E2C7}"/>
              </a:ext>
            </a:extLst>
          </p:cNvPr>
          <p:cNvGraphicFramePr>
            <a:graphicFrameLocks noGrp="1"/>
          </p:cNvGraphicFramePr>
          <p:nvPr/>
        </p:nvGraphicFramePr>
        <p:xfrm>
          <a:off x="2551635" y="486009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5" name="Table 74">
            <a:extLst>
              <a:ext uri="{FF2B5EF4-FFF2-40B4-BE49-F238E27FC236}">
                <a16:creationId xmlns:a16="http://schemas.microsoft.com/office/drawing/2014/main" id="{268405EE-2966-C76C-6B23-5EAE18A31932}"/>
              </a:ext>
            </a:extLst>
          </p:cNvPr>
          <p:cNvGraphicFramePr>
            <a:graphicFrameLocks noGrp="1"/>
          </p:cNvGraphicFramePr>
          <p:nvPr/>
        </p:nvGraphicFramePr>
        <p:xfrm>
          <a:off x="3563635" y="486984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6" name="Table 74">
            <a:extLst>
              <a:ext uri="{FF2B5EF4-FFF2-40B4-BE49-F238E27FC236}">
                <a16:creationId xmlns:a16="http://schemas.microsoft.com/office/drawing/2014/main" id="{24F6FAEC-A892-CD70-9EA3-81F7055BF178}"/>
              </a:ext>
            </a:extLst>
          </p:cNvPr>
          <p:cNvGraphicFramePr>
            <a:graphicFrameLocks noGrp="1"/>
          </p:cNvGraphicFramePr>
          <p:nvPr/>
        </p:nvGraphicFramePr>
        <p:xfrm>
          <a:off x="4738271"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7" name="Table 74">
            <a:extLst>
              <a:ext uri="{FF2B5EF4-FFF2-40B4-BE49-F238E27FC236}">
                <a16:creationId xmlns:a16="http://schemas.microsoft.com/office/drawing/2014/main" id="{31422EA4-9C8E-39CA-DBF0-8C0CFF77DDB4}"/>
              </a:ext>
            </a:extLst>
          </p:cNvPr>
          <p:cNvGraphicFramePr>
            <a:graphicFrameLocks noGrp="1"/>
          </p:cNvGraphicFramePr>
          <p:nvPr/>
        </p:nvGraphicFramePr>
        <p:xfrm>
          <a:off x="5938752" y="486009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8" name="Table 74">
            <a:extLst>
              <a:ext uri="{FF2B5EF4-FFF2-40B4-BE49-F238E27FC236}">
                <a16:creationId xmlns:a16="http://schemas.microsoft.com/office/drawing/2014/main" id="{3D96A6E6-30E0-644F-4180-7304899F0BA5}"/>
              </a:ext>
            </a:extLst>
          </p:cNvPr>
          <p:cNvGraphicFramePr>
            <a:graphicFrameLocks noGrp="1"/>
          </p:cNvGraphicFramePr>
          <p:nvPr/>
        </p:nvGraphicFramePr>
        <p:xfrm>
          <a:off x="7215423"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3</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9" name="Table 74">
            <a:extLst>
              <a:ext uri="{FF2B5EF4-FFF2-40B4-BE49-F238E27FC236}">
                <a16:creationId xmlns:a16="http://schemas.microsoft.com/office/drawing/2014/main" id="{45C7D730-82CB-DF67-4FC6-DF7B1BEBCE93}"/>
              </a:ext>
            </a:extLst>
          </p:cNvPr>
          <p:cNvGraphicFramePr>
            <a:graphicFrameLocks noGrp="1"/>
          </p:cNvGraphicFramePr>
          <p:nvPr/>
        </p:nvGraphicFramePr>
        <p:xfrm>
          <a:off x="8381187" y="492688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0" name="Table 74">
            <a:extLst>
              <a:ext uri="{FF2B5EF4-FFF2-40B4-BE49-F238E27FC236}">
                <a16:creationId xmlns:a16="http://schemas.microsoft.com/office/drawing/2014/main" id="{543C4A8B-E4F5-DF95-13A1-9255A4A90C59}"/>
              </a:ext>
            </a:extLst>
          </p:cNvPr>
          <p:cNvGraphicFramePr>
            <a:graphicFrameLocks noGrp="1"/>
          </p:cNvGraphicFramePr>
          <p:nvPr/>
        </p:nvGraphicFramePr>
        <p:xfrm>
          <a:off x="9549831"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1" name="Table 74">
            <a:extLst>
              <a:ext uri="{FF2B5EF4-FFF2-40B4-BE49-F238E27FC236}">
                <a16:creationId xmlns:a16="http://schemas.microsoft.com/office/drawing/2014/main" id="{FC633C37-6440-1EF0-E453-32AB7CC80E71}"/>
              </a:ext>
            </a:extLst>
          </p:cNvPr>
          <p:cNvGraphicFramePr>
            <a:graphicFrameLocks noGrp="1"/>
          </p:cNvGraphicFramePr>
          <p:nvPr/>
        </p:nvGraphicFramePr>
        <p:xfrm>
          <a:off x="10314811" y="4902176"/>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2" name="Table 74">
            <a:extLst>
              <a:ext uri="{FF2B5EF4-FFF2-40B4-BE49-F238E27FC236}">
                <a16:creationId xmlns:a16="http://schemas.microsoft.com/office/drawing/2014/main" id="{5DD4602B-A665-A2AC-AD3C-CC6BE258C2DF}"/>
              </a:ext>
            </a:extLst>
          </p:cNvPr>
          <p:cNvGraphicFramePr>
            <a:graphicFrameLocks noGrp="1"/>
          </p:cNvGraphicFramePr>
          <p:nvPr/>
        </p:nvGraphicFramePr>
        <p:xfrm>
          <a:off x="11468935" y="485644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sp>
        <p:nvSpPr>
          <p:cNvPr id="3" name="Oval 2">
            <a:extLst>
              <a:ext uri="{FF2B5EF4-FFF2-40B4-BE49-F238E27FC236}">
                <a16:creationId xmlns:a16="http://schemas.microsoft.com/office/drawing/2014/main" id="{3477F891-E8FC-AFD7-6812-F073A7433F40}"/>
              </a:ext>
            </a:extLst>
          </p:cNvPr>
          <p:cNvSpPr/>
          <p:nvPr/>
        </p:nvSpPr>
        <p:spPr>
          <a:xfrm>
            <a:off x="304643" y="3620759"/>
            <a:ext cx="3041575" cy="2612247"/>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spTree>
    <p:extLst>
      <p:ext uri="{BB962C8B-B14F-4D97-AF65-F5344CB8AC3E}">
        <p14:creationId xmlns:p14="http://schemas.microsoft.com/office/powerpoint/2010/main" val="12382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8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8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8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8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8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8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91"/>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9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6" grpId="0" animBg="1"/>
      <p:bldP spid="37" grpId="0" animBg="1"/>
      <p:bldP spid="38"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P spid="53" grpId="0" animBg="1"/>
      <p:bldP spid="54" grpId="0"/>
      <p:bldP spid="55" grpId="0"/>
      <p:bldP spid="56" grpId="0"/>
      <p:bldP spid="57" grpId="0"/>
      <p:bldP spid="59" grpId="0"/>
      <p:bldP spid="60" grpId="0"/>
      <p:bldP spid="61" grpId="0"/>
      <p:bldP spid="62" grpId="0"/>
      <p:bldP spid="63" grpId="0"/>
      <p:bldP spid="65" grpId="0"/>
      <p:bldP spid="66" grpId="0"/>
      <p:bldP spid="67" grpId="0"/>
      <p:bldP spid="68"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nvPr>
        </p:nvGraphicFramePr>
        <p:xfrm>
          <a:off x="431800" y="3909054"/>
          <a:ext cx="11328400" cy="2562335"/>
        </p:xfrm>
        <a:graphic>
          <a:graphicData uri="http://schemas.openxmlformats.org/drawingml/2006/table">
            <a:tbl>
              <a:tblPr firstRow="1" bandRow="1">
                <a:tableStyleId>{5C22544A-7EE6-4342-B048-85BDC9FD1C3A}</a:tableStyleId>
              </a:tblPr>
              <a:tblGrid>
                <a:gridCol w="629968">
                  <a:extLst>
                    <a:ext uri="{9D8B030D-6E8A-4147-A177-3AD203B41FA5}">
                      <a16:colId xmlns:a16="http://schemas.microsoft.com/office/drawing/2014/main" val="122171263"/>
                    </a:ext>
                  </a:extLst>
                </a:gridCol>
                <a:gridCol w="840584">
                  <a:extLst>
                    <a:ext uri="{9D8B030D-6E8A-4147-A177-3AD203B41FA5}">
                      <a16:colId xmlns:a16="http://schemas.microsoft.com/office/drawing/2014/main" val="4048097708"/>
                    </a:ext>
                  </a:extLst>
                </a:gridCol>
                <a:gridCol w="945657">
                  <a:extLst>
                    <a:ext uri="{9D8B030D-6E8A-4147-A177-3AD203B41FA5}">
                      <a16:colId xmlns:a16="http://schemas.microsoft.com/office/drawing/2014/main" val="1390825616"/>
                    </a:ext>
                  </a:extLst>
                </a:gridCol>
                <a:gridCol w="840584">
                  <a:extLst>
                    <a:ext uri="{9D8B030D-6E8A-4147-A177-3AD203B41FA5}">
                      <a16:colId xmlns:a16="http://schemas.microsoft.com/office/drawing/2014/main" val="3994116260"/>
                    </a:ext>
                  </a:extLst>
                </a:gridCol>
                <a:gridCol w="945657">
                  <a:extLst>
                    <a:ext uri="{9D8B030D-6E8A-4147-A177-3AD203B41FA5}">
                      <a16:colId xmlns:a16="http://schemas.microsoft.com/office/drawing/2014/main" val="212687047"/>
                    </a:ext>
                  </a:extLst>
                </a:gridCol>
                <a:gridCol w="1050729">
                  <a:extLst>
                    <a:ext uri="{9D8B030D-6E8A-4147-A177-3AD203B41FA5}">
                      <a16:colId xmlns:a16="http://schemas.microsoft.com/office/drawing/2014/main" val="249606608"/>
                    </a:ext>
                  </a:extLst>
                </a:gridCol>
                <a:gridCol w="945657">
                  <a:extLst>
                    <a:ext uri="{9D8B030D-6E8A-4147-A177-3AD203B41FA5}">
                      <a16:colId xmlns:a16="http://schemas.microsoft.com/office/drawing/2014/main" val="96989021"/>
                    </a:ext>
                  </a:extLst>
                </a:gridCol>
                <a:gridCol w="1155803">
                  <a:extLst>
                    <a:ext uri="{9D8B030D-6E8A-4147-A177-3AD203B41FA5}">
                      <a16:colId xmlns:a16="http://schemas.microsoft.com/office/drawing/2014/main" val="1586850340"/>
                    </a:ext>
                  </a:extLst>
                </a:gridCol>
                <a:gridCol w="1576095">
                  <a:extLst>
                    <a:ext uri="{9D8B030D-6E8A-4147-A177-3AD203B41FA5}">
                      <a16:colId xmlns:a16="http://schemas.microsoft.com/office/drawing/2014/main" val="3347314070"/>
                    </a:ext>
                  </a:extLst>
                </a:gridCol>
                <a:gridCol w="1366071">
                  <a:extLst>
                    <a:ext uri="{9D8B030D-6E8A-4147-A177-3AD203B41FA5}">
                      <a16:colId xmlns:a16="http://schemas.microsoft.com/office/drawing/2014/main" val="1392235279"/>
                    </a:ext>
                  </a:extLst>
                </a:gridCol>
                <a:gridCol w="1031595">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40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20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5</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French</a:t>
                      </a:r>
                    </a:p>
                  </a:txBody>
                  <a:tcPr marL="121920" marR="121920" marT="60960" marB="60960"/>
                </a:tc>
                <a:tc>
                  <a:txBody>
                    <a:bodyPr/>
                    <a:lstStyle/>
                    <a:p>
                      <a:pPr algn="r"/>
                      <a:r>
                        <a:rPr lang="sv-SE" sz="1600" dirty="0"/>
                        <a:t>70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40709977"/>
                  </a:ext>
                </a:extLst>
              </a:tr>
              <a:tr h="365760">
                <a:tc>
                  <a:txBody>
                    <a:bodyPr/>
                    <a:lstStyle/>
                    <a:p>
                      <a:r>
                        <a:rPr lang="sv-SE" sz="1600" dirty="0"/>
                        <a:t>9</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90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2808232032"/>
                  </a:ext>
                </a:extLst>
              </a:tr>
              <a:tr h="365760">
                <a:tc>
                  <a:txBody>
                    <a:bodyPr/>
                    <a:lstStyle/>
                    <a:p>
                      <a:r>
                        <a:rPr lang="sv-SE" sz="1600" dirty="0"/>
                        <a:t>10</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15</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1891486847"/>
                  </a:ext>
                </a:extLst>
              </a:tr>
              <a:tr h="367775">
                <a:tc>
                  <a:txBody>
                    <a:bodyPr/>
                    <a:lstStyle/>
                    <a:p>
                      <a:r>
                        <a:rPr lang="sv-SE" sz="1600" dirty="0"/>
                        <a:t>12</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50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116322741"/>
                  </a:ext>
                </a:extLst>
              </a:tr>
            </a:tbl>
          </a:graphicData>
        </a:graphic>
      </p:graphicFrame>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10148520" y="9075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9245893" y="8861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10159480" y="9075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648395" y="5486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697375" y="879924"/>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10137329" y="1124580"/>
            <a:ext cx="569387" cy="379656"/>
          </a:xfrm>
          <a:prstGeom prst="rect">
            <a:avLst/>
          </a:prstGeom>
          <a:noFill/>
        </p:spPr>
        <p:txBody>
          <a:bodyPr wrap="none" rtlCol="0">
            <a:spAutoFit/>
          </a:bodyPr>
          <a:lstStyle/>
          <a:p>
            <a:r>
              <a:rPr lang="sv-SE" sz="1867" dirty="0"/>
              <a:t>Full</a:t>
            </a:r>
          </a:p>
        </p:txBody>
      </p:sp>
      <p:graphicFrame>
        <p:nvGraphicFramePr>
          <p:cNvPr id="12" name="Table 74">
            <a:extLst>
              <a:ext uri="{FF2B5EF4-FFF2-40B4-BE49-F238E27FC236}">
                <a16:creationId xmlns:a16="http://schemas.microsoft.com/office/drawing/2014/main" id="{9F40ED47-5F47-4B6D-5FB8-67F6A33B3766}"/>
              </a:ext>
            </a:extLst>
          </p:cNvPr>
          <p:cNvGraphicFramePr>
            <a:graphicFrameLocks noGrp="1"/>
          </p:cNvGraphicFramePr>
          <p:nvPr/>
        </p:nvGraphicFramePr>
        <p:xfrm>
          <a:off x="9961363" y="152818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4</a:t>
                      </a:r>
                    </a:p>
                  </a:txBody>
                  <a:tcPr marL="121920" marR="121920" marT="60960" marB="60960"/>
                </a:tc>
                <a:extLst>
                  <a:ext uri="{0D108BD9-81ED-4DB2-BD59-A6C34878D82A}">
                    <a16:rowId xmlns:a16="http://schemas.microsoft.com/office/drawing/2014/main" val="861282580"/>
                  </a:ext>
                </a:extLst>
              </a:tr>
            </a:tbl>
          </a:graphicData>
        </a:graphic>
      </p:graphicFrame>
      <p:sp>
        <p:nvSpPr>
          <p:cNvPr id="13" name="TextBox 12">
            <a:extLst>
              <a:ext uri="{FF2B5EF4-FFF2-40B4-BE49-F238E27FC236}">
                <a16:creationId xmlns:a16="http://schemas.microsoft.com/office/drawing/2014/main" id="{D820AA06-D8C2-AE4D-BFEC-6A94C4E5D70C}"/>
              </a:ext>
            </a:extLst>
          </p:cNvPr>
          <p:cNvSpPr txBox="1"/>
          <p:nvPr/>
        </p:nvSpPr>
        <p:spPr>
          <a:xfrm>
            <a:off x="8967361" y="842988"/>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837183" y="14912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778445" y="15049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955681" y="15012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9048784" y="15035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Tree>
    <p:extLst>
      <p:ext uri="{BB962C8B-B14F-4D97-AF65-F5344CB8AC3E}">
        <p14:creationId xmlns:p14="http://schemas.microsoft.com/office/powerpoint/2010/main" val="165950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04B-F08A-358B-B012-C6CEB7FC59D3}"/>
              </a:ext>
            </a:extLst>
          </p:cNvPr>
          <p:cNvSpPr>
            <a:spLocks noGrp="1"/>
          </p:cNvSpPr>
          <p:nvPr>
            <p:ph type="title"/>
          </p:nvPr>
        </p:nvSpPr>
        <p:spPr/>
        <p:txBody>
          <a:bodyPr/>
          <a:lstStyle/>
          <a:p>
            <a:pPr algn="l"/>
            <a:r>
              <a:rPr lang="sv-SE" dirty="0"/>
              <a:t>Restaurant…</a:t>
            </a:r>
          </a:p>
        </p:txBody>
      </p:sp>
      <p:sp>
        <p:nvSpPr>
          <p:cNvPr id="9" name="Line 11">
            <a:extLst>
              <a:ext uri="{FF2B5EF4-FFF2-40B4-BE49-F238E27FC236}">
                <a16:creationId xmlns:a16="http://schemas.microsoft.com/office/drawing/2014/main" id="{2D3D1D38-AB5B-F097-2A2C-7CA31E47476E}"/>
              </a:ext>
            </a:extLst>
          </p:cNvPr>
          <p:cNvSpPr>
            <a:spLocks noChangeShapeType="1"/>
          </p:cNvSpPr>
          <p:nvPr/>
        </p:nvSpPr>
        <p:spPr bwMode="auto">
          <a:xfrm flipH="1">
            <a:off x="1137286" y="2038293"/>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 name="Line 12">
            <a:extLst>
              <a:ext uri="{FF2B5EF4-FFF2-40B4-BE49-F238E27FC236}">
                <a16:creationId xmlns:a16="http://schemas.microsoft.com/office/drawing/2014/main" id="{6FCF43A8-E4C7-3A6F-8512-A27BF5CC8DF6}"/>
              </a:ext>
            </a:extLst>
          </p:cNvPr>
          <p:cNvSpPr>
            <a:spLocks noChangeShapeType="1"/>
          </p:cNvSpPr>
          <p:nvPr/>
        </p:nvSpPr>
        <p:spPr bwMode="auto">
          <a:xfrm>
            <a:off x="1806552" y="205971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6" name="Text Box 16">
            <a:extLst>
              <a:ext uri="{FF2B5EF4-FFF2-40B4-BE49-F238E27FC236}">
                <a16:creationId xmlns:a16="http://schemas.microsoft.com/office/drawing/2014/main" id="{01949F70-CD7D-96A8-67F0-3C0B8DB64AD4}"/>
              </a:ext>
            </a:extLst>
          </p:cNvPr>
          <p:cNvSpPr txBox="1">
            <a:spLocks noChangeArrowheads="1"/>
          </p:cNvSpPr>
          <p:nvPr/>
        </p:nvSpPr>
        <p:spPr bwMode="auto">
          <a:xfrm>
            <a:off x="129546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20" name="Line 11">
            <a:extLst>
              <a:ext uri="{FF2B5EF4-FFF2-40B4-BE49-F238E27FC236}">
                <a16:creationId xmlns:a16="http://schemas.microsoft.com/office/drawing/2014/main" id="{2D3F4864-A9A7-5E80-09C5-87C1CEF9D069}"/>
              </a:ext>
            </a:extLst>
          </p:cNvPr>
          <p:cNvSpPr>
            <a:spLocks noChangeShapeType="1"/>
          </p:cNvSpPr>
          <p:nvPr/>
        </p:nvSpPr>
        <p:spPr bwMode="auto">
          <a:xfrm flipH="1">
            <a:off x="3653636" y="2038293"/>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1" name="Line 12">
            <a:extLst>
              <a:ext uri="{FF2B5EF4-FFF2-40B4-BE49-F238E27FC236}">
                <a16:creationId xmlns:a16="http://schemas.microsoft.com/office/drawing/2014/main" id="{99C96279-FFC0-66BD-AAD6-D2E1B3D918EF}"/>
              </a:ext>
            </a:extLst>
          </p:cNvPr>
          <p:cNvSpPr>
            <a:spLocks noChangeShapeType="1"/>
          </p:cNvSpPr>
          <p:nvPr/>
        </p:nvSpPr>
        <p:spPr bwMode="auto">
          <a:xfrm>
            <a:off x="4322901" y="205971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Text Box 16">
            <a:extLst>
              <a:ext uri="{FF2B5EF4-FFF2-40B4-BE49-F238E27FC236}">
                <a16:creationId xmlns:a16="http://schemas.microsoft.com/office/drawing/2014/main" id="{DE887D21-4245-5F3E-9073-B667E7695C92}"/>
              </a:ext>
            </a:extLst>
          </p:cNvPr>
          <p:cNvSpPr txBox="1">
            <a:spLocks noChangeArrowheads="1"/>
          </p:cNvSpPr>
          <p:nvPr/>
        </p:nvSpPr>
        <p:spPr bwMode="auto">
          <a:xfrm>
            <a:off x="381181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Bar</a:t>
            </a:r>
            <a:endParaRPr lang="en-US" altLang="en-US" sz="1467" dirty="0">
              <a:solidFill>
                <a:schemeClr val="bg2"/>
              </a:solidFill>
              <a:latin typeface="Arial" panose="020B0604020202020204" pitchFamily="34" charset="0"/>
            </a:endParaRPr>
          </a:p>
        </p:txBody>
      </p:sp>
      <p:sp>
        <p:nvSpPr>
          <p:cNvPr id="24" name="Line 11">
            <a:extLst>
              <a:ext uri="{FF2B5EF4-FFF2-40B4-BE49-F238E27FC236}">
                <a16:creationId xmlns:a16="http://schemas.microsoft.com/office/drawing/2014/main" id="{97D0A700-9129-61C2-3378-B32B030C6A8A}"/>
              </a:ext>
            </a:extLst>
          </p:cNvPr>
          <p:cNvSpPr>
            <a:spLocks noChangeShapeType="1"/>
          </p:cNvSpPr>
          <p:nvPr/>
        </p:nvSpPr>
        <p:spPr bwMode="auto">
          <a:xfrm flipH="1">
            <a:off x="6137470" y="2048385"/>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Line 12">
            <a:extLst>
              <a:ext uri="{FF2B5EF4-FFF2-40B4-BE49-F238E27FC236}">
                <a16:creationId xmlns:a16="http://schemas.microsoft.com/office/drawing/2014/main" id="{F72E50C4-8A17-930A-D3C3-68DE9EED5A87}"/>
              </a:ext>
            </a:extLst>
          </p:cNvPr>
          <p:cNvSpPr>
            <a:spLocks noChangeShapeType="1"/>
          </p:cNvSpPr>
          <p:nvPr/>
        </p:nvSpPr>
        <p:spPr bwMode="auto">
          <a:xfrm>
            <a:off x="6806736" y="2069806"/>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 Box 16">
            <a:extLst>
              <a:ext uri="{FF2B5EF4-FFF2-40B4-BE49-F238E27FC236}">
                <a16:creationId xmlns:a16="http://schemas.microsoft.com/office/drawing/2014/main" id="{8D71544D-1C25-629D-A22E-5053BD46B8FE}"/>
              </a:ext>
            </a:extLst>
          </p:cNvPr>
          <p:cNvSpPr txBox="1">
            <a:spLocks noChangeArrowheads="1"/>
          </p:cNvSpPr>
          <p:nvPr/>
        </p:nvSpPr>
        <p:spPr bwMode="auto">
          <a:xfrm>
            <a:off x="6295651" y="1710900"/>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32" name="Line 11">
            <a:extLst>
              <a:ext uri="{FF2B5EF4-FFF2-40B4-BE49-F238E27FC236}">
                <a16:creationId xmlns:a16="http://schemas.microsoft.com/office/drawing/2014/main" id="{FB838E9A-5681-7170-CE12-0CDD9AEFF4FA}"/>
              </a:ext>
            </a:extLst>
          </p:cNvPr>
          <p:cNvSpPr>
            <a:spLocks noChangeShapeType="1"/>
          </p:cNvSpPr>
          <p:nvPr/>
        </p:nvSpPr>
        <p:spPr bwMode="auto">
          <a:xfrm flipH="1">
            <a:off x="3697201" y="4215378"/>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3" name="Line 12">
            <a:extLst>
              <a:ext uri="{FF2B5EF4-FFF2-40B4-BE49-F238E27FC236}">
                <a16:creationId xmlns:a16="http://schemas.microsoft.com/office/drawing/2014/main" id="{34946157-120A-990B-0430-50407CDB44F1}"/>
              </a:ext>
            </a:extLst>
          </p:cNvPr>
          <p:cNvSpPr>
            <a:spLocks noChangeShapeType="1"/>
          </p:cNvSpPr>
          <p:nvPr/>
        </p:nvSpPr>
        <p:spPr bwMode="auto">
          <a:xfrm>
            <a:off x="4366467" y="4236800"/>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4" name="Text Box 16">
            <a:extLst>
              <a:ext uri="{FF2B5EF4-FFF2-40B4-BE49-F238E27FC236}">
                <a16:creationId xmlns:a16="http://schemas.microsoft.com/office/drawing/2014/main" id="{74772E58-0814-4982-2BEA-BC69421D52F2}"/>
              </a:ext>
            </a:extLst>
          </p:cNvPr>
          <p:cNvSpPr txBox="1">
            <a:spLocks noChangeArrowheads="1"/>
          </p:cNvSpPr>
          <p:nvPr/>
        </p:nvSpPr>
        <p:spPr bwMode="auto">
          <a:xfrm>
            <a:off x="3855382" y="387789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36" name="Line 11">
            <a:extLst>
              <a:ext uri="{FF2B5EF4-FFF2-40B4-BE49-F238E27FC236}">
                <a16:creationId xmlns:a16="http://schemas.microsoft.com/office/drawing/2014/main" id="{EC127B0B-B732-D5A8-A412-F21AE2FC8D28}"/>
              </a:ext>
            </a:extLst>
          </p:cNvPr>
          <p:cNvSpPr>
            <a:spLocks noChangeShapeType="1"/>
          </p:cNvSpPr>
          <p:nvPr/>
        </p:nvSpPr>
        <p:spPr bwMode="auto">
          <a:xfrm flipH="1">
            <a:off x="6137470" y="4199979"/>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7" name="Line 12">
            <a:extLst>
              <a:ext uri="{FF2B5EF4-FFF2-40B4-BE49-F238E27FC236}">
                <a16:creationId xmlns:a16="http://schemas.microsoft.com/office/drawing/2014/main" id="{1F3A223B-E092-70DC-8629-6FB7497AD60D}"/>
              </a:ext>
            </a:extLst>
          </p:cNvPr>
          <p:cNvSpPr>
            <a:spLocks noChangeShapeType="1"/>
          </p:cNvSpPr>
          <p:nvPr/>
        </p:nvSpPr>
        <p:spPr bwMode="auto">
          <a:xfrm>
            <a:off x="6806736" y="4221401"/>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8" name="Text Box 16">
            <a:extLst>
              <a:ext uri="{FF2B5EF4-FFF2-40B4-BE49-F238E27FC236}">
                <a16:creationId xmlns:a16="http://schemas.microsoft.com/office/drawing/2014/main" id="{DAC3B64B-BFD7-90F5-A910-EC67754127A4}"/>
              </a:ext>
            </a:extLst>
          </p:cNvPr>
          <p:cNvSpPr txBox="1">
            <a:spLocks noChangeArrowheads="1"/>
          </p:cNvSpPr>
          <p:nvPr/>
        </p:nvSpPr>
        <p:spPr bwMode="auto">
          <a:xfrm>
            <a:off x="6225801" y="3862495"/>
            <a:ext cx="1118337"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err="1">
                <a:solidFill>
                  <a:srgbClr val="2D1993"/>
                </a:solidFill>
                <a:latin typeface="Arial" panose="020B0604020202020204" pitchFamily="34" charset="0"/>
              </a:rPr>
              <a:t>Reserv</a:t>
            </a:r>
            <a:r>
              <a:rPr lang="en-US" altLang="en-US" sz="1467" dirty="0">
                <a:solidFill>
                  <a:srgbClr val="2D1993"/>
                </a:solidFill>
                <a:latin typeface="Arial" panose="020B0604020202020204" pitchFamily="34" charset="0"/>
              </a:rPr>
              <a:t>.</a:t>
            </a:r>
            <a:endParaRPr lang="en-US" altLang="en-US" sz="1467" dirty="0">
              <a:solidFill>
                <a:schemeClr val="bg2"/>
              </a:solidFill>
              <a:latin typeface="Arial" panose="020B0604020202020204" pitchFamily="34" charset="0"/>
            </a:endParaRPr>
          </a:p>
        </p:txBody>
      </p:sp>
      <p:sp>
        <p:nvSpPr>
          <p:cNvPr id="40" name="Line 11">
            <a:extLst>
              <a:ext uri="{FF2B5EF4-FFF2-40B4-BE49-F238E27FC236}">
                <a16:creationId xmlns:a16="http://schemas.microsoft.com/office/drawing/2014/main" id="{3DBA216B-A58A-2F88-B74A-41C1EEF5C09F}"/>
              </a:ext>
            </a:extLst>
          </p:cNvPr>
          <p:cNvSpPr>
            <a:spLocks noChangeShapeType="1"/>
          </p:cNvSpPr>
          <p:nvPr/>
        </p:nvSpPr>
        <p:spPr bwMode="auto">
          <a:xfrm flipH="1">
            <a:off x="8597414" y="2058477"/>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1" name="Line 12">
            <a:extLst>
              <a:ext uri="{FF2B5EF4-FFF2-40B4-BE49-F238E27FC236}">
                <a16:creationId xmlns:a16="http://schemas.microsoft.com/office/drawing/2014/main" id="{EA75B710-53F0-F5EC-6918-A36E13A9F098}"/>
              </a:ext>
            </a:extLst>
          </p:cNvPr>
          <p:cNvSpPr>
            <a:spLocks noChangeShapeType="1"/>
          </p:cNvSpPr>
          <p:nvPr/>
        </p:nvSpPr>
        <p:spPr bwMode="auto">
          <a:xfrm>
            <a:off x="9266680" y="2079898"/>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2" name="Text Box 16">
            <a:extLst>
              <a:ext uri="{FF2B5EF4-FFF2-40B4-BE49-F238E27FC236}">
                <a16:creationId xmlns:a16="http://schemas.microsoft.com/office/drawing/2014/main" id="{4888C2F1-ED44-C790-EA53-758A9CDCE7A6}"/>
              </a:ext>
            </a:extLst>
          </p:cNvPr>
          <p:cNvSpPr txBox="1">
            <a:spLocks noChangeArrowheads="1"/>
          </p:cNvSpPr>
          <p:nvPr/>
        </p:nvSpPr>
        <p:spPr bwMode="auto">
          <a:xfrm>
            <a:off x="8755595" y="1720993"/>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Hungry</a:t>
            </a:r>
            <a:endParaRPr lang="en-US" altLang="en-US" sz="1467" dirty="0">
              <a:solidFill>
                <a:schemeClr val="bg2"/>
              </a:solidFill>
              <a:latin typeface="Arial" panose="020B0604020202020204" pitchFamily="34" charset="0"/>
            </a:endParaRPr>
          </a:p>
        </p:txBody>
      </p:sp>
      <p:sp>
        <p:nvSpPr>
          <p:cNvPr id="43" name="Line 10">
            <a:extLst>
              <a:ext uri="{FF2B5EF4-FFF2-40B4-BE49-F238E27FC236}">
                <a16:creationId xmlns:a16="http://schemas.microsoft.com/office/drawing/2014/main" id="{63B77AC9-63CC-2642-7E4B-4ED408150883}"/>
              </a:ext>
            </a:extLst>
          </p:cNvPr>
          <p:cNvSpPr>
            <a:spLocks noChangeShapeType="1"/>
          </p:cNvSpPr>
          <p:nvPr/>
        </p:nvSpPr>
        <p:spPr bwMode="auto">
          <a:xfrm flipH="1">
            <a:off x="9693257" y="4246544"/>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4" name="Line 11">
            <a:extLst>
              <a:ext uri="{FF2B5EF4-FFF2-40B4-BE49-F238E27FC236}">
                <a16:creationId xmlns:a16="http://schemas.microsoft.com/office/drawing/2014/main" id="{BF6220E1-775F-429A-6166-0A22D66561E6}"/>
              </a:ext>
            </a:extLst>
          </p:cNvPr>
          <p:cNvSpPr>
            <a:spLocks noChangeShapeType="1"/>
          </p:cNvSpPr>
          <p:nvPr/>
        </p:nvSpPr>
        <p:spPr bwMode="auto">
          <a:xfrm flipH="1">
            <a:off x="8526575" y="4210688"/>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5" name="Line 12">
            <a:extLst>
              <a:ext uri="{FF2B5EF4-FFF2-40B4-BE49-F238E27FC236}">
                <a16:creationId xmlns:a16="http://schemas.microsoft.com/office/drawing/2014/main" id="{61AE7B44-6BF3-56D4-44A2-0525C8DCD70E}"/>
              </a:ext>
            </a:extLst>
          </p:cNvPr>
          <p:cNvSpPr>
            <a:spLocks noChangeShapeType="1"/>
          </p:cNvSpPr>
          <p:nvPr/>
        </p:nvSpPr>
        <p:spPr bwMode="auto">
          <a:xfrm>
            <a:off x="10032437" y="4244011"/>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6" name="Text Box 16">
            <a:extLst>
              <a:ext uri="{FF2B5EF4-FFF2-40B4-BE49-F238E27FC236}">
                <a16:creationId xmlns:a16="http://schemas.microsoft.com/office/drawing/2014/main" id="{3D6B9032-74B4-CB65-E2D5-00D72E7D2FEE}"/>
              </a:ext>
            </a:extLst>
          </p:cNvPr>
          <p:cNvSpPr txBox="1">
            <a:spLocks noChangeArrowheads="1"/>
          </p:cNvSpPr>
          <p:nvPr/>
        </p:nvSpPr>
        <p:spPr bwMode="auto">
          <a:xfrm>
            <a:off x="9515261" y="389519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47" name="TextBox 46">
            <a:extLst>
              <a:ext uri="{FF2B5EF4-FFF2-40B4-BE49-F238E27FC236}">
                <a16:creationId xmlns:a16="http://schemas.microsoft.com/office/drawing/2014/main" id="{1CBFA00F-C603-35D4-B2F7-D6FE3798DC27}"/>
              </a:ext>
            </a:extLst>
          </p:cNvPr>
          <p:cNvSpPr txBox="1"/>
          <p:nvPr/>
        </p:nvSpPr>
        <p:spPr>
          <a:xfrm>
            <a:off x="878613" y="2055345"/>
            <a:ext cx="576248" cy="379656"/>
          </a:xfrm>
          <a:prstGeom prst="rect">
            <a:avLst/>
          </a:prstGeom>
          <a:noFill/>
        </p:spPr>
        <p:txBody>
          <a:bodyPr wrap="none" rtlCol="0">
            <a:spAutoFit/>
          </a:bodyPr>
          <a:lstStyle/>
          <a:p>
            <a:r>
              <a:rPr lang="sv-SE" sz="1867" dirty="0"/>
              <a:t>Yes</a:t>
            </a:r>
          </a:p>
        </p:txBody>
      </p:sp>
      <p:sp>
        <p:nvSpPr>
          <p:cNvPr id="48" name="TextBox 47">
            <a:extLst>
              <a:ext uri="{FF2B5EF4-FFF2-40B4-BE49-F238E27FC236}">
                <a16:creationId xmlns:a16="http://schemas.microsoft.com/office/drawing/2014/main" id="{9EA7FE0B-5290-8355-E550-8EEF302B3FA0}"/>
              </a:ext>
            </a:extLst>
          </p:cNvPr>
          <p:cNvSpPr txBox="1"/>
          <p:nvPr/>
        </p:nvSpPr>
        <p:spPr>
          <a:xfrm>
            <a:off x="3378821" y="2059713"/>
            <a:ext cx="576248" cy="379656"/>
          </a:xfrm>
          <a:prstGeom prst="rect">
            <a:avLst/>
          </a:prstGeom>
          <a:noFill/>
        </p:spPr>
        <p:txBody>
          <a:bodyPr wrap="none" rtlCol="0">
            <a:spAutoFit/>
          </a:bodyPr>
          <a:lstStyle/>
          <a:p>
            <a:r>
              <a:rPr lang="sv-SE" sz="1867" dirty="0"/>
              <a:t>Yes</a:t>
            </a:r>
          </a:p>
        </p:txBody>
      </p:sp>
      <p:sp>
        <p:nvSpPr>
          <p:cNvPr id="49" name="TextBox 48">
            <a:extLst>
              <a:ext uri="{FF2B5EF4-FFF2-40B4-BE49-F238E27FC236}">
                <a16:creationId xmlns:a16="http://schemas.microsoft.com/office/drawing/2014/main" id="{9846ECD7-DB18-2160-E6FB-99DF75528939}"/>
              </a:ext>
            </a:extLst>
          </p:cNvPr>
          <p:cNvSpPr txBox="1"/>
          <p:nvPr/>
        </p:nvSpPr>
        <p:spPr>
          <a:xfrm>
            <a:off x="5638361" y="2051579"/>
            <a:ext cx="849913" cy="379656"/>
          </a:xfrm>
          <a:prstGeom prst="rect">
            <a:avLst/>
          </a:prstGeom>
          <a:noFill/>
        </p:spPr>
        <p:txBody>
          <a:bodyPr wrap="none" rtlCol="0">
            <a:spAutoFit/>
          </a:bodyPr>
          <a:lstStyle/>
          <a:p>
            <a:r>
              <a:rPr lang="sv-SE" sz="1867" dirty="0"/>
              <a:t>Friday</a:t>
            </a:r>
          </a:p>
        </p:txBody>
      </p:sp>
      <p:sp>
        <p:nvSpPr>
          <p:cNvPr id="50" name="TextBox 49">
            <a:extLst>
              <a:ext uri="{FF2B5EF4-FFF2-40B4-BE49-F238E27FC236}">
                <a16:creationId xmlns:a16="http://schemas.microsoft.com/office/drawing/2014/main" id="{AE66E99B-A27B-46F3-6DCC-B4D9E9C7EF55}"/>
              </a:ext>
            </a:extLst>
          </p:cNvPr>
          <p:cNvSpPr txBox="1"/>
          <p:nvPr/>
        </p:nvSpPr>
        <p:spPr>
          <a:xfrm>
            <a:off x="8346496" y="2034421"/>
            <a:ext cx="576248" cy="379656"/>
          </a:xfrm>
          <a:prstGeom prst="rect">
            <a:avLst/>
          </a:prstGeom>
          <a:noFill/>
        </p:spPr>
        <p:txBody>
          <a:bodyPr wrap="none" rtlCol="0">
            <a:spAutoFit/>
          </a:bodyPr>
          <a:lstStyle/>
          <a:p>
            <a:r>
              <a:rPr lang="sv-SE" sz="1867" dirty="0"/>
              <a:t>Yes</a:t>
            </a:r>
          </a:p>
        </p:txBody>
      </p:sp>
      <p:sp>
        <p:nvSpPr>
          <p:cNvPr id="51" name="TextBox 50">
            <a:extLst>
              <a:ext uri="{FF2B5EF4-FFF2-40B4-BE49-F238E27FC236}">
                <a16:creationId xmlns:a16="http://schemas.microsoft.com/office/drawing/2014/main" id="{89AA1F85-DD09-C3B5-9DC1-D0A62E42123A}"/>
              </a:ext>
            </a:extLst>
          </p:cNvPr>
          <p:cNvSpPr txBox="1"/>
          <p:nvPr/>
        </p:nvSpPr>
        <p:spPr>
          <a:xfrm>
            <a:off x="3405504" y="4222637"/>
            <a:ext cx="576248" cy="379656"/>
          </a:xfrm>
          <a:prstGeom prst="rect">
            <a:avLst/>
          </a:prstGeom>
          <a:noFill/>
        </p:spPr>
        <p:txBody>
          <a:bodyPr wrap="none" rtlCol="0">
            <a:spAutoFit/>
          </a:bodyPr>
          <a:lstStyle/>
          <a:p>
            <a:r>
              <a:rPr lang="sv-SE" sz="1867" dirty="0"/>
              <a:t>Yes</a:t>
            </a:r>
          </a:p>
        </p:txBody>
      </p:sp>
      <p:sp>
        <p:nvSpPr>
          <p:cNvPr id="52" name="TextBox 51">
            <a:extLst>
              <a:ext uri="{FF2B5EF4-FFF2-40B4-BE49-F238E27FC236}">
                <a16:creationId xmlns:a16="http://schemas.microsoft.com/office/drawing/2014/main" id="{DA36F039-8455-15B1-7670-DAC56ADCA999}"/>
              </a:ext>
            </a:extLst>
          </p:cNvPr>
          <p:cNvSpPr txBox="1"/>
          <p:nvPr/>
        </p:nvSpPr>
        <p:spPr>
          <a:xfrm>
            <a:off x="5835345" y="4221400"/>
            <a:ext cx="576248" cy="379656"/>
          </a:xfrm>
          <a:prstGeom prst="rect">
            <a:avLst/>
          </a:prstGeom>
          <a:noFill/>
        </p:spPr>
        <p:txBody>
          <a:bodyPr wrap="none" rtlCol="0">
            <a:spAutoFit/>
          </a:bodyPr>
          <a:lstStyle/>
          <a:p>
            <a:r>
              <a:rPr lang="sv-SE" sz="1867" dirty="0"/>
              <a:t>Yes</a:t>
            </a:r>
          </a:p>
        </p:txBody>
      </p:sp>
      <p:sp>
        <p:nvSpPr>
          <p:cNvPr id="53" name="Line 10">
            <a:extLst>
              <a:ext uri="{FF2B5EF4-FFF2-40B4-BE49-F238E27FC236}">
                <a16:creationId xmlns:a16="http://schemas.microsoft.com/office/drawing/2014/main" id="{079CA5B1-D10F-0B59-E7DC-66DFBC3C56CC}"/>
              </a:ext>
            </a:extLst>
          </p:cNvPr>
          <p:cNvSpPr>
            <a:spLocks noChangeShapeType="1"/>
          </p:cNvSpPr>
          <p:nvPr/>
        </p:nvSpPr>
        <p:spPr bwMode="auto">
          <a:xfrm>
            <a:off x="10048512" y="4254103"/>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4" name="TextBox 53">
            <a:extLst>
              <a:ext uri="{FF2B5EF4-FFF2-40B4-BE49-F238E27FC236}">
                <a16:creationId xmlns:a16="http://schemas.microsoft.com/office/drawing/2014/main" id="{4A51A8F2-ACB0-2867-EBE9-7E9032F1BB66}"/>
              </a:ext>
            </a:extLst>
          </p:cNvPr>
          <p:cNvSpPr txBox="1"/>
          <p:nvPr/>
        </p:nvSpPr>
        <p:spPr>
          <a:xfrm>
            <a:off x="8339870" y="4288688"/>
            <a:ext cx="930063" cy="379656"/>
          </a:xfrm>
          <a:prstGeom prst="rect">
            <a:avLst/>
          </a:prstGeom>
          <a:noFill/>
        </p:spPr>
        <p:txBody>
          <a:bodyPr wrap="none" rtlCol="0">
            <a:spAutoFit/>
          </a:bodyPr>
          <a:lstStyle/>
          <a:p>
            <a:r>
              <a:rPr lang="sv-SE" sz="1867" dirty="0"/>
              <a:t>French</a:t>
            </a:r>
          </a:p>
        </p:txBody>
      </p:sp>
      <p:sp>
        <p:nvSpPr>
          <p:cNvPr id="55" name="TextBox 54">
            <a:extLst>
              <a:ext uri="{FF2B5EF4-FFF2-40B4-BE49-F238E27FC236}">
                <a16:creationId xmlns:a16="http://schemas.microsoft.com/office/drawing/2014/main" id="{C507364D-88A3-D030-F4CD-4F7947377659}"/>
              </a:ext>
            </a:extLst>
          </p:cNvPr>
          <p:cNvSpPr txBox="1"/>
          <p:nvPr/>
        </p:nvSpPr>
        <p:spPr>
          <a:xfrm>
            <a:off x="9102590" y="4499752"/>
            <a:ext cx="649537" cy="379656"/>
          </a:xfrm>
          <a:prstGeom prst="rect">
            <a:avLst/>
          </a:prstGeom>
          <a:noFill/>
        </p:spPr>
        <p:txBody>
          <a:bodyPr wrap="none" rtlCol="0">
            <a:spAutoFit/>
          </a:bodyPr>
          <a:lstStyle/>
          <a:p>
            <a:r>
              <a:rPr lang="sv-SE" sz="1867" dirty="0"/>
              <a:t>Thai</a:t>
            </a:r>
          </a:p>
        </p:txBody>
      </p:sp>
      <p:sp>
        <p:nvSpPr>
          <p:cNvPr id="56" name="TextBox 55">
            <a:extLst>
              <a:ext uri="{FF2B5EF4-FFF2-40B4-BE49-F238E27FC236}">
                <a16:creationId xmlns:a16="http://schemas.microsoft.com/office/drawing/2014/main" id="{25DCCBAA-450B-7B01-08FF-0C66F6E61634}"/>
              </a:ext>
            </a:extLst>
          </p:cNvPr>
          <p:cNvSpPr txBox="1"/>
          <p:nvPr/>
        </p:nvSpPr>
        <p:spPr>
          <a:xfrm>
            <a:off x="10450300" y="4499752"/>
            <a:ext cx="821059" cy="379656"/>
          </a:xfrm>
          <a:prstGeom prst="rect">
            <a:avLst/>
          </a:prstGeom>
          <a:noFill/>
        </p:spPr>
        <p:txBody>
          <a:bodyPr wrap="none" rtlCol="0">
            <a:spAutoFit/>
          </a:bodyPr>
          <a:lstStyle/>
          <a:p>
            <a:r>
              <a:rPr lang="sv-SE" sz="1867" dirty="0"/>
              <a:t>Italian</a:t>
            </a:r>
          </a:p>
        </p:txBody>
      </p:sp>
      <p:sp>
        <p:nvSpPr>
          <p:cNvPr id="57" name="TextBox 56">
            <a:extLst>
              <a:ext uri="{FF2B5EF4-FFF2-40B4-BE49-F238E27FC236}">
                <a16:creationId xmlns:a16="http://schemas.microsoft.com/office/drawing/2014/main" id="{B00A1BF0-3B7C-3A97-D8E6-B875CEB4DD1E}"/>
              </a:ext>
            </a:extLst>
          </p:cNvPr>
          <p:cNvSpPr txBox="1"/>
          <p:nvPr/>
        </p:nvSpPr>
        <p:spPr>
          <a:xfrm>
            <a:off x="10599322" y="4121659"/>
            <a:ext cx="904415" cy="379656"/>
          </a:xfrm>
          <a:prstGeom prst="rect">
            <a:avLst/>
          </a:prstGeom>
          <a:noFill/>
        </p:spPr>
        <p:txBody>
          <a:bodyPr wrap="none" rtlCol="0">
            <a:spAutoFit/>
          </a:bodyPr>
          <a:lstStyle/>
          <a:p>
            <a:r>
              <a:rPr lang="sv-SE" sz="1867" dirty="0"/>
              <a:t>Burger</a:t>
            </a:r>
          </a:p>
        </p:txBody>
      </p:sp>
      <p:sp>
        <p:nvSpPr>
          <p:cNvPr id="59" name="TextBox 58">
            <a:extLst>
              <a:ext uri="{FF2B5EF4-FFF2-40B4-BE49-F238E27FC236}">
                <a16:creationId xmlns:a16="http://schemas.microsoft.com/office/drawing/2014/main" id="{AEEF9B10-4748-C125-A873-CEFCC8E43FBE}"/>
              </a:ext>
            </a:extLst>
          </p:cNvPr>
          <p:cNvSpPr txBox="1"/>
          <p:nvPr/>
        </p:nvSpPr>
        <p:spPr>
          <a:xfrm>
            <a:off x="7001695" y="2022253"/>
            <a:ext cx="1143262" cy="379656"/>
          </a:xfrm>
          <a:prstGeom prst="rect">
            <a:avLst/>
          </a:prstGeom>
          <a:noFill/>
        </p:spPr>
        <p:txBody>
          <a:bodyPr wrap="none" rtlCol="0">
            <a:spAutoFit/>
          </a:bodyPr>
          <a:lstStyle/>
          <a:p>
            <a:r>
              <a:rPr lang="sv-SE" sz="1867" dirty="0"/>
              <a:t>Saturday</a:t>
            </a:r>
          </a:p>
        </p:txBody>
      </p:sp>
      <p:sp>
        <p:nvSpPr>
          <p:cNvPr id="63" name="TextBox 62">
            <a:extLst>
              <a:ext uri="{FF2B5EF4-FFF2-40B4-BE49-F238E27FC236}">
                <a16:creationId xmlns:a16="http://schemas.microsoft.com/office/drawing/2014/main" id="{EDF53007-0F7E-1432-5B0D-FF6284F709D9}"/>
              </a:ext>
            </a:extLst>
          </p:cNvPr>
          <p:cNvSpPr txBox="1"/>
          <p:nvPr/>
        </p:nvSpPr>
        <p:spPr>
          <a:xfrm>
            <a:off x="2129156" y="2076640"/>
            <a:ext cx="490840" cy="379656"/>
          </a:xfrm>
          <a:prstGeom prst="rect">
            <a:avLst/>
          </a:prstGeom>
          <a:noFill/>
        </p:spPr>
        <p:txBody>
          <a:bodyPr wrap="none" rtlCol="0">
            <a:spAutoFit/>
          </a:bodyPr>
          <a:lstStyle/>
          <a:p>
            <a:r>
              <a:rPr lang="sv-SE" sz="1867" dirty="0"/>
              <a:t>No</a:t>
            </a:r>
          </a:p>
        </p:txBody>
      </p:sp>
      <p:sp>
        <p:nvSpPr>
          <p:cNvPr id="65" name="TextBox 64">
            <a:extLst>
              <a:ext uri="{FF2B5EF4-FFF2-40B4-BE49-F238E27FC236}">
                <a16:creationId xmlns:a16="http://schemas.microsoft.com/office/drawing/2014/main" id="{746A8277-DA3A-F5DD-6815-2C37FC9AF308}"/>
              </a:ext>
            </a:extLst>
          </p:cNvPr>
          <p:cNvSpPr txBox="1"/>
          <p:nvPr/>
        </p:nvSpPr>
        <p:spPr>
          <a:xfrm>
            <a:off x="4624234" y="2055345"/>
            <a:ext cx="490840" cy="379656"/>
          </a:xfrm>
          <a:prstGeom prst="rect">
            <a:avLst/>
          </a:prstGeom>
          <a:noFill/>
        </p:spPr>
        <p:txBody>
          <a:bodyPr wrap="none" rtlCol="0">
            <a:spAutoFit/>
          </a:bodyPr>
          <a:lstStyle/>
          <a:p>
            <a:r>
              <a:rPr lang="sv-SE" sz="1867" dirty="0"/>
              <a:t>No</a:t>
            </a:r>
          </a:p>
        </p:txBody>
      </p:sp>
      <p:sp>
        <p:nvSpPr>
          <p:cNvPr id="66" name="TextBox 65">
            <a:extLst>
              <a:ext uri="{FF2B5EF4-FFF2-40B4-BE49-F238E27FC236}">
                <a16:creationId xmlns:a16="http://schemas.microsoft.com/office/drawing/2014/main" id="{341CBE93-7B14-93BA-E389-E5292A3CB994}"/>
              </a:ext>
            </a:extLst>
          </p:cNvPr>
          <p:cNvSpPr txBox="1"/>
          <p:nvPr/>
        </p:nvSpPr>
        <p:spPr>
          <a:xfrm>
            <a:off x="9693258" y="2055369"/>
            <a:ext cx="490840" cy="379656"/>
          </a:xfrm>
          <a:prstGeom prst="rect">
            <a:avLst/>
          </a:prstGeom>
          <a:noFill/>
        </p:spPr>
        <p:txBody>
          <a:bodyPr wrap="none" rtlCol="0">
            <a:spAutoFit/>
          </a:bodyPr>
          <a:lstStyle/>
          <a:p>
            <a:r>
              <a:rPr lang="sv-SE" sz="1867" dirty="0"/>
              <a:t>No</a:t>
            </a:r>
          </a:p>
        </p:txBody>
      </p:sp>
      <p:sp>
        <p:nvSpPr>
          <p:cNvPr id="67" name="TextBox 66">
            <a:extLst>
              <a:ext uri="{FF2B5EF4-FFF2-40B4-BE49-F238E27FC236}">
                <a16:creationId xmlns:a16="http://schemas.microsoft.com/office/drawing/2014/main" id="{6961741E-5F8D-0321-9C2F-E10BADA700D8}"/>
              </a:ext>
            </a:extLst>
          </p:cNvPr>
          <p:cNvSpPr txBox="1"/>
          <p:nvPr/>
        </p:nvSpPr>
        <p:spPr>
          <a:xfrm>
            <a:off x="4787499" y="4245497"/>
            <a:ext cx="490840" cy="379656"/>
          </a:xfrm>
          <a:prstGeom prst="rect">
            <a:avLst/>
          </a:prstGeom>
          <a:noFill/>
        </p:spPr>
        <p:txBody>
          <a:bodyPr wrap="none" rtlCol="0">
            <a:spAutoFit/>
          </a:bodyPr>
          <a:lstStyle/>
          <a:p>
            <a:r>
              <a:rPr lang="sv-SE" sz="1867" dirty="0"/>
              <a:t>No</a:t>
            </a:r>
          </a:p>
        </p:txBody>
      </p:sp>
      <p:sp>
        <p:nvSpPr>
          <p:cNvPr id="68" name="TextBox 67">
            <a:extLst>
              <a:ext uri="{FF2B5EF4-FFF2-40B4-BE49-F238E27FC236}">
                <a16:creationId xmlns:a16="http://schemas.microsoft.com/office/drawing/2014/main" id="{B15D15CA-A922-3117-2F7A-30C8208F3A7B}"/>
              </a:ext>
            </a:extLst>
          </p:cNvPr>
          <p:cNvSpPr txBox="1"/>
          <p:nvPr/>
        </p:nvSpPr>
        <p:spPr>
          <a:xfrm>
            <a:off x="7264611" y="4201465"/>
            <a:ext cx="490840" cy="379656"/>
          </a:xfrm>
          <a:prstGeom prst="rect">
            <a:avLst/>
          </a:prstGeom>
          <a:noFill/>
        </p:spPr>
        <p:txBody>
          <a:bodyPr wrap="none" rtlCol="0">
            <a:spAutoFit/>
          </a:bodyPr>
          <a:lstStyle/>
          <a:p>
            <a:r>
              <a:rPr lang="sv-SE" sz="1867" dirty="0"/>
              <a:t>No</a:t>
            </a:r>
          </a:p>
        </p:txBody>
      </p:sp>
      <p:graphicFrame>
        <p:nvGraphicFramePr>
          <p:cNvPr id="74" name="Table 74">
            <a:extLst>
              <a:ext uri="{FF2B5EF4-FFF2-40B4-BE49-F238E27FC236}">
                <a16:creationId xmlns:a16="http://schemas.microsoft.com/office/drawing/2014/main" id="{02226AE6-E9B6-E687-2804-EAEAAA8B54D9}"/>
              </a:ext>
            </a:extLst>
          </p:cNvPr>
          <p:cNvGraphicFramePr>
            <a:graphicFrameLocks noGrp="1"/>
          </p:cNvGraphicFramePr>
          <p:nvPr/>
        </p:nvGraphicFramePr>
        <p:xfrm>
          <a:off x="977708" y="268607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5" name="Table 74">
            <a:extLst>
              <a:ext uri="{FF2B5EF4-FFF2-40B4-BE49-F238E27FC236}">
                <a16:creationId xmlns:a16="http://schemas.microsoft.com/office/drawing/2014/main" id="{9F1EE648-040E-A6EF-A937-274BB7140CAD}"/>
              </a:ext>
            </a:extLst>
          </p:cNvPr>
          <p:cNvGraphicFramePr>
            <a:graphicFrameLocks noGrp="1"/>
          </p:cNvGraphicFramePr>
          <p:nvPr/>
        </p:nvGraphicFramePr>
        <p:xfrm>
          <a:off x="2242700" y="266340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6" name="Table 74">
            <a:extLst>
              <a:ext uri="{FF2B5EF4-FFF2-40B4-BE49-F238E27FC236}">
                <a16:creationId xmlns:a16="http://schemas.microsoft.com/office/drawing/2014/main" id="{27F21D03-0F5B-4092-FC32-4D2EE09CB5DD}"/>
              </a:ext>
            </a:extLst>
          </p:cNvPr>
          <p:cNvGraphicFramePr>
            <a:graphicFrameLocks noGrp="1"/>
          </p:cNvGraphicFramePr>
          <p:nvPr/>
        </p:nvGraphicFramePr>
        <p:xfrm>
          <a:off x="3481067" y="267708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7" name="Table 74">
            <a:extLst>
              <a:ext uri="{FF2B5EF4-FFF2-40B4-BE49-F238E27FC236}">
                <a16:creationId xmlns:a16="http://schemas.microsoft.com/office/drawing/2014/main" id="{BD14298F-F324-439B-EEBF-A97CE65A15D3}"/>
              </a:ext>
            </a:extLst>
          </p:cNvPr>
          <p:cNvGraphicFramePr>
            <a:graphicFrameLocks noGrp="1"/>
          </p:cNvGraphicFramePr>
          <p:nvPr/>
        </p:nvGraphicFramePr>
        <p:xfrm>
          <a:off x="4801780"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8" name="Table 74">
            <a:extLst>
              <a:ext uri="{FF2B5EF4-FFF2-40B4-BE49-F238E27FC236}">
                <a16:creationId xmlns:a16="http://schemas.microsoft.com/office/drawing/2014/main" id="{70C6F931-683F-408E-A2CC-D8CB8FB08FBA}"/>
              </a:ext>
            </a:extLst>
          </p:cNvPr>
          <p:cNvGraphicFramePr>
            <a:graphicFrameLocks noGrp="1"/>
          </p:cNvGraphicFramePr>
          <p:nvPr/>
        </p:nvGraphicFramePr>
        <p:xfrm>
          <a:off x="5950312"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9" name="Table 74">
            <a:extLst>
              <a:ext uri="{FF2B5EF4-FFF2-40B4-BE49-F238E27FC236}">
                <a16:creationId xmlns:a16="http://schemas.microsoft.com/office/drawing/2014/main" id="{35498A95-AF5F-F1A3-359D-7D1660350664}"/>
              </a:ext>
            </a:extLst>
          </p:cNvPr>
          <p:cNvGraphicFramePr>
            <a:graphicFrameLocks noGrp="1"/>
          </p:cNvGraphicFramePr>
          <p:nvPr/>
        </p:nvGraphicFramePr>
        <p:xfrm>
          <a:off x="7262665" y="267271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0" name="Table 74">
            <a:extLst>
              <a:ext uri="{FF2B5EF4-FFF2-40B4-BE49-F238E27FC236}">
                <a16:creationId xmlns:a16="http://schemas.microsoft.com/office/drawing/2014/main" id="{87BFC74D-D6D2-FB07-F7D0-2CEF8168BDC9}"/>
              </a:ext>
            </a:extLst>
          </p:cNvPr>
          <p:cNvGraphicFramePr>
            <a:graphicFrameLocks noGrp="1"/>
          </p:cNvGraphicFramePr>
          <p:nvPr/>
        </p:nvGraphicFramePr>
        <p:xfrm>
          <a:off x="8459493" y="2678088"/>
          <a:ext cx="440691" cy="822960"/>
        </p:xfrm>
        <a:graphic>
          <a:graphicData uri="http://schemas.openxmlformats.org/drawingml/2006/table">
            <a:tbl>
              <a:tblPr firstRow="1" bandRow="1">
                <a:tableStyleId>{5C22544A-7EE6-4342-B048-85BDC9FD1C3A}</a:tableStyleId>
              </a:tblPr>
              <a:tblGrid>
                <a:gridCol w="440691">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1" name="Table 74">
            <a:extLst>
              <a:ext uri="{FF2B5EF4-FFF2-40B4-BE49-F238E27FC236}">
                <a16:creationId xmlns:a16="http://schemas.microsoft.com/office/drawing/2014/main" id="{05B2F306-52A4-9108-461F-BA573C5F5B9B}"/>
              </a:ext>
            </a:extLst>
          </p:cNvPr>
          <p:cNvGraphicFramePr>
            <a:graphicFrameLocks noGrp="1"/>
          </p:cNvGraphicFramePr>
          <p:nvPr/>
        </p:nvGraphicFramePr>
        <p:xfrm>
          <a:off x="9719951" y="2689712"/>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5" name="Table 74">
            <a:extLst>
              <a:ext uri="{FF2B5EF4-FFF2-40B4-BE49-F238E27FC236}">
                <a16:creationId xmlns:a16="http://schemas.microsoft.com/office/drawing/2014/main" id="{268405EE-2966-C76C-6B23-5EAE18A31932}"/>
              </a:ext>
            </a:extLst>
          </p:cNvPr>
          <p:cNvGraphicFramePr>
            <a:graphicFrameLocks noGrp="1"/>
          </p:cNvGraphicFramePr>
          <p:nvPr/>
        </p:nvGraphicFramePr>
        <p:xfrm>
          <a:off x="3563635" y="486984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6" name="Table 74">
            <a:extLst>
              <a:ext uri="{FF2B5EF4-FFF2-40B4-BE49-F238E27FC236}">
                <a16:creationId xmlns:a16="http://schemas.microsoft.com/office/drawing/2014/main" id="{24F6FAEC-A892-CD70-9EA3-81F7055BF178}"/>
              </a:ext>
            </a:extLst>
          </p:cNvPr>
          <p:cNvGraphicFramePr>
            <a:graphicFrameLocks noGrp="1"/>
          </p:cNvGraphicFramePr>
          <p:nvPr/>
        </p:nvGraphicFramePr>
        <p:xfrm>
          <a:off x="4738271"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3</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7" name="Table 74">
            <a:extLst>
              <a:ext uri="{FF2B5EF4-FFF2-40B4-BE49-F238E27FC236}">
                <a16:creationId xmlns:a16="http://schemas.microsoft.com/office/drawing/2014/main" id="{31422EA4-9C8E-39CA-DBF0-8C0CFF77DDB4}"/>
              </a:ext>
            </a:extLst>
          </p:cNvPr>
          <p:cNvGraphicFramePr>
            <a:graphicFrameLocks noGrp="1"/>
          </p:cNvGraphicFramePr>
          <p:nvPr/>
        </p:nvGraphicFramePr>
        <p:xfrm>
          <a:off x="5966565"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8" name="Table 74">
            <a:extLst>
              <a:ext uri="{FF2B5EF4-FFF2-40B4-BE49-F238E27FC236}">
                <a16:creationId xmlns:a16="http://schemas.microsoft.com/office/drawing/2014/main" id="{3D96A6E6-30E0-644F-4180-7304899F0BA5}"/>
              </a:ext>
            </a:extLst>
          </p:cNvPr>
          <p:cNvGraphicFramePr>
            <a:graphicFrameLocks noGrp="1"/>
          </p:cNvGraphicFramePr>
          <p:nvPr/>
        </p:nvGraphicFramePr>
        <p:xfrm>
          <a:off x="7215423"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9" name="Table 74">
            <a:extLst>
              <a:ext uri="{FF2B5EF4-FFF2-40B4-BE49-F238E27FC236}">
                <a16:creationId xmlns:a16="http://schemas.microsoft.com/office/drawing/2014/main" id="{45C7D730-82CB-DF67-4FC6-DF7B1BEBCE93}"/>
              </a:ext>
            </a:extLst>
          </p:cNvPr>
          <p:cNvGraphicFramePr>
            <a:graphicFrameLocks noGrp="1"/>
          </p:cNvGraphicFramePr>
          <p:nvPr/>
        </p:nvGraphicFramePr>
        <p:xfrm>
          <a:off x="8371847"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0" name="Table 74">
            <a:extLst>
              <a:ext uri="{FF2B5EF4-FFF2-40B4-BE49-F238E27FC236}">
                <a16:creationId xmlns:a16="http://schemas.microsoft.com/office/drawing/2014/main" id="{543C4A8B-E4F5-DF95-13A1-9255A4A90C59}"/>
              </a:ext>
            </a:extLst>
          </p:cNvPr>
          <p:cNvGraphicFramePr>
            <a:graphicFrameLocks noGrp="1"/>
          </p:cNvGraphicFramePr>
          <p:nvPr/>
        </p:nvGraphicFramePr>
        <p:xfrm>
          <a:off x="9549831"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1" name="Table 74">
            <a:extLst>
              <a:ext uri="{FF2B5EF4-FFF2-40B4-BE49-F238E27FC236}">
                <a16:creationId xmlns:a16="http://schemas.microsoft.com/office/drawing/2014/main" id="{FC633C37-6440-1EF0-E453-32AB7CC80E71}"/>
              </a:ext>
            </a:extLst>
          </p:cNvPr>
          <p:cNvGraphicFramePr>
            <a:graphicFrameLocks noGrp="1"/>
          </p:cNvGraphicFramePr>
          <p:nvPr/>
        </p:nvGraphicFramePr>
        <p:xfrm>
          <a:off x="10314811" y="4902176"/>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2" name="Table 74">
            <a:extLst>
              <a:ext uri="{FF2B5EF4-FFF2-40B4-BE49-F238E27FC236}">
                <a16:creationId xmlns:a16="http://schemas.microsoft.com/office/drawing/2014/main" id="{5DD4602B-A665-A2AC-AD3C-CC6BE258C2DF}"/>
              </a:ext>
            </a:extLst>
          </p:cNvPr>
          <p:cNvGraphicFramePr>
            <a:graphicFrameLocks noGrp="1"/>
          </p:cNvGraphicFramePr>
          <p:nvPr/>
        </p:nvGraphicFramePr>
        <p:xfrm>
          <a:off x="11468935" y="485644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sp>
        <p:nvSpPr>
          <p:cNvPr id="3" name="Oval 2">
            <a:extLst>
              <a:ext uri="{FF2B5EF4-FFF2-40B4-BE49-F238E27FC236}">
                <a16:creationId xmlns:a16="http://schemas.microsoft.com/office/drawing/2014/main" id="{47361C42-BC3C-C873-D7C6-24BC5F140A19}"/>
              </a:ext>
            </a:extLst>
          </p:cNvPr>
          <p:cNvSpPr/>
          <p:nvPr/>
        </p:nvSpPr>
        <p:spPr>
          <a:xfrm>
            <a:off x="8064961" y="1495235"/>
            <a:ext cx="2485819" cy="2305963"/>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graphicFrame>
        <p:nvGraphicFramePr>
          <p:cNvPr id="4" name="Table 70">
            <a:extLst>
              <a:ext uri="{FF2B5EF4-FFF2-40B4-BE49-F238E27FC236}">
                <a16:creationId xmlns:a16="http://schemas.microsoft.com/office/drawing/2014/main" id="{8490249B-614A-F32A-A7A2-B1089713C818}"/>
              </a:ext>
            </a:extLst>
          </p:cNvPr>
          <p:cNvGraphicFramePr>
            <a:graphicFrameLocks noGrp="1"/>
          </p:cNvGraphicFramePr>
          <p:nvPr/>
        </p:nvGraphicFramePr>
        <p:xfrm>
          <a:off x="7427291" y="383504"/>
          <a:ext cx="4382768" cy="988906"/>
        </p:xfrm>
        <a:graphic>
          <a:graphicData uri="http://schemas.openxmlformats.org/drawingml/2006/table">
            <a:tbl>
              <a:tblPr firstRow="1" bandRow="1">
                <a:tableStyleId>{5C22544A-7EE6-4342-B048-85BDC9FD1C3A}</a:tableStyleId>
              </a:tblPr>
              <a:tblGrid>
                <a:gridCol w="1406436">
                  <a:extLst>
                    <a:ext uri="{9D8B030D-6E8A-4147-A177-3AD203B41FA5}">
                      <a16:colId xmlns:a16="http://schemas.microsoft.com/office/drawing/2014/main" val="2524332179"/>
                    </a:ext>
                  </a:extLst>
                </a:gridCol>
                <a:gridCol w="480053">
                  <a:extLst>
                    <a:ext uri="{9D8B030D-6E8A-4147-A177-3AD203B41FA5}">
                      <a16:colId xmlns:a16="http://schemas.microsoft.com/office/drawing/2014/main" val="1629596643"/>
                    </a:ext>
                  </a:extLst>
                </a:gridCol>
                <a:gridCol w="384043">
                  <a:extLst>
                    <a:ext uri="{9D8B030D-6E8A-4147-A177-3AD203B41FA5}">
                      <a16:colId xmlns:a16="http://schemas.microsoft.com/office/drawing/2014/main" val="1589974434"/>
                    </a:ext>
                  </a:extLst>
                </a:gridCol>
                <a:gridCol w="384043">
                  <a:extLst>
                    <a:ext uri="{9D8B030D-6E8A-4147-A177-3AD203B41FA5}">
                      <a16:colId xmlns:a16="http://schemas.microsoft.com/office/drawing/2014/main" val="4046111912"/>
                    </a:ext>
                  </a:extLst>
                </a:gridCol>
                <a:gridCol w="384043">
                  <a:extLst>
                    <a:ext uri="{9D8B030D-6E8A-4147-A177-3AD203B41FA5}">
                      <a16:colId xmlns:a16="http://schemas.microsoft.com/office/drawing/2014/main" val="1046218586"/>
                    </a:ext>
                  </a:extLst>
                </a:gridCol>
                <a:gridCol w="672075">
                  <a:extLst>
                    <a:ext uri="{9D8B030D-6E8A-4147-A177-3AD203B41FA5}">
                      <a16:colId xmlns:a16="http://schemas.microsoft.com/office/drawing/2014/main" val="1315517841"/>
                    </a:ext>
                  </a:extLst>
                </a:gridCol>
                <a:gridCol w="672075">
                  <a:extLst>
                    <a:ext uri="{9D8B030D-6E8A-4147-A177-3AD203B41FA5}">
                      <a16:colId xmlns:a16="http://schemas.microsoft.com/office/drawing/2014/main" val="775533058"/>
                    </a:ext>
                  </a:extLst>
                </a:gridCol>
              </a:tblGrid>
              <a:tr h="494453">
                <a:tc>
                  <a:txBody>
                    <a:bodyPr/>
                    <a:lstStyle/>
                    <a:p>
                      <a:r>
                        <a:rPr lang="sv-SE" sz="1900" dirty="0"/>
                        <a:t>Wait</a:t>
                      </a:r>
                    </a:p>
                  </a:txBody>
                  <a:tcPr marL="121920" marR="121920" marT="60960" marB="60960"/>
                </a:tc>
                <a:tc>
                  <a:txBody>
                    <a:bodyPr/>
                    <a:lstStyle/>
                    <a:p>
                      <a:pPr algn="r"/>
                      <a:endParaRPr lang="sv-SE" sz="2400" dirty="0"/>
                    </a:p>
                  </a:txBody>
                  <a:tcPr marL="121920" marR="121920" marT="60960" marB="60960"/>
                </a:tc>
                <a:tc>
                  <a:txBody>
                    <a:bodyPr/>
                    <a:lstStyle/>
                    <a:p>
                      <a:pPr algn="r"/>
                      <a:endParaRPr lang="sv-SE" sz="2400" dirty="0"/>
                    </a:p>
                  </a:txBody>
                  <a:tcPr marL="121920" marR="121920" marT="60960" marB="60960"/>
                </a:tc>
                <a:tc>
                  <a:txBody>
                    <a:bodyPr/>
                    <a:lstStyle/>
                    <a:p>
                      <a:pPr algn="r"/>
                      <a:r>
                        <a:rPr lang="sv-SE" sz="2400" dirty="0"/>
                        <a:t>4</a:t>
                      </a:r>
                    </a:p>
                  </a:txBody>
                  <a:tcPr marL="121920" marR="121920" marT="60960" marB="60960"/>
                </a:tc>
                <a:tc>
                  <a:txBody>
                    <a:bodyPr/>
                    <a:lstStyle/>
                    <a:p>
                      <a:pPr algn="r"/>
                      <a:endParaRPr lang="sv-SE" sz="2400" dirty="0"/>
                    </a:p>
                  </a:txBody>
                  <a:tcPr marL="121920" marR="121920" marT="60960" marB="60960"/>
                </a:tc>
                <a:tc>
                  <a:txBody>
                    <a:bodyPr/>
                    <a:lstStyle/>
                    <a:p>
                      <a:pPr algn="r"/>
                      <a:endParaRPr lang="sv-SE" sz="2400" dirty="0"/>
                    </a:p>
                  </a:txBody>
                  <a:tcPr marL="121920" marR="121920" marT="60960" marB="60960"/>
                </a:tc>
                <a:tc>
                  <a:txBody>
                    <a:bodyPr/>
                    <a:lstStyle/>
                    <a:p>
                      <a:pPr algn="r"/>
                      <a:r>
                        <a:rPr lang="sv-SE" sz="2400" dirty="0"/>
                        <a:t>12</a:t>
                      </a:r>
                    </a:p>
                  </a:txBody>
                  <a:tcPr marL="121920" marR="121920" marT="60960" marB="60960"/>
                </a:tc>
                <a:extLst>
                  <a:ext uri="{0D108BD9-81ED-4DB2-BD59-A6C34878D82A}">
                    <a16:rowId xmlns:a16="http://schemas.microsoft.com/office/drawing/2014/main" val="2640671001"/>
                  </a:ext>
                </a:extLst>
              </a:tr>
              <a:tr h="494453">
                <a:tc>
                  <a:txBody>
                    <a:bodyPr/>
                    <a:lstStyle/>
                    <a:p>
                      <a:r>
                        <a:rPr lang="sv-SE" sz="1900" dirty="0"/>
                        <a:t>Don’t wait</a:t>
                      </a:r>
                    </a:p>
                  </a:txBody>
                  <a:tcPr marL="121920" marR="121920" marT="60960" marB="60960"/>
                </a:tc>
                <a:tc>
                  <a:txBody>
                    <a:bodyPr/>
                    <a:lstStyle/>
                    <a:p>
                      <a:pPr algn="r"/>
                      <a:r>
                        <a:rPr lang="sv-SE" sz="2400" dirty="0"/>
                        <a:t>2</a:t>
                      </a:r>
                    </a:p>
                  </a:txBody>
                  <a:tcPr marL="121920" marR="121920" marT="60960" marB="60960"/>
                </a:tc>
                <a:tc>
                  <a:txBody>
                    <a:bodyPr/>
                    <a:lstStyle/>
                    <a:p>
                      <a:pPr algn="r"/>
                      <a:r>
                        <a:rPr lang="sv-SE" sz="2400" dirty="0"/>
                        <a:t>5</a:t>
                      </a:r>
                    </a:p>
                  </a:txBody>
                  <a:tcPr marL="121920" marR="121920" marT="60960" marB="60960"/>
                </a:tc>
                <a:tc>
                  <a:txBody>
                    <a:bodyPr/>
                    <a:lstStyle/>
                    <a:p>
                      <a:pPr algn="r"/>
                      <a:endParaRPr lang="sv-SE" sz="2400" dirty="0"/>
                    </a:p>
                  </a:txBody>
                  <a:tcPr marL="121920" marR="121920" marT="60960" marB="60960"/>
                </a:tc>
                <a:tc>
                  <a:txBody>
                    <a:bodyPr/>
                    <a:lstStyle/>
                    <a:p>
                      <a:pPr algn="r"/>
                      <a:r>
                        <a:rPr lang="sv-SE" sz="2400" dirty="0"/>
                        <a:t>9</a:t>
                      </a:r>
                    </a:p>
                  </a:txBody>
                  <a:tcPr marL="121920" marR="121920" marT="60960" marB="60960"/>
                </a:tc>
                <a:tc>
                  <a:txBody>
                    <a:bodyPr/>
                    <a:lstStyle/>
                    <a:p>
                      <a:pPr algn="r"/>
                      <a:r>
                        <a:rPr lang="sv-SE" sz="2400" dirty="0"/>
                        <a:t>10</a:t>
                      </a:r>
                    </a:p>
                  </a:txBody>
                  <a:tcPr marL="121920" marR="121920" marT="60960" marB="60960"/>
                </a:tc>
                <a:tc>
                  <a:txBody>
                    <a:bodyPr/>
                    <a:lstStyle/>
                    <a:p>
                      <a:pPr algn="r"/>
                      <a:endParaRPr lang="sv-SE" sz="2400" dirty="0"/>
                    </a:p>
                  </a:txBody>
                  <a:tcPr marL="121920" marR="121920" marT="60960" marB="60960"/>
                </a:tc>
                <a:extLst>
                  <a:ext uri="{0D108BD9-81ED-4DB2-BD59-A6C34878D82A}">
                    <a16:rowId xmlns:a16="http://schemas.microsoft.com/office/drawing/2014/main" val="615681162"/>
                  </a:ext>
                </a:extLst>
              </a:tr>
            </a:tbl>
          </a:graphicData>
        </a:graphic>
      </p:graphicFrame>
    </p:spTree>
    <p:extLst>
      <p:ext uri="{BB962C8B-B14F-4D97-AF65-F5344CB8AC3E}">
        <p14:creationId xmlns:p14="http://schemas.microsoft.com/office/powerpoint/2010/main" val="92400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833C-C43A-0A24-20C3-4959730D8949}"/>
              </a:ext>
            </a:extLst>
          </p:cNvPr>
          <p:cNvSpPr>
            <a:spLocks noGrp="1"/>
          </p:cNvSpPr>
          <p:nvPr>
            <p:ph type="title"/>
          </p:nvPr>
        </p:nvSpPr>
        <p:spPr/>
        <p:txBody>
          <a:bodyPr/>
          <a:lstStyle/>
          <a:p>
            <a:pPr algn="l"/>
            <a:r>
              <a:rPr lang="sv-SE" dirty="0"/>
              <a:t>Restaurant…</a:t>
            </a:r>
          </a:p>
        </p:txBody>
      </p:sp>
      <p:graphicFrame>
        <p:nvGraphicFramePr>
          <p:cNvPr id="4" name="Table 4">
            <a:extLst>
              <a:ext uri="{FF2B5EF4-FFF2-40B4-BE49-F238E27FC236}">
                <a16:creationId xmlns:a16="http://schemas.microsoft.com/office/drawing/2014/main" id="{C10D8842-11C1-7178-A582-2EC70EF620F4}"/>
              </a:ext>
            </a:extLst>
          </p:cNvPr>
          <p:cNvGraphicFramePr>
            <a:graphicFrameLocks noGrp="1"/>
          </p:cNvGraphicFramePr>
          <p:nvPr>
            <p:ph sz="half" idx="1"/>
            <p:extLst>
              <p:ext uri="{D42A27DB-BD31-4B8C-83A1-F6EECF244321}">
                <p14:modId xmlns:p14="http://schemas.microsoft.com/office/powerpoint/2010/main" val="3518412309"/>
              </p:ext>
            </p:extLst>
          </p:nvPr>
        </p:nvGraphicFramePr>
        <p:xfrm>
          <a:off x="489942" y="4661969"/>
          <a:ext cx="11270258" cy="1828800"/>
        </p:xfrm>
        <a:graphic>
          <a:graphicData uri="http://schemas.openxmlformats.org/drawingml/2006/table">
            <a:tbl>
              <a:tblPr firstRow="1" bandRow="1">
                <a:tableStyleId>{5C22544A-7EE6-4342-B048-85BDC9FD1C3A}</a:tableStyleId>
              </a:tblPr>
              <a:tblGrid>
                <a:gridCol w="626735">
                  <a:extLst>
                    <a:ext uri="{9D8B030D-6E8A-4147-A177-3AD203B41FA5}">
                      <a16:colId xmlns:a16="http://schemas.microsoft.com/office/drawing/2014/main" val="122171263"/>
                    </a:ext>
                  </a:extLst>
                </a:gridCol>
                <a:gridCol w="836269">
                  <a:extLst>
                    <a:ext uri="{9D8B030D-6E8A-4147-A177-3AD203B41FA5}">
                      <a16:colId xmlns:a16="http://schemas.microsoft.com/office/drawing/2014/main" val="4048097708"/>
                    </a:ext>
                  </a:extLst>
                </a:gridCol>
                <a:gridCol w="940804">
                  <a:extLst>
                    <a:ext uri="{9D8B030D-6E8A-4147-A177-3AD203B41FA5}">
                      <a16:colId xmlns:a16="http://schemas.microsoft.com/office/drawing/2014/main" val="1390825616"/>
                    </a:ext>
                  </a:extLst>
                </a:gridCol>
                <a:gridCol w="836269">
                  <a:extLst>
                    <a:ext uri="{9D8B030D-6E8A-4147-A177-3AD203B41FA5}">
                      <a16:colId xmlns:a16="http://schemas.microsoft.com/office/drawing/2014/main" val="3994116260"/>
                    </a:ext>
                  </a:extLst>
                </a:gridCol>
                <a:gridCol w="940804">
                  <a:extLst>
                    <a:ext uri="{9D8B030D-6E8A-4147-A177-3AD203B41FA5}">
                      <a16:colId xmlns:a16="http://schemas.microsoft.com/office/drawing/2014/main" val="212687047"/>
                    </a:ext>
                  </a:extLst>
                </a:gridCol>
                <a:gridCol w="1045337">
                  <a:extLst>
                    <a:ext uri="{9D8B030D-6E8A-4147-A177-3AD203B41FA5}">
                      <a16:colId xmlns:a16="http://schemas.microsoft.com/office/drawing/2014/main" val="249606608"/>
                    </a:ext>
                  </a:extLst>
                </a:gridCol>
                <a:gridCol w="940804">
                  <a:extLst>
                    <a:ext uri="{9D8B030D-6E8A-4147-A177-3AD203B41FA5}">
                      <a16:colId xmlns:a16="http://schemas.microsoft.com/office/drawing/2014/main" val="96989021"/>
                    </a:ext>
                  </a:extLst>
                </a:gridCol>
                <a:gridCol w="1149871">
                  <a:extLst>
                    <a:ext uri="{9D8B030D-6E8A-4147-A177-3AD203B41FA5}">
                      <a16:colId xmlns:a16="http://schemas.microsoft.com/office/drawing/2014/main" val="1586850340"/>
                    </a:ext>
                  </a:extLst>
                </a:gridCol>
                <a:gridCol w="1568005">
                  <a:extLst>
                    <a:ext uri="{9D8B030D-6E8A-4147-A177-3AD203B41FA5}">
                      <a16:colId xmlns:a16="http://schemas.microsoft.com/office/drawing/2014/main" val="3347314070"/>
                    </a:ext>
                  </a:extLst>
                </a:gridCol>
                <a:gridCol w="1359060">
                  <a:extLst>
                    <a:ext uri="{9D8B030D-6E8A-4147-A177-3AD203B41FA5}">
                      <a16:colId xmlns:a16="http://schemas.microsoft.com/office/drawing/2014/main" val="1392235279"/>
                    </a:ext>
                  </a:extLst>
                </a:gridCol>
                <a:gridCol w="1026300">
                  <a:extLst>
                    <a:ext uri="{9D8B030D-6E8A-4147-A177-3AD203B41FA5}">
                      <a16:colId xmlns:a16="http://schemas.microsoft.com/office/drawing/2014/main" val="700524864"/>
                    </a:ext>
                  </a:extLst>
                </a:gridCol>
              </a:tblGrid>
              <a:tr h="365760">
                <a:tc>
                  <a:txBody>
                    <a:bodyPr/>
                    <a:lstStyle/>
                    <a:p>
                      <a:r>
                        <a:rPr lang="sv-SE" sz="1600" dirty="0"/>
                        <a:t>Id</a:t>
                      </a:r>
                    </a:p>
                  </a:txBody>
                  <a:tcPr marL="121920" marR="121920" marT="60960" marB="60960"/>
                </a:tc>
                <a:tc>
                  <a:txBody>
                    <a:bodyPr/>
                    <a:lstStyle/>
                    <a:p>
                      <a:r>
                        <a:rPr lang="sv-SE" sz="1600" dirty="0"/>
                        <a:t>Alt</a:t>
                      </a:r>
                    </a:p>
                  </a:txBody>
                  <a:tcPr marL="121920" marR="121920" marT="60960" marB="60960"/>
                </a:tc>
                <a:tc>
                  <a:txBody>
                    <a:bodyPr/>
                    <a:lstStyle/>
                    <a:p>
                      <a:r>
                        <a:rPr lang="sv-SE" sz="1600" dirty="0"/>
                        <a:t>Bar</a:t>
                      </a:r>
                    </a:p>
                  </a:txBody>
                  <a:tcPr marL="121920" marR="121920" marT="60960" marB="60960"/>
                </a:tc>
                <a:tc>
                  <a:txBody>
                    <a:bodyPr/>
                    <a:lstStyle/>
                    <a:p>
                      <a:r>
                        <a:rPr lang="sv-SE" sz="1600" dirty="0"/>
                        <a:t>Fri</a:t>
                      </a:r>
                    </a:p>
                  </a:txBody>
                  <a:tcPr marL="121920" marR="121920" marT="60960" marB="60960"/>
                </a:tc>
                <a:tc>
                  <a:txBody>
                    <a:bodyPr/>
                    <a:lstStyle/>
                    <a:p>
                      <a:r>
                        <a:rPr lang="sv-SE" sz="1600" dirty="0"/>
                        <a:t>Hun.</a:t>
                      </a:r>
                    </a:p>
                  </a:txBody>
                  <a:tcPr marL="121920" marR="121920" marT="60960" marB="60960"/>
                </a:tc>
                <a:tc>
                  <a:txBody>
                    <a:bodyPr/>
                    <a:lstStyle/>
                    <a:p>
                      <a:r>
                        <a:rPr lang="sv-SE" sz="1600" dirty="0"/>
                        <a:t>Pat.</a:t>
                      </a:r>
                    </a:p>
                  </a:txBody>
                  <a:tcPr marL="121920" marR="121920" marT="60960" marB="60960"/>
                </a:tc>
                <a:tc>
                  <a:txBody>
                    <a:bodyPr/>
                    <a:lstStyle/>
                    <a:p>
                      <a:r>
                        <a:rPr lang="sv-SE" sz="1600" dirty="0"/>
                        <a:t>Rain</a:t>
                      </a:r>
                    </a:p>
                  </a:txBody>
                  <a:tcPr marL="121920" marR="121920" marT="60960" marB="60960"/>
                </a:tc>
                <a:tc>
                  <a:txBody>
                    <a:bodyPr/>
                    <a:lstStyle/>
                    <a:p>
                      <a:r>
                        <a:rPr lang="sv-SE" sz="1600" dirty="0"/>
                        <a:t>Reserve</a:t>
                      </a:r>
                    </a:p>
                  </a:txBody>
                  <a:tcPr marL="121920" marR="121920" marT="60960" marB="60960"/>
                </a:tc>
                <a:tc>
                  <a:txBody>
                    <a:bodyPr/>
                    <a:lstStyle/>
                    <a:p>
                      <a:r>
                        <a:rPr lang="sv-SE" sz="1600" dirty="0"/>
                        <a:t>Type</a:t>
                      </a:r>
                    </a:p>
                  </a:txBody>
                  <a:tcPr marL="121920" marR="121920" marT="60960" marB="60960"/>
                </a:tc>
                <a:tc>
                  <a:txBody>
                    <a:bodyPr/>
                    <a:lstStyle/>
                    <a:p>
                      <a:r>
                        <a:rPr lang="sv-SE" sz="1600" dirty="0"/>
                        <a:t>Estimate</a:t>
                      </a:r>
                    </a:p>
                  </a:txBody>
                  <a:tcPr marL="121920" marR="121920" marT="60960" marB="60960"/>
                </a:tc>
                <a:tc>
                  <a:txBody>
                    <a:bodyPr/>
                    <a:lstStyle/>
                    <a:p>
                      <a:r>
                        <a:rPr lang="sv-SE" sz="1600" dirty="0"/>
                        <a:t>Wait</a:t>
                      </a:r>
                    </a:p>
                  </a:txBody>
                  <a:tcPr marL="121920" marR="121920" marT="60960" marB="60960"/>
                </a:tc>
                <a:extLst>
                  <a:ext uri="{0D108BD9-81ED-4DB2-BD59-A6C34878D82A}">
                    <a16:rowId xmlns:a16="http://schemas.microsoft.com/office/drawing/2014/main" val="945039342"/>
                  </a:ext>
                </a:extLst>
              </a:tr>
              <a:tr h="365760">
                <a:tc>
                  <a:txBody>
                    <a:bodyPr/>
                    <a:lstStyle/>
                    <a:p>
                      <a:r>
                        <a:rPr lang="sv-SE" sz="1600" dirty="0"/>
                        <a:t>2</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40</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4088029234"/>
                  </a:ext>
                </a:extLst>
              </a:tr>
              <a:tr h="365760">
                <a:tc>
                  <a:txBody>
                    <a:bodyPr/>
                    <a:lstStyle/>
                    <a:p>
                      <a:r>
                        <a:rPr lang="sv-SE" sz="1600" dirty="0"/>
                        <a:t>4</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Yes</a:t>
                      </a:r>
                    </a:p>
                  </a:txBody>
                  <a:tcPr marL="121920" marR="121920" marT="60960" marB="60960"/>
                </a:tc>
                <a:tc>
                  <a:txBody>
                    <a:bodyPr/>
                    <a:lstStyle/>
                    <a:p>
                      <a:r>
                        <a:rPr lang="sv-SE" sz="1600" dirty="0"/>
                        <a:t>No</a:t>
                      </a:r>
                    </a:p>
                  </a:txBody>
                  <a:tcPr marL="121920" marR="121920" marT="60960" marB="60960"/>
                </a:tc>
                <a:tc>
                  <a:txBody>
                    <a:bodyPr/>
                    <a:lstStyle/>
                    <a:p>
                      <a:r>
                        <a:rPr lang="sv-SE" sz="1600" dirty="0"/>
                        <a:t>Thai</a:t>
                      </a:r>
                    </a:p>
                  </a:txBody>
                  <a:tcPr marL="121920" marR="121920" marT="60960" marB="60960"/>
                </a:tc>
                <a:tc>
                  <a:txBody>
                    <a:bodyPr/>
                    <a:lstStyle/>
                    <a:p>
                      <a:pPr algn="r"/>
                      <a:r>
                        <a:rPr lang="sv-SE" sz="1600" dirty="0"/>
                        <a:t>20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4249346772"/>
                  </a:ext>
                </a:extLst>
              </a:tr>
              <a:tr h="365760">
                <a:tc>
                  <a:txBody>
                    <a:bodyPr/>
                    <a:lstStyle/>
                    <a:p>
                      <a:r>
                        <a:rPr lang="sv-SE" sz="1600" dirty="0"/>
                        <a:t>10</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Yes</a:t>
                      </a:r>
                    </a:p>
                  </a:txBody>
                  <a:tcPr marL="121920" marR="121920" marT="60960" marB="60960"/>
                </a:tc>
                <a:tc>
                  <a:txBody>
                    <a:bodyPr/>
                    <a:lstStyle/>
                    <a:p>
                      <a:r>
                        <a:rPr lang="sv-SE" sz="1600" dirty="0"/>
                        <a:t>Italian</a:t>
                      </a:r>
                    </a:p>
                  </a:txBody>
                  <a:tcPr marL="121920" marR="121920" marT="60960" marB="60960"/>
                </a:tc>
                <a:tc>
                  <a:txBody>
                    <a:bodyPr/>
                    <a:lstStyle/>
                    <a:p>
                      <a:pPr algn="r"/>
                      <a:r>
                        <a:rPr lang="sv-SE" sz="1600" dirty="0"/>
                        <a:t>15</a:t>
                      </a:r>
                    </a:p>
                  </a:txBody>
                  <a:tcPr marL="121920" marR="121920" marT="60960" marB="60960"/>
                </a:tc>
                <a:tc>
                  <a:txBody>
                    <a:bodyPr/>
                    <a:lstStyle/>
                    <a:p>
                      <a:r>
                        <a:rPr lang="sv-SE" sz="1600" dirty="0"/>
                        <a:t>No</a:t>
                      </a:r>
                    </a:p>
                  </a:txBody>
                  <a:tcPr marL="121920" marR="121920" marT="60960" marB="60960"/>
                </a:tc>
                <a:extLst>
                  <a:ext uri="{0D108BD9-81ED-4DB2-BD59-A6C34878D82A}">
                    <a16:rowId xmlns:a16="http://schemas.microsoft.com/office/drawing/2014/main" val="1891486847"/>
                  </a:ext>
                </a:extLst>
              </a:tr>
              <a:tr h="365760">
                <a:tc>
                  <a:txBody>
                    <a:bodyPr/>
                    <a:lstStyle/>
                    <a:p>
                      <a:r>
                        <a:rPr lang="sv-SE" sz="1600" dirty="0"/>
                        <a:t>12</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Yes</a:t>
                      </a:r>
                    </a:p>
                  </a:txBody>
                  <a:tcPr marL="121920" marR="121920" marT="60960" marB="60960"/>
                </a:tc>
                <a:tc>
                  <a:txBody>
                    <a:bodyPr/>
                    <a:lstStyle/>
                    <a:p>
                      <a:r>
                        <a:rPr lang="sv-SE" sz="1600" dirty="0"/>
                        <a:t>Full</a:t>
                      </a:r>
                    </a:p>
                  </a:txBody>
                  <a:tcPr marL="121920" marR="121920" marT="60960" marB="60960"/>
                </a:tc>
                <a:tc>
                  <a:txBody>
                    <a:bodyPr/>
                    <a:lstStyle/>
                    <a:p>
                      <a:r>
                        <a:rPr lang="sv-SE" sz="1600" dirty="0"/>
                        <a:t>No</a:t>
                      </a:r>
                    </a:p>
                  </a:txBody>
                  <a:tcPr marL="121920" marR="121920" marT="60960" marB="60960"/>
                </a:tc>
                <a:tc>
                  <a:txBody>
                    <a:bodyPr/>
                    <a:lstStyle/>
                    <a:p>
                      <a:r>
                        <a:rPr lang="sv-SE" sz="1600" dirty="0"/>
                        <a:t>No</a:t>
                      </a:r>
                    </a:p>
                  </a:txBody>
                  <a:tcPr marL="121920" marR="121920" marT="60960" marB="60960"/>
                </a:tc>
                <a:tc>
                  <a:txBody>
                    <a:bodyPr/>
                    <a:lstStyle/>
                    <a:p>
                      <a:r>
                        <a:rPr lang="sv-SE" sz="1600" dirty="0"/>
                        <a:t>Burger</a:t>
                      </a:r>
                    </a:p>
                  </a:txBody>
                  <a:tcPr marL="121920" marR="121920" marT="60960" marB="60960"/>
                </a:tc>
                <a:tc>
                  <a:txBody>
                    <a:bodyPr/>
                    <a:lstStyle/>
                    <a:p>
                      <a:pPr algn="r"/>
                      <a:r>
                        <a:rPr lang="sv-SE" sz="1600" dirty="0"/>
                        <a:t>50</a:t>
                      </a:r>
                    </a:p>
                  </a:txBody>
                  <a:tcPr marL="121920" marR="121920" marT="60960" marB="60960"/>
                </a:tc>
                <a:tc>
                  <a:txBody>
                    <a:bodyPr/>
                    <a:lstStyle/>
                    <a:p>
                      <a:r>
                        <a:rPr lang="sv-SE" sz="1600" dirty="0"/>
                        <a:t>Yes</a:t>
                      </a:r>
                    </a:p>
                  </a:txBody>
                  <a:tcPr marL="121920" marR="121920" marT="60960" marB="60960"/>
                </a:tc>
                <a:extLst>
                  <a:ext uri="{0D108BD9-81ED-4DB2-BD59-A6C34878D82A}">
                    <a16:rowId xmlns:a16="http://schemas.microsoft.com/office/drawing/2014/main" val="116322741"/>
                  </a:ext>
                </a:extLst>
              </a:tr>
            </a:tbl>
          </a:graphicData>
        </a:graphic>
      </p:graphicFrame>
      <p:sp>
        <p:nvSpPr>
          <p:cNvPr id="3" name="Line 10">
            <a:extLst>
              <a:ext uri="{FF2B5EF4-FFF2-40B4-BE49-F238E27FC236}">
                <a16:creationId xmlns:a16="http://schemas.microsoft.com/office/drawing/2014/main" id="{684123F1-F0A8-43BC-86E6-781482186ABE}"/>
              </a:ext>
            </a:extLst>
          </p:cNvPr>
          <p:cNvSpPr>
            <a:spLocks noChangeShapeType="1"/>
          </p:cNvSpPr>
          <p:nvPr/>
        </p:nvSpPr>
        <p:spPr bwMode="auto">
          <a:xfrm flipH="1">
            <a:off x="10148520" y="907586"/>
            <a:ext cx="0"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 name="Line 11">
            <a:extLst>
              <a:ext uri="{FF2B5EF4-FFF2-40B4-BE49-F238E27FC236}">
                <a16:creationId xmlns:a16="http://schemas.microsoft.com/office/drawing/2014/main" id="{09A86842-A746-1E6F-B45F-87A7FA2CA754}"/>
              </a:ext>
            </a:extLst>
          </p:cNvPr>
          <p:cNvSpPr>
            <a:spLocks noChangeShapeType="1"/>
          </p:cNvSpPr>
          <p:nvPr/>
        </p:nvSpPr>
        <p:spPr bwMode="auto">
          <a:xfrm flipH="1">
            <a:off x="9245893" y="886165"/>
            <a:ext cx="913585" cy="59186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6" name="Line 12">
            <a:extLst>
              <a:ext uri="{FF2B5EF4-FFF2-40B4-BE49-F238E27FC236}">
                <a16:creationId xmlns:a16="http://schemas.microsoft.com/office/drawing/2014/main" id="{EA2E40FB-227F-53F8-63F9-843B7C7691B6}"/>
              </a:ext>
            </a:extLst>
          </p:cNvPr>
          <p:cNvSpPr>
            <a:spLocks noChangeShapeType="1"/>
          </p:cNvSpPr>
          <p:nvPr/>
        </p:nvSpPr>
        <p:spPr bwMode="auto">
          <a:xfrm>
            <a:off x="10159480" y="907587"/>
            <a:ext cx="988683" cy="5550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7" name="Text Box 16">
            <a:extLst>
              <a:ext uri="{FF2B5EF4-FFF2-40B4-BE49-F238E27FC236}">
                <a16:creationId xmlns:a16="http://schemas.microsoft.com/office/drawing/2014/main" id="{2C45F962-DB58-84EC-6B98-0324CF3084AF}"/>
              </a:ext>
            </a:extLst>
          </p:cNvPr>
          <p:cNvSpPr txBox="1">
            <a:spLocks noChangeArrowheads="1"/>
          </p:cNvSpPr>
          <p:nvPr/>
        </p:nvSpPr>
        <p:spPr bwMode="auto">
          <a:xfrm>
            <a:off x="9648395" y="548681"/>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Patrons</a:t>
            </a:r>
            <a:endParaRPr lang="en-US" altLang="en-US" sz="1467" dirty="0">
              <a:solidFill>
                <a:schemeClr val="bg2"/>
              </a:solidFill>
              <a:latin typeface="Arial" panose="020B0604020202020204" pitchFamily="34" charset="0"/>
            </a:endParaRPr>
          </a:p>
        </p:txBody>
      </p:sp>
      <p:sp>
        <p:nvSpPr>
          <p:cNvPr id="8" name="TextBox 7">
            <a:extLst>
              <a:ext uri="{FF2B5EF4-FFF2-40B4-BE49-F238E27FC236}">
                <a16:creationId xmlns:a16="http://schemas.microsoft.com/office/drawing/2014/main" id="{0B33541C-EA21-4810-5F4E-003206E96E2E}"/>
              </a:ext>
            </a:extLst>
          </p:cNvPr>
          <p:cNvSpPr txBox="1"/>
          <p:nvPr/>
        </p:nvSpPr>
        <p:spPr>
          <a:xfrm>
            <a:off x="10697375" y="879924"/>
            <a:ext cx="809837" cy="379656"/>
          </a:xfrm>
          <a:prstGeom prst="rect">
            <a:avLst/>
          </a:prstGeom>
          <a:noFill/>
        </p:spPr>
        <p:txBody>
          <a:bodyPr wrap="none" rtlCol="0">
            <a:spAutoFit/>
          </a:bodyPr>
          <a:lstStyle/>
          <a:p>
            <a:r>
              <a:rPr lang="sv-SE" sz="1867" dirty="0"/>
              <a:t>Some</a:t>
            </a:r>
          </a:p>
        </p:txBody>
      </p:sp>
      <p:sp>
        <p:nvSpPr>
          <p:cNvPr id="9" name="TextBox 8">
            <a:extLst>
              <a:ext uri="{FF2B5EF4-FFF2-40B4-BE49-F238E27FC236}">
                <a16:creationId xmlns:a16="http://schemas.microsoft.com/office/drawing/2014/main" id="{763FD5E4-7705-4603-7D7A-973156C59FCF}"/>
              </a:ext>
            </a:extLst>
          </p:cNvPr>
          <p:cNvSpPr txBox="1"/>
          <p:nvPr/>
        </p:nvSpPr>
        <p:spPr>
          <a:xfrm>
            <a:off x="10137329" y="1124580"/>
            <a:ext cx="569387" cy="379656"/>
          </a:xfrm>
          <a:prstGeom prst="rect">
            <a:avLst/>
          </a:prstGeom>
          <a:noFill/>
        </p:spPr>
        <p:txBody>
          <a:bodyPr wrap="none" rtlCol="0">
            <a:spAutoFit/>
          </a:bodyPr>
          <a:lstStyle/>
          <a:p>
            <a:r>
              <a:rPr lang="sv-SE" sz="1867" dirty="0"/>
              <a:t>Full</a:t>
            </a:r>
          </a:p>
        </p:txBody>
      </p:sp>
      <p:sp>
        <p:nvSpPr>
          <p:cNvPr id="13" name="TextBox 12">
            <a:extLst>
              <a:ext uri="{FF2B5EF4-FFF2-40B4-BE49-F238E27FC236}">
                <a16:creationId xmlns:a16="http://schemas.microsoft.com/office/drawing/2014/main" id="{D820AA06-D8C2-AE4D-BFEC-6A94C4E5D70C}"/>
              </a:ext>
            </a:extLst>
          </p:cNvPr>
          <p:cNvSpPr txBox="1"/>
          <p:nvPr/>
        </p:nvSpPr>
        <p:spPr>
          <a:xfrm>
            <a:off x="8967361" y="842988"/>
            <a:ext cx="756938" cy="379656"/>
          </a:xfrm>
          <a:prstGeom prst="rect">
            <a:avLst/>
          </a:prstGeom>
          <a:noFill/>
        </p:spPr>
        <p:txBody>
          <a:bodyPr wrap="none" rtlCol="0">
            <a:spAutoFit/>
          </a:bodyPr>
          <a:lstStyle/>
          <a:p>
            <a:r>
              <a:rPr lang="sv-SE" sz="1867" dirty="0"/>
              <a:t>None</a:t>
            </a:r>
          </a:p>
        </p:txBody>
      </p:sp>
      <p:sp>
        <p:nvSpPr>
          <p:cNvPr id="14" name="AutoShape 18">
            <a:extLst>
              <a:ext uri="{FF2B5EF4-FFF2-40B4-BE49-F238E27FC236}">
                <a16:creationId xmlns:a16="http://schemas.microsoft.com/office/drawing/2014/main" id="{BC5675EB-3469-A838-1B55-68CEEFACE8DA}"/>
              </a:ext>
            </a:extLst>
          </p:cNvPr>
          <p:cNvSpPr>
            <a:spLocks noChangeArrowheads="1"/>
          </p:cNvSpPr>
          <p:nvPr/>
        </p:nvSpPr>
        <p:spPr bwMode="auto">
          <a:xfrm>
            <a:off x="10837183" y="1491272"/>
            <a:ext cx="627063" cy="366713"/>
          </a:xfrm>
          <a:prstGeom prst="roundRect">
            <a:avLst>
              <a:gd name="adj" fmla="val 16769"/>
            </a:avLst>
          </a:prstGeom>
          <a:solidFill>
            <a:srgbClr val="00CC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5" name="Text Box 19">
            <a:extLst>
              <a:ext uri="{FF2B5EF4-FFF2-40B4-BE49-F238E27FC236}">
                <a16:creationId xmlns:a16="http://schemas.microsoft.com/office/drawing/2014/main" id="{10F8C227-0A02-1275-7C5E-47CEE269F97F}"/>
              </a:ext>
            </a:extLst>
          </p:cNvPr>
          <p:cNvSpPr txBox="1">
            <a:spLocks noChangeArrowheads="1"/>
          </p:cNvSpPr>
          <p:nvPr/>
        </p:nvSpPr>
        <p:spPr bwMode="auto">
          <a:xfrm>
            <a:off x="10778445" y="1504947"/>
            <a:ext cx="685800"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800000"/>
                </a:solidFill>
                <a:latin typeface="Arial" panose="020B0604020202020204" pitchFamily="34" charset="0"/>
              </a:rPr>
              <a:t> </a:t>
            </a:r>
            <a:r>
              <a:rPr lang="en-US" altLang="en-US" sz="1467" dirty="0">
                <a:solidFill>
                  <a:schemeClr val="bg1"/>
                </a:solidFill>
                <a:latin typeface="Arial" panose="020B0604020202020204" pitchFamily="34" charset="0"/>
              </a:rPr>
              <a:t>YES</a:t>
            </a:r>
          </a:p>
        </p:txBody>
      </p:sp>
      <p:sp>
        <p:nvSpPr>
          <p:cNvPr id="16" name="AutoShape 20">
            <a:extLst>
              <a:ext uri="{FF2B5EF4-FFF2-40B4-BE49-F238E27FC236}">
                <a16:creationId xmlns:a16="http://schemas.microsoft.com/office/drawing/2014/main" id="{11799E21-81F6-48CA-7DE5-62AD2C5B8B8C}"/>
              </a:ext>
            </a:extLst>
          </p:cNvPr>
          <p:cNvSpPr>
            <a:spLocks noChangeArrowheads="1"/>
          </p:cNvSpPr>
          <p:nvPr/>
        </p:nvSpPr>
        <p:spPr bwMode="auto">
          <a:xfrm>
            <a:off x="8955681" y="1501246"/>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17" name="Text Box 21">
            <a:extLst>
              <a:ext uri="{FF2B5EF4-FFF2-40B4-BE49-F238E27FC236}">
                <a16:creationId xmlns:a16="http://schemas.microsoft.com/office/drawing/2014/main" id="{15A423E4-D592-D5F5-F614-6422D9A177C2}"/>
              </a:ext>
            </a:extLst>
          </p:cNvPr>
          <p:cNvSpPr txBox="1">
            <a:spLocks noChangeArrowheads="1"/>
          </p:cNvSpPr>
          <p:nvPr/>
        </p:nvSpPr>
        <p:spPr bwMode="auto">
          <a:xfrm>
            <a:off x="9048784" y="1503543"/>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
        <p:nvSpPr>
          <p:cNvPr id="10" name="Line 11">
            <a:extLst>
              <a:ext uri="{FF2B5EF4-FFF2-40B4-BE49-F238E27FC236}">
                <a16:creationId xmlns:a16="http://schemas.microsoft.com/office/drawing/2014/main" id="{98465876-CB0B-6D4B-0A89-59AC1BF5B66B}"/>
              </a:ext>
            </a:extLst>
          </p:cNvPr>
          <p:cNvSpPr>
            <a:spLocks noChangeShapeType="1"/>
          </p:cNvSpPr>
          <p:nvPr/>
        </p:nvSpPr>
        <p:spPr bwMode="auto">
          <a:xfrm flipH="1">
            <a:off x="9587653" y="1840431"/>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1" name="Line 12">
            <a:extLst>
              <a:ext uri="{FF2B5EF4-FFF2-40B4-BE49-F238E27FC236}">
                <a16:creationId xmlns:a16="http://schemas.microsoft.com/office/drawing/2014/main" id="{CD8AAC93-43C9-316B-1D8E-27A11717762B}"/>
              </a:ext>
            </a:extLst>
          </p:cNvPr>
          <p:cNvSpPr>
            <a:spLocks noChangeShapeType="1"/>
          </p:cNvSpPr>
          <p:nvPr/>
        </p:nvSpPr>
        <p:spPr bwMode="auto">
          <a:xfrm>
            <a:off x="10256919" y="1861853"/>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8" name="Text Box 16">
            <a:extLst>
              <a:ext uri="{FF2B5EF4-FFF2-40B4-BE49-F238E27FC236}">
                <a16:creationId xmlns:a16="http://schemas.microsoft.com/office/drawing/2014/main" id="{BD61ACC7-298B-4537-4E2D-22E7E2A5D491}"/>
              </a:ext>
            </a:extLst>
          </p:cNvPr>
          <p:cNvSpPr txBox="1">
            <a:spLocks noChangeArrowheads="1"/>
          </p:cNvSpPr>
          <p:nvPr/>
        </p:nvSpPr>
        <p:spPr bwMode="auto">
          <a:xfrm>
            <a:off x="9745834" y="1502947"/>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Hungry</a:t>
            </a:r>
            <a:endParaRPr lang="en-US" altLang="en-US" sz="1467" dirty="0">
              <a:solidFill>
                <a:schemeClr val="bg2"/>
              </a:solidFill>
              <a:latin typeface="Arial" panose="020B0604020202020204" pitchFamily="34" charset="0"/>
            </a:endParaRPr>
          </a:p>
        </p:txBody>
      </p:sp>
      <p:sp>
        <p:nvSpPr>
          <p:cNvPr id="19" name="TextBox 18">
            <a:extLst>
              <a:ext uri="{FF2B5EF4-FFF2-40B4-BE49-F238E27FC236}">
                <a16:creationId xmlns:a16="http://schemas.microsoft.com/office/drawing/2014/main" id="{8472ED3D-2E4A-A6DF-75B0-AE286A5887CE}"/>
              </a:ext>
            </a:extLst>
          </p:cNvPr>
          <p:cNvSpPr txBox="1"/>
          <p:nvPr/>
        </p:nvSpPr>
        <p:spPr>
          <a:xfrm>
            <a:off x="9336735" y="1816376"/>
            <a:ext cx="576248" cy="379656"/>
          </a:xfrm>
          <a:prstGeom prst="rect">
            <a:avLst/>
          </a:prstGeom>
          <a:noFill/>
        </p:spPr>
        <p:txBody>
          <a:bodyPr wrap="none" rtlCol="0">
            <a:spAutoFit/>
          </a:bodyPr>
          <a:lstStyle/>
          <a:p>
            <a:r>
              <a:rPr lang="sv-SE" sz="1867" dirty="0"/>
              <a:t>Yes</a:t>
            </a:r>
          </a:p>
        </p:txBody>
      </p:sp>
      <p:sp>
        <p:nvSpPr>
          <p:cNvPr id="20" name="TextBox 19">
            <a:extLst>
              <a:ext uri="{FF2B5EF4-FFF2-40B4-BE49-F238E27FC236}">
                <a16:creationId xmlns:a16="http://schemas.microsoft.com/office/drawing/2014/main" id="{D5BE4A1F-5820-6636-B6CF-4DD390F42B64}"/>
              </a:ext>
            </a:extLst>
          </p:cNvPr>
          <p:cNvSpPr txBox="1"/>
          <p:nvPr/>
        </p:nvSpPr>
        <p:spPr>
          <a:xfrm>
            <a:off x="10683496" y="1837324"/>
            <a:ext cx="490840" cy="379656"/>
          </a:xfrm>
          <a:prstGeom prst="rect">
            <a:avLst/>
          </a:prstGeom>
          <a:noFill/>
        </p:spPr>
        <p:txBody>
          <a:bodyPr wrap="none" rtlCol="0">
            <a:spAutoFit/>
          </a:bodyPr>
          <a:lstStyle/>
          <a:p>
            <a:r>
              <a:rPr lang="sv-SE" sz="1867" dirty="0"/>
              <a:t>No</a:t>
            </a:r>
          </a:p>
        </p:txBody>
      </p:sp>
      <p:graphicFrame>
        <p:nvGraphicFramePr>
          <p:cNvPr id="21" name="Table 74">
            <a:extLst>
              <a:ext uri="{FF2B5EF4-FFF2-40B4-BE49-F238E27FC236}">
                <a16:creationId xmlns:a16="http://schemas.microsoft.com/office/drawing/2014/main" id="{993E7CAB-051F-F408-DCEE-19D019A4B60C}"/>
              </a:ext>
            </a:extLst>
          </p:cNvPr>
          <p:cNvGraphicFramePr>
            <a:graphicFrameLocks noGrp="1"/>
          </p:cNvGraphicFramePr>
          <p:nvPr/>
        </p:nvGraphicFramePr>
        <p:xfrm>
          <a:off x="9449732" y="246004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sp>
        <p:nvSpPr>
          <p:cNvPr id="23" name="AutoShape 20">
            <a:extLst>
              <a:ext uri="{FF2B5EF4-FFF2-40B4-BE49-F238E27FC236}">
                <a16:creationId xmlns:a16="http://schemas.microsoft.com/office/drawing/2014/main" id="{3C1AA92E-967D-8003-79E7-E45DCFA47F4D}"/>
              </a:ext>
            </a:extLst>
          </p:cNvPr>
          <p:cNvSpPr>
            <a:spLocks noChangeArrowheads="1"/>
          </p:cNvSpPr>
          <p:nvPr/>
        </p:nvSpPr>
        <p:spPr bwMode="auto">
          <a:xfrm>
            <a:off x="10584471" y="2467800"/>
            <a:ext cx="654051" cy="363537"/>
          </a:xfrm>
          <a:prstGeom prst="roundRect">
            <a:avLst>
              <a:gd name="adj" fmla="val 16667"/>
            </a:avLst>
          </a:prstGeom>
          <a:solidFill>
            <a:srgbClr val="FF0000"/>
          </a:solidFill>
          <a:ln>
            <a:noFill/>
          </a:ln>
          <a:effec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p>
        </p:txBody>
      </p:sp>
      <p:sp>
        <p:nvSpPr>
          <p:cNvPr id="24" name="Text Box 21">
            <a:extLst>
              <a:ext uri="{FF2B5EF4-FFF2-40B4-BE49-F238E27FC236}">
                <a16:creationId xmlns:a16="http://schemas.microsoft.com/office/drawing/2014/main" id="{544EE171-C661-6E79-D4F9-464010DF969D}"/>
              </a:ext>
            </a:extLst>
          </p:cNvPr>
          <p:cNvSpPr txBox="1">
            <a:spLocks noChangeArrowheads="1"/>
          </p:cNvSpPr>
          <p:nvPr/>
        </p:nvSpPr>
        <p:spPr bwMode="auto">
          <a:xfrm>
            <a:off x="10677573" y="2470096"/>
            <a:ext cx="466794" cy="31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chemeClr val="bg1"/>
                </a:solidFill>
                <a:latin typeface="Arial" panose="020B0604020202020204" pitchFamily="34" charset="0"/>
              </a:rPr>
              <a:t>NO</a:t>
            </a:r>
          </a:p>
        </p:txBody>
      </p:sp>
    </p:spTree>
    <p:extLst>
      <p:ext uri="{BB962C8B-B14F-4D97-AF65-F5344CB8AC3E}">
        <p14:creationId xmlns:p14="http://schemas.microsoft.com/office/powerpoint/2010/main" val="30366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14" grpId="0" animBg="1"/>
      <p:bldP spid="15" grpId="0"/>
      <p:bldP spid="16" grpId="0" animBg="1"/>
      <p:bldP spid="17" grpId="0"/>
      <p:bldP spid="23" grpId="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704B-F08A-358B-B012-C6CEB7FC59D3}"/>
              </a:ext>
            </a:extLst>
          </p:cNvPr>
          <p:cNvSpPr>
            <a:spLocks noGrp="1"/>
          </p:cNvSpPr>
          <p:nvPr>
            <p:ph type="title"/>
          </p:nvPr>
        </p:nvSpPr>
        <p:spPr/>
        <p:txBody>
          <a:bodyPr/>
          <a:lstStyle/>
          <a:p>
            <a:pPr algn="l"/>
            <a:r>
              <a:rPr lang="sv-SE" dirty="0"/>
              <a:t>Restaurant…</a:t>
            </a:r>
          </a:p>
        </p:txBody>
      </p:sp>
      <p:sp>
        <p:nvSpPr>
          <p:cNvPr id="9" name="Line 11">
            <a:extLst>
              <a:ext uri="{FF2B5EF4-FFF2-40B4-BE49-F238E27FC236}">
                <a16:creationId xmlns:a16="http://schemas.microsoft.com/office/drawing/2014/main" id="{2D3D1D38-AB5B-F097-2A2C-7CA31E47476E}"/>
              </a:ext>
            </a:extLst>
          </p:cNvPr>
          <p:cNvSpPr>
            <a:spLocks noChangeShapeType="1"/>
          </p:cNvSpPr>
          <p:nvPr/>
        </p:nvSpPr>
        <p:spPr bwMode="auto">
          <a:xfrm flipH="1">
            <a:off x="1137286" y="2038293"/>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0" name="Line 12">
            <a:extLst>
              <a:ext uri="{FF2B5EF4-FFF2-40B4-BE49-F238E27FC236}">
                <a16:creationId xmlns:a16="http://schemas.microsoft.com/office/drawing/2014/main" id="{6FCF43A8-E4C7-3A6F-8512-A27BF5CC8DF6}"/>
              </a:ext>
            </a:extLst>
          </p:cNvPr>
          <p:cNvSpPr>
            <a:spLocks noChangeShapeType="1"/>
          </p:cNvSpPr>
          <p:nvPr/>
        </p:nvSpPr>
        <p:spPr bwMode="auto">
          <a:xfrm>
            <a:off x="1806552" y="205971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16" name="Text Box 16">
            <a:extLst>
              <a:ext uri="{FF2B5EF4-FFF2-40B4-BE49-F238E27FC236}">
                <a16:creationId xmlns:a16="http://schemas.microsoft.com/office/drawing/2014/main" id="{01949F70-CD7D-96A8-67F0-3C0B8DB64AD4}"/>
              </a:ext>
            </a:extLst>
          </p:cNvPr>
          <p:cNvSpPr txBox="1">
            <a:spLocks noChangeArrowheads="1"/>
          </p:cNvSpPr>
          <p:nvPr/>
        </p:nvSpPr>
        <p:spPr bwMode="auto">
          <a:xfrm>
            <a:off x="129546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Alt</a:t>
            </a:r>
            <a:endParaRPr lang="en-US" altLang="en-US" sz="1467" dirty="0">
              <a:solidFill>
                <a:schemeClr val="bg2"/>
              </a:solidFill>
              <a:latin typeface="Arial" panose="020B0604020202020204" pitchFamily="34" charset="0"/>
            </a:endParaRPr>
          </a:p>
        </p:txBody>
      </p:sp>
      <p:sp>
        <p:nvSpPr>
          <p:cNvPr id="20" name="Line 11">
            <a:extLst>
              <a:ext uri="{FF2B5EF4-FFF2-40B4-BE49-F238E27FC236}">
                <a16:creationId xmlns:a16="http://schemas.microsoft.com/office/drawing/2014/main" id="{2D3F4864-A9A7-5E80-09C5-87C1CEF9D069}"/>
              </a:ext>
            </a:extLst>
          </p:cNvPr>
          <p:cNvSpPr>
            <a:spLocks noChangeShapeType="1"/>
          </p:cNvSpPr>
          <p:nvPr/>
        </p:nvSpPr>
        <p:spPr bwMode="auto">
          <a:xfrm flipH="1">
            <a:off x="3653636" y="2038293"/>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1" name="Line 12">
            <a:extLst>
              <a:ext uri="{FF2B5EF4-FFF2-40B4-BE49-F238E27FC236}">
                <a16:creationId xmlns:a16="http://schemas.microsoft.com/office/drawing/2014/main" id="{99C96279-FFC0-66BD-AAD6-D2E1B3D918EF}"/>
              </a:ext>
            </a:extLst>
          </p:cNvPr>
          <p:cNvSpPr>
            <a:spLocks noChangeShapeType="1"/>
          </p:cNvSpPr>
          <p:nvPr/>
        </p:nvSpPr>
        <p:spPr bwMode="auto">
          <a:xfrm>
            <a:off x="4322901" y="2059714"/>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2" name="Text Box 16">
            <a:extLst>
              <a:ext uri="{FF2B5EF4-FFF2-40B4-BE49-F238E27FC236}">
                <a16:creationId xmlns:a16="http://schemas.microsoft.com/office/drawing/2014/main" id="{DE887D21-4245-5F3E-9073-B667E7695C92}"/>
              </a:ext>
            </a:extLst>
          </p:cNvPr>
          <p:cNvSpPr txBox="1">
            <a:spLocks noChangeArrowheads="1"/>
          </p:cNvSpPr>
          <p:nvPr/>
        </p:nvSpPr>
        <p:spPr bwMode="auto">
          <a:xfrm>
            <a:off x="3811817" y="170080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Bar</a:t>
            </a:r>
            <a:endParaRPr lang="en-US" altLang="en-US" sz="1467" dirty="0">
              <a:solidFill>
                <a:schemeClr val="bg2"/>
              </a:solidFill>
              <a:latin typeface="Arial" panose="020B0604020202020204" pitchFamily="34" charset="0"/>
            </a:endParaRPr>
          </a:p>
        </p:txBody>
      </p:sp>
      <p:sp>
        <p:nvSpPr>
          <p:cNvPr id="24" name="Line 11">
            <a:extLst>
              <a:ext uri="{FF2B5EF4-FFF2-40B4-BE49-F238E27FC236}">
                <a16:creationId xmlns:a16="http://schemas.microsoft.com/office/drawing/2014/main" id="{97D0A700-9129-61C2-3378-B32B030C6A8A}"/>
              </a:ext>
            </a:extLst>
          </p:cNvPr>
          <p:cNvSpPr>
            <a:spLocks noChangeShapeType="1"/>
          </p:cNvSpPr>
          <p:nvPr/>
        </p:nvSpPr>
        <p:spPr bwMode="auto">
          <a:xfrm flipH="1">
            <a:off x="6137470" y="2048385"/>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5" name="Line 12">
            <a:extLst>
              <a:ext uri="{FF2B5EF4-FFF2-40B4-BE49-F238E27FC236}">
                <a16:creationId xmlns:a16="http://schemas.microsoft.com/office/drawing/2014/main" id="{F72E50C4-8A17-930A-D3C3-68DE9EED5A87}"/>
              </a:ext>
            </a:extLst>
          </p:cNvPr>
          <p:cNvSpPr>
            <a:spLocks noChangeShapeType="1"/>
          </p:cNvSpPr>
          <p:nvPr/>
        </p:nvSpPr>
        <p:spPr bwMode="auto">
          <a:xfrm>
            <a:off x="6806736" y="2069806"/>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26" name="Text Box 16">
            <a:extLst>
              <a:ext uri="{FF2B5EF4-FFF2-40B4-BE49-F238E27FC236}">
                <a16:creationId xmlns:a16="http://schemas.microsoft.com/office/drawing/2014/main" id="{8D71544D-1C25-629D-A22E-5053BD46B8FE}"/>
              </a:ext>
            </a:extLst>
          </p:cNvPr>
          <p:cNvSpPr txBox="1">
            <a:spLocks noChangeArrowheads="1"/>
          </p:cNvSpPr>
          <p:nvPr/>
        </p:nvSpPr>
        <p:spPr bwMode="auto">
          <a:xfrm>
            <a:off x="6295651" y="1710900"/>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Friday</a:t>
            </a:r>
            <a:endParaRPr lang="en-US" altLang="en-US" sz="1467" dirty="0">
              <a:solidFill>
                <a:schemeClr val="bg2"/>
              </a:solidFill>
              <a:latin typeface="Arial" panose="020B0604020202020204" pitchFamily="34" charset="0"/>
            </a:endParaRPr>
          </a:p>
        </p:txBody>
      </p:sp>
      <p:sp>
        <p:nvSpPr>
          <p:cNvPr id="32" name="Line 11">
            <a:extLst>
              <a:ext uri="{FF2B5EF4-FFF2-40B4-BE49-F238E27FC236}">
                <a16:creationId xmlns:a16="http://schemas.microsoft.com/office/drawing/2014/main" id="{FB838E9A-5681-7170-CE12-0CDD9AEFF4FA}"/>
              </a:ext>
            </a:extLst>
          </p:cNvPr>
          <p:cNvSpPr>
            <a:spLocks noChangeShapeType="1"/>
          </p:cNvSpPr>
          <p:nvPr/>
        </p:nvSpPr>
        <p:spPr bwMode="auto">
          <a:xfrm flipH="1">
            <a:off x="3697201" y="4215378"/>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3" name="Line 12">
            <a:extLst>
              <a:ext uri="{FF2B5EF4-FFF2-40B4-BE49-F238E27FC236}">
                <a16:creationId xmlns:a16="http://schemas.microsoft.com/office/drawing/2014/main" id="{34946157-120A-990B-0430-50407CDB44F1}"/>
              </a:ext>
            </a:extLst>
          </p:cNvPr>
          <p:cNvSpPr>
            <a:spLocks noChangeShapeType="1"/>
          </p:cNvSpPr>
          <p:nvPr/>
        </p:nvSpPr>
        <p:spPr bwMode="auto">
          <a:xfrm>
            <a:off x="4366467" y="4236800"/>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4" name="Text Box 16">
            <a:extLst>
              <a:ext uri="{FF2B5EF4-FFF2-40B4-BE49-F238E27FC236}">
                <a16:creationId xmlns:a16="http://schemas.microsoft.com/office/drawing/2014/main" id="{74772E58-0814-4982-2BEA-BC69421D52F2}"/>
              </a:ext>
            </a:extLst>
          </p:cNvPr>
          <p:cNvSpPr txBox="1">
            <a:spLocks noChangeArrowheads="1"/>
          </p:cNvSpPr>
          <p:nvPr/>
        </p:nvSpPr>
        <p:spPr bwMode="auto">
          <a:xfrm>
            <a:off x="3855382" y="3877894"/>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Rain</a:t>
            </a:r>
            <a:endParaRPr lang="en-US" altLang="en-US" sz="1467" dirty="0">
              <a:solidFill>
                <a:schemeClr val="bg2"/>
              </a:solidFill>
              <a:latin typeface="Arial" panose="020B0604020202020204" pitchFamily="34" charset="0"/>
            </a:endParaRPr>
          </a:p>
        </p:txBody>
      </p:sp>
      <p:sp>
        <p:nvSpPr>
          <p:cNvPr id="36" name="Line 11">
            <a:extLst>
              <a:ext uri="{FF2B5EF4-FFF2-40B4-BE49-F238E27FC236}">
                <a16:creationId xmlns:a16="http://schemas.microsoft.com/office/drawing/2014/main" id="{EC127B0B-B732-D5A8-A412-F21AE2FC8D28}"/>
              </a:ext>
            </a:extLst>
          </p:cNvPr>
          <p:cNvSpPr>
            <a:spLocks noChangeShapeType="1"/>
          </p:cNvSpPr>
          <p:nvPr/>
        </p:nvSpPr>
        <p:spPr bwMode="auto">
          <a:xfrm flipH="1">
            <a:off x="6137470" y="4199979"/>
            <a:ext cx="669265" cy="58779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7" name="Line 12">
            <a:extLst>
              <a:ext uri="{FF2B5EF4-FFF2-40B4-BE49-F238E27FC236}">
                <a16:creationId xmlns:a16="http://schemas.microsoft.com/office/drawing/2014/main" id="{1F3A223B-E092-70DC-8629-6FB7497AD60D}"/>
              </a:ext>
            </a:extLst>
          </p:cNvPr>
          <p:cNvSpPr>
            <a:spLocks noChangeShapeType="1"/>
          </p:cNvSpPr>
          <p:nvPr/>
        </p:nvSpPr>
        <p:spPr bwMode="auto">
          <a:xfrm>
            <a:off x="6806736" y="4221401"/>
            <a:ext cx="654051" cy="56636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38" name="Text Box 16">
            <a:extLst>
              <a:ext uri="{FF2B5EF4-FFF2-40B4-BE49-F238E27FC236}">
                <a16:creationId xmlns:a16="http://schemas.microsoft.com/office/drawing/2014/main" id="{DAC3B64B-BFD7-90F5-A910-EC67754127A4}"/>
              </a:ext>
            </a:extLst>
          </p:cNvPr>
          <p:cNvSpPr txBox="1">
            <a:spLocks noChangeArrowheads="1"/>
          </p:cNvSpPr>
          <p:nvPr/>
        </p:nvSpPr>
        <p:spPr bwMode="auto">
          <a:xfrm>
            <a:off x="6225801" y="3862495"/>
            <a:ext cx="1118337"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err="1">
                <a:solidFill>
                  <a:srgbClr val="2D1993"/>
                </a:solidFill>
                <a:latin typeface="Arial" panose="020B0604020202020204" pitchFamily="34" charset="0"/>
              </a:rPr>
              <a:t>Reserv</a:t>
            </a:r>
            <a:r>
              <a:rPr lang="en-US" altLang="en-US" sz="1467" dirty="0">
                <a:solidFill>
                  <a:srgbClr val="2D1993"/>
                </a:solidFill>
                <a:latin typeface="Arial" panose="020B0604020202020204" pitchFamily="34" charset="0"/>
              </a:rPr>
              <a:t>.</a:t>
            </a:r>
            <a:endParaRPr lang="en-US" altLang="en-US" sz="1467" dirty="0">
              <a:solidFill>
                <a:schemeClr val="bg2"/>
              </a:solidFill>
              <a:latin typeface="Arial" panose="020B0604020202020204" pitchFamily="34" charset="0"/>
            </a:endParaRPr>
          </a:p>
        </p:txBody>
      </p:sp>
      <p:sp>
        <p:nvSpPr>
          <p:cNvPr id="43" name="Line 10">
            <a:extLst>
              <a:ext uri="{FF2B5EF4-FFF2-40B4-BE49-F238E27FC236}">
                <a16:creationId xmlns:a16="http://schemas.microsoft.com/office/drawing/2014/main" id="{63B77AC9-63CC-2642-7E4B-4ED408150883}"/>
              </a:ext>
            </a:extLst>
          </p:cNvPr>
          <p:cNvSpPr>
            <a:spLocks noChangeShapeType="1"/>
          </p:cNvSpPr>
          <p:nvPr/>
        </p:nvSpPr>
        <p:spPr bwMode="auto">
          <a:xfrm flipH="1">
            <a:off x="9693257" y="4246544"/>
            <a:ext cx="358576" cy="5715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4" name="Line 11">
            <a:extLst>
              <a:ext uri="{FF2B5EF4-FFF2-40B4-BE49-F238E27FC236}">
                <a16:creationId xmlns:a16="http://schemas.microsoft.com/office/drawing/2014/main" id="{BF6220E1-775F-429A-6166-0A22D66561E6}"/>
              </a:ext>
            </a:extLst>
          </p:cNvPr>
          <p:cNvSpPr>
            <a:spLocks noChangeShapeType="1"/>
          </p:cNvSpPr>
          <p:nvPr/>
        </p:nvSpPr>
        <p:spPr bwMode="auto">
          <a:xfrm flipH="1">
            <a:off x="8526575" y="4210688"/>
            <a:ext cx="1572997" cy="63120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5" name="Line 12">
            <a:extLst>
              <a:ext uri="{FF2B5EF4-FFF2-40B4-BE49-F238E27FC236}">
                <a16:creationId xmlns:a16="http://schemas.microsoft.com/office/drawing/2014/main" id="{61AE7B44-6BF3-56D4-44A2-0525C8DCD70E}"/>
              </a:ext>
            </a:extLst>
          </p:cNvPr>
          <p:cNvSpPr>
            <a:spLocks noChangeShapeType="1"/>
          </p:cNvSpPr>
          <p:nvPr/>
        </p:nvSpPr>
        <p:spPr bwMode="auto">
          <a:xfrm>
            <a:off x="10032437" y="4244011"/>
            <a:ext cx="1584544" cy="54375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46" name="Text Box 16">
            <a:extLst>
              <a:ext uri="{FF2B5EF4-FFF2-40B4-BE49-F238E27FC236}">
                <a16:creationId xmlns:a16="http://schemas.microsoft.com/office/drawing/2014/main" id="{3D6B9032-74B4-CB65-E2D5-00D72E7D2FEE}"/>
              </a:ext>
            </a:extLst>
          </p:cNvPr>
          <p:cNvSpPr txBox="1">
            <a:spLocks noChangeArrowheads="1"/>
          </p:cNvSpPr>
          <p:nvPr/>
        </p:nvSpPr>
        <p:spPr bwMode="auto">
          <a:xfrm>
            <a:off x="9515261" y="3895198"/>
            <a:ext cx="935039" cy="31810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lgn="ctr">
              <a:spcBef>
                <a:spcPct val="20000"/>
              </a:spcBef>
              <a:buClr>
                <a:schemeClr val="accent2"/>
              </a:buClr>
              <a:buSzPct val="75000"/>
              <a:buFont typeface="Monotype Sorts" pitchFamily="2" charset="2"/>
              <a:buNone/>
            </a:pPr>
            <a:r>
              <a:rPr lang="en-US" altLang="en-US" sz="1467" dirty="0">
                <a:solidFill>
                  <a:srgbClr val="2D1993"/>
                </a:solidFill>
                <a:latin typeface="Arial" panose="020B0604020202020204" pitchFamily="34" charset="0"/>
              </a:rPr>
              <a:t>Type</a:t>
            </a:r>
            <a:endParaRPr lang="en-US" altLang="en-US" sz="1467" dirty="0">
              <a:solidFill>
                <a:schemeClr val="bg2"/>
              </a:solidFill>
              <a:latin typeface="Arial" panose="020B0604020202020204" pitchFamily="34" charset="0"/>
            </a:endParaRPr>
          </a:p>
        </p:txBody>
      </p:sp>
      <p:sp>
        <p:nvSpPr>
          <p:cNvPr id="47" name="TextBox 46">
            <a:extLst>
              <a:ext uri="{FF2B5EF4-FFF2-40B4-BE49-F238E27FC236}">
                <a16:creationId xmlns:a16="http://schemas.microsoft.com/office/drawing/2014/main" id="{1CBFA00F-C603-35D4-B2F7-D6FE3798DC27}"/>
              </a:ext>
            </a:extLst>
          </p:cNvPr>
          <p:cNvSpPr txBox="1"/>
          <p:nvPr/>
        </p:nvSpPr>
        <p:spPr>
          <a:xfrm>
            <a:off x="878613" y="2055345"/>
            <a:ext cx="576248" cy="379656"/>
          </a:xfrm>
          <a:prstGeom prst="rect">
            <a:avLst/>
          </a:prstGeom>
          <a:noFill/>
        </p:spPr>
        <p:txBody>
          <a:bodyPr wrap="none" rtlCol="0">
            <a:spAutoFit/>
          </a:bodyPr>
          <a:lstStyle/>
          <a:p>
            <a:r>
              <a:rPr lang="sv-SE" sz="1867" dirty="0"/>
              <a:t>Yes</a:t>
            </a:r>
          </a:p>
        </p:txBody>
      </p:sp>
      <p:sp>
        <p:nvSpPr>
          <p:cNvPr id="48" name="TextBox 47">
            <a:extLst>
              <a:ext uri="{FF2B5EF4-FFF2-40B4-BE49-F238E27FC236}">
                <a16:creationId xmlns:a16="http://schemas.microsoft.com/office/drawing/2014/main" id="{9EA7FE0B-5290-8355-E550-8EEF302B3FA0}"/>
              </a:ext>
            </a:extLst>
          </p:cNvPr>
          <p:cNvSpPr txBox="1"/>
          <p:nvPr/>
        </p:nvSpPr>
        <p:spPr>
          <a:xfrm>
            <a:off x="3378821" y="2059713"/>
            <a:ext cx="576248" cy="379656"/>
          </a:xfrm>
          <a:prstGeom prst="rect">
            <a:avLst/>
          </a:prstGeom>
          <a:noFill/>
        </p:spPr>
        <p:txBody>
          <a:bodyPr wrap="none" rtlCol="0">
            <a:spAutoFit/>
          </a:bodyPr>
          <a:lstStyle/>
          <a:p>
            <a:r>
              <a:rPr lang="sv-SE" sz="1867" dirty="0"/>
              <a:t>Yes</a:t>
            </a:r>
          </a:p>
        </p:txBody>
      </p:sp>
      <p:sp>
        <p:nvSpPr>
          <p:cNvPr id="49" name="TextBox 48">
            <a:extLst>
              <a:ext uri="{FF2B5EF4-FFF2-40B4-BE49-F238E27FC236}">
                <a16:creationId xmlns:a16="http://schemas.microsoft.com/office/drawing/2014/main" id="{9846ECD7-DB18-2160-E6FB-99DF75528939}"/>
              </a:ext>
            </a:extLst>
          </p:cNvPr>
          <p:cNvSpPr txBox="1"/>
          <p:nvPr/>
        </p:nvSpPr>
        <p:spPr>
          <a:xfrm>
            <a:off x="5638361" y="2051579"/>
            <a:ext cx="849913" cy="379656"/>
          </a:xfrm>
          <a:prstGeom prst="rect">
            <a:avLst/>
          </a:prstGeom>
          <a:noFill/>
        </p:spPr>
        <p:txBody>
          <a:bodyPr wrap="none" rtlCol="0">
            <a:spAutoFit/>
          </a:bodyPr>
          <a:lstStyle/>
          <a:p>
            <a:r>
              <a:rPr lang="sv-SE" sz="1867" dirty="0"/>
              <a:t>Friday</a:t>
            </a:r>
          </a:p>
        </p:txBody>
      </p:sp>
      <p:sp>
        <p:nvSpPr>
          <p:cNvPr id="51" name="TextBox 50">
            <a:extLst>
              <a:ext uri="{FF2B5EF4-FFF2-40B4-BE49-F238E27FC236}">
                <a16:creationId xmlns:a16="http://schemas.microsoft.com/office/drawing/2014/main" id="{89AA1F85-DD09-C3B5-9DC1-D0A62E42123A}"/>
              </a:ext>
            </a:extLst>
          </p:cNvPr>
          <p:cNvSpPr txBox="1"/>
          <p:nvPr/>
        </p:nvSpPr>
        <p:spPr>
          <a:xfrm>
            <a:off x="3405504" y="4222637"/>
            <a:ext cx="576248" cy="379656"/>
          </a:xfrm>
          <a:prstGeom prst="rect">
            <a:avLst/>
          </a:prstGeom>
          <a:noFill/>
        </p:spPr>
        <p:txBody>
          <a:bodyPr wrap="none" rtlCol="0">
            <a:spAutoFit/>
          </a:bodyPr>
          <a:lstStyle/>
          <a:p>
            <a:r>
              <a:rPr lang="sv-SE" sz="1867" dirty="0"/>
              <a:t>Yes</a:t>
            </a:r>
          </a:p>
        </p:txBody>
      </p:sp>
      <p:sp>
        <p:nvSpPr>
          <p:cNvPr id="52" name="TextBox 51">
            <a:extLst>
              <a:ext uri="{FF2B5EF4-FFF2-40B4-BE49-F238E27FC236}">
                <a16:creationId xmlns:a16="http://schemas.microsoft.com/office/drawing/2014/main" id="{DA36F039-8455-15B1-7670-DAC56ADCA999}"/>
              </a:ext>
            </a:extLst>
          </p:cNvPr>
          <p:cNvSpPr txBox="1"/>
          <p:nvPr/>
        </p:nvSpPr>
        <p:spPr>
          <a:xfrm>
            <a:off x="5835345" y="4221400"/>
            <a:ext cx="576248" cy="379656"/>
          </a:xfrm>
          <a:prstGeom prst="rect">
            <a:avLst/>
          </a:prstGeom>
          <a:noFill/>
        </p:spPr>
        <p:txBody>
          <a:bodyPr wrap="none" rtlCol="0">
            <a:spAutoFit/>
          </a:bodyPr>
          <a:lstStyle/>
          <a:p>
            <a:r>
              <a:rPr lang="sv-SE" sz="1867" dirty="0"/>
              <a:t>Yes</a:t>
            </a:r>
          </a:p>
        </p:txBody>
      </p:sp>
      <p:sp>
        <p:nvSpPr>
          <p:cNvPr id="53" name="Line 10">
            <a:extLst>
              <a:ext uri="{FF2B5EF4-FFF2-40B4-BE49-F238E27FC236}">
                <a16:creationId xmlns:a16="http://schemas.microsoft.com/office/drawing/2014/main" id="{079CA5B1-D10F-0B59-E7DC-66DFBC3C56CC}"/>
              </a:ext>
            </a:extLst>
          </p:cNvPr>
          <p:cNvSpPr>
            <a:spLocks noChangeShapeType="1"/>
          </p:cNvSpPr>
          <p:nvPr/>
        </p:nvSpPr>
        <p:spPr bwMode="auto">
          <a:xfrm>
            <a:off x="10048512" y="4254103"/>
            <a:ext cx="478085" cy="533667"/>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endParaRPr lang="en-US" sz="2133">
              <a:solidFill>
                <a:schemeClr val="bg1"/>
              </a:solidFill>
            </a:endParaRPr>
          </a:p>
        </p:txBody>
      </p:sp>
      <p:sp>
        <p:nvSpPr>
          <p:cNvPr id="54" name="TextBox 53">
            <a:extLst>
              <a:ext uri="{FF2B5EF4-FFF2-40B4-BE49-F238E27FC236}">
                <a16:creationId xmlns:a16="http://schemas.microsoft.com/office/drawing/2014/main" id="{4A51A8F2-ACB0-2867-EBE9-7E9032F1BB66}"/>
              </a:ext>
            </a:extLst>
          </p:cNvPr>
          <p:cNvSpPr txBox="1"/>
          <p:nvPr/>
        </p:nvSpPr>
        <p:spPr>
          <a:xfrm>
            <a:off x="8339870" y="4288688"/>
            <a:ext cx="930063" cy="379656"/>
          </a:xfrm>
          <a:prstGeom prst="rect">
            <a:avLst/>
          </a:prstGeom>
          <a:noFill/>
        </p:spPr>
        <p:txBody>
          <a:bodyPr wrap="none" rtlCol="0">
            <a:spAutoFit/>
          </a:bodyPr>
          <a:lstStyle/>
          <a:p>
            <a:r>
              <a:rPr lang="sv-SE" sz="1867" dirty="0"/>
              <a:t>French</a:t>
            </a:r>
          </a:p>
        </p:txBody>
      </p:sp>
      <p:sp>
        <p:nvSpPr>
          <p:cNvPr id="55" name="TextBox 54">
            <a:extLst>
              <a:ext uri="{FF2B5EF4-FFF2-40B4-BE49-F238E27FC236}">
                <a16:creationId xmlns:a16="http://schemas.microsoft.com/office/drawing/2014/main" id="{C507364D-88A3-D030-F4CD-4F7947377659}"/>
              </a:ext>
            </a:extLst>
          </p:cNvPr>
          <p:cNvSpPr txBox="1"/>
          <p:nvPr/>
        </p:nvSpPr>
        <p:spPr>
          <a:xfrm>
            <a:off x="9102590" y="4499752"/>
            <a:ext cx="649537" cy="379656"/>
          </a:xfrm>
          <a:prstGeom prst="rect">
            <a:avLst/>
          </a:prstGeom>
          <a:noFill/>
        </p:spPr>
        <p:txBody>
          <a:bodyPr wrap="none" rtlCol="0">
            <a:spAutoFit/>
          </a:bodyPr>
          <a:lstStyle/>
          <a:p>
            <a:r>
              <a:rPr lang="sv-SE" sz="1867" dirty="0"/>
              <a:t>Thai</a:t>
            </a:r>
          </a:p>
        </p:txBody>
      </p:sp>
      <p:sp>
        <p:nvSpPr>
          <p:cNvPr id="56" name="TextBox 55">
            <a:extLst>
              <a:ext uri="{FF2B5EF4-FFF2-40B4-BE49-F238E27FC236}">
                <a16:creationId xmlns:a16="http://schemas.microsoft.com/office/drawing/2014/main" id="{25DCCBAA-450B-7B01-08FF-0C66F6E61634}"/>
              </a:ext>
            </a:extLst>
          </p:cNvPr>
          <p:cNvSpPr txBox="1"/>
          <p:nvPr/>
        </p:nvSpPr>
        <p:spPr>
          <a:xfrm>
            <a:off x="10450300" y="4499752"/>
            <a:ext cx="821059" cy="379656"/>
          </a:xfrm>
          <a:prstGeom prst="rect">
            <a:avLst/>
          </a:prstGeom>
          <a:noFill/>
        </p:spPr>
        <p:txBody>
          <a:bodyPr wrap="none" rtlCol="0">
            <a:spAutoFit/>
          </a:bodyPr>
          <a:lstStyle/>
          <a:p>
            <a:r>
              <a:rPr lang="sv-SE" sz="1867" dirty="0"/>
              <a:t>Italian</a:t>
            </a:r>
          </a:p>
        </p:txBody>
      </p:sp>
      <p:sp>
        <p:nvSpPr>
          <p:cNvPr id="57" name="TextBox 56">
            <a:extLst>
              <a:ext uri="{FF2B5EF4-FFF2-40B4-BE49-F238E27FC236}">
                <a16:creationId xmlns:a16="http://schemas.microsoft.com/office/drawing/2014/main" id="{B00A1BF0-3B7C-3A97-D8E6-B875CEB4DD1E}"/>
              </a:ext>
            </a:extLst>
          </p:cNvPr>
          <p:cNvSpPr txBox="1"/>
          <p:nvPr/>
        </p:nvSpPr>
        <p:spPr>
          <a:xfrm>
            <a:off x="10599322" y="4121659"/>
            <a:ext cx="904415" cy="379656"/>
          </a:xfrm>
          <a:prstGeom prst="rect">
            <a:avLst/>
          </a:prstGeom>
          <a:noFill/>
        </p:spPr>
        <p:txBody>
          <a:bodyPr wrap="none" rtlCol="0">
            <a:spAutoFit/>
          </a:bodyPr>
          <a:lstStyle/>
          <a:p>
            <a:r>
              <a:rPr lang="sv-SE" sz="1867" dirty="0"/>
              <a:t>Burger</a:t>
            </a:r>
          </a:p>
        </p:txBody>
      </p:sp>
      <p:sp>
        <p:nvSpPr>
          <p:cNvPr id="59" name="TextBox 58">
            <a:extLst>
              <a:ext uri="{FF2B5EF4-FFF2-40B4-BE49-F238E27FC236}">
                <a16:creationId xmlns:a16="http://schemas.microsoft.com/office/drawing/2014/main" id="{AEEF9B10-4748-C125-A873-CEFCC8E43FBE}"/>
              </a:ext>
            </a:extLst>
          </p:cNvPr>
          <p:cNvSpPr txBox="1"/>
          <p:nvPr/>
        </p:nvSpPr>
        <p:spPr>
          <a:xfrm>
            <a:off x="7001695" y="2022253"/>
            <a:ext cx="1143262" cy="379656"/>
          </a:xfrm>
          <a:prstGeom prst="rect">
            <a:avLst/>
          </a:prstGeom>
          <a:noFill/>
        </p:spPr>
        <p:txBody>
          <a:bodyPr wrap="none" rtlCol="0">
            <a:spAutoFit/>
          </a:bodyPr>
          <a:lstStyle/>
          <a:p>
            <a:r>
              <a:rPr lang="sv-SE" sz="1867" dirty="0"/>
              <a:t>Saturday</a:t>
            </a:r>
          </a:p>
        </p:txBody>
      </p:sp>
      <p:sp>
        <p:nvSpPr>
          <p:cNvPr id="63" name="TextBox 62">
            <a:extLst>
              <a:ext uri="{FF2B5EF4-FFF2-40B4-BE49-F238E27FC236}">
                <a16:creationId xmlns:a16="http://schemas.microsoft.com/office/drawing/2014/main" id="{EDF53007-0F7E-1432-5B0D-FF6284F709D9}"/>
              </a:ext>
            </a:extLst>
          </p:cNvPr>
          <p:cNvSpPr txBox="1"/>
          <p:nvPr/>
        </p:nvSpPr>
        <p:spPr>
          <a:xfrm>
            <a:off x="2129156" y="2076640"/>
            <a:ext cx="490840" cy="379656"/>
          </a:xfrm>
          <a:prstGeom prst="rect">
            <a:avLst/>
          </a:prstGeom>
          <a:noFill/>
        </p:spPr>
        <p:txBody>
          <a:bodyPr wrap="none" rtlCol="0">
            <a:spAutoFit/>
          </a:bodyPr>
          <a:lstStyle/>
          <a:p>
            <a:r>
              <a:rPr lang="sv-SE" sz="1867" dirty="0"/>
              <a:t>No</a:t>
            </a:r>
          </a:p>
        </p:txBody>
      </p:sp>
      <p:sp>
        <p:nvSpPr>
          <p:cNvPr id="65" name="TextBox 64">
            <a:extLst>
              <a:ext uri="{FF2B5EF4-FFF2-40B4-BE49-F238E27FC236}">
                <a16:creationId xmlns:a16="http://schemas.microsoft.com/office/drawing/2014/main" id="{746A8277-DA3A-F5DD-6815-2C37FC9AF308}"/>
              </a:ext>
            </a:extLst>
          </p:cNvPr>
          <p:cNvSpPr txBox="1"/>
          <p:nvPr/>
        </p:nvSpPr>
        <p:spPr>
          <a:xfrm>
            <a:off x="4624234" y="2055345"/>
            <a:ext cx="490840" cy="379656"/>
          </a:xfrm>
          <a:prstGeom prst="rect">
            <a:avLst/>
          </a:prstGeom>
          <a:noFill/>
        </p:spPr>
        <p:txBody>
          <a:bodyPr wrap="none" rtlCol="0">
            <a:spAutoFit/>
          </a:bodyPr>
          <a:lstStyle/>
          <a:p>
            <a:r>
              <a:rPr lang="sv-SE" sz="1867" dirty="0"/>
              <a:t>No</a:t>
            </a:r>
          </a:p>
        </p:txBody>
      </p:sp>
      <p:sp>
        <p:nvSpPr>
          <p:cNvPr id="67" name="TextBox 66">
            <a:extLst>
              <a:ext uri="{FF2B5EF4-FFF2-40B4-BE49-F238E27FC236}">
                <a16:creationId xmlns:a16="http://schemas.microsoft.com/office/drawing/2014/main" id="{6961741E-5F8D-0321-9C2F-E10BADA700D8}"/>
              </a:ext>
            </a:extLst>
          </p:cNvPr>
          <p:cNvSpPr txBox="1"/>
          <p:nvPr/>
        </p:nvSpPr>
        <p:spPr>
          <a:xfrm>
            <a:off x="4787499" y="4245497"/>
            <a:ext cx="490840" cy="379656"/>
          </a:xfrm>
          <a:prstGeom prst="rect">
            <a:avLst/>
          </a:prstGeom>
          <a:noFill/>
        </p:spPr>
        <p:txBody>
          <a:bodyPr wrap="none" rtlCol="0">
            <a:spAutoFit/>
          </a:bodyPr>
          <a:lstStyle/>
          <a:p>
            <a:r>
              <a:rPr lang="sv-SE" sz="1867" dirty="0"/>
              <a:t>No</a:t>
            </a:r>
          </a:p>
        </p:txBody>
      </p:sp>
      <p:sp>
        <p:nvSpPr>
          <p:cNvPr id="68" name="TextBox 67">
            <a:extLst>
              <a:ext uri="{FF2B5EF4-FFF2-40B4-BE49-F238E27FC236}">
                <a16:creationId xmlns:a16="http://schemas.microsoft.com/office/drawing/2014/main" id="{B15D15CA-A922-3117-2F7A-30C8208F3A7B}"/>
              </a:ext>
            </a:extLst>
          </p:cNvPr>
          <p:cNvSpPr txBox="1"/>
          <p:nvPr/>
        </p:nvSpPr>
        <p:spPr>
          <a:xfrm>
            <a:off x="7264611" y="4201465"/>
            <a:ext cx="490840" cy="379656"/>
          </a:xfrm>
          <a:prstGeom prst="rect">
            <a:avLst/>
          </a:prstGeom>
          <a:noFill/>
        </p:spPr>
        <p:txBody>
          <a:bodyPr wrap="none" rtlCol="0">
            <a:spAutoFit/>
          </a:bodyPr>
          <a:lstStyle/>
          <a:p>
            <a:r>
              <a:rPr lang="sv-SE" sz="1867" dirty="0"/>
              <a:t>No</a:t>
            </a:r>
          </a:p>
        </p:txBody>
      </p:sp>
      <p:graphicFrame>
        <p:nvGraphicFramePr>
          <p:cNvPr id="74" name="Table 74">
            <a:extLst>
              <a:ext uri="{FF2B5EF4-FFF2-40B4-BE49-F238E27FC236}">
                <a16:creationId xmlns:a16="http://schemas.microsoft.com/office/drawing/2014/main" id="{02226AE6-E9B6-E687-2804-EAEAAA8B54D9}"/>
              </a:ext>
            </a:extLst>
          </p:cNvPr>
          <p:cNvGraphicFramePr>
            <a:graphicFrameLocks noGrp="1"/>
          </p:cNvGraphicFramePr>
          <p:nvPr/>
        </p:nvGraphicFramePr>
        <p:xfrm>
          <a:off x="977708" y="268607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5" name="Table 74">
            <a:extLst>
              <a:ext uri="{FF2B5EF4-FFF2-40B4-BE49-F238E27FC236}">
                <a16:creationId xmlns:a16="http://schemas.microsoft.com/office/drawing/2014/main" id="{9F1EE648-040E-A6EF-A937-274BB7140CAD}"/>
              </a:ext>
            </a:extLst>
          </p:cNvPr>
          <p:cNvGraphicFramePr>
            <a:graphicFrameLocks noGrp="1"/>
          </p:cNvGraphicFramePr>
          <p:nvPr/>
        </p:nvGraphicFramePr>
        <p:xfrm>
          <a:off x="2242700" y="2663404"/>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0</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6" name="Table 74">
            <a:extLst>
              <a:ext uri="{FF2B5EF4-FFF2-40B4-BE49-F238E27FC236}">
                <a16:creationId xmlns:a16="http://schemas.microsoft.com/office/drawing/2014/main" id="{27F21D03-0F5B-4092-FC32-4D2EE09CB5DD}"/>
              </a:ext>
            </a:extLst>
          </p:cNvPr>
          <p:cNvGraphicFramePr>
            <a:graphicFrameLocks noGrp="1"/>
          </p:cNvGraphicFramePr>
          <p:nvPr/>
        </p:nvGraphicFramePr>
        <p:xfrm>
          <a:off x="3481067" y="267708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7" name="Table 74">
            <a:extLst>
              <a:ext uri="{FF2B5EF4-FFF2-40B4-BE49-F238E27FC236}">
                <a16:creationId xmlns:a16="http://schemas.microsoft.com/office/drawing/2014/main" id="{BD14298F-F324-439B-EEBF-A97CE65A15D3}"/>
              </a:ext>
            </a:extLst>
          </p:cNvPr>
          <p:cNvGraphicFramePr>
            <a:graphicFrameLocks noGrp="1"/>
          </p:cNvGraphicFramePr>
          <p:nvPr/>
        </p:nvGraphicFramePr>
        <p:xfrm>
          <a:off x="4801780"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8" name="Table 74">
            <a:extLst>
              <a:ext uri="{FF2B5EF4-FFF2-40B4-BE49-F238E27FC236}">
                <a16:creationId xmlns:a16="http://schemas.microsoft.com/office/drawing/2014/main" id="{70C6F931-683F-408E-A2CC-D8CB8FB08FBA}"/>
              </a:ext>
            </a:extLst>
          </p:cNvPr>
          <p:cNvGraphicFramePr>
            <a:graphicFrameLocks noGrp="1"/>
          </p:cNvGraphicFramePr>
          <p:nvPr/>
        </p:nvGraphicFramePr>
        <p:xfrm>
          <a:off x="5950312" y="268670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2</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79" name="Table 74">
            <a:extLst>
              <a:ext uri="{FF2B5EF4-FFF2-40B4-BE49-F238E27FC236}">
                <a16:creationId xmlns:a16="http://schemas.microsoft.com/office/drawing/2014/main" id="{35498A95-AF5F-F1A3-359D-7D1660350664}"/>
              </a:ext>
            </a:extLst>
          </p:cNvPr>
          <p:cNvGraphicFramePr>
            <a:graphicFrameLocks noGrp="1"/>
          </p:cNvGraphicFramePr>
          <p:nvPr/>
        </p:nvGraphicFramePr>
        <p:xfrm>
          <a:off x="7262665" y="2672719"/>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5" name="Table 74">
            <a:extLst>
              <a:ext uri="{FF2B5EF4-FFF2-40B4-BE49-F238E27FC236}">
                <a16:creationId xmlns:a16="http://schemas.microsoft.com/office/drawing/2014/main" id="{268405EE-2966-C76C-6B23-5EAE18A31932}"/>
              </a:ext>
            </a:extLst>
          </p:cNvPr>
          <p:cNvGraphicFramePr>
            <a:graphicFrameLocks noGrp="1"/>
          </p:cNvGraphicFramePr>
          <p:nvPr/>
        </p:nvGraphicFramePr>
        <p:xfrm>
          <a:off x="3563635" y="4869847"/>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0</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6" name="Table 74">
            <a:extLst>
              <a:ext uri="{FF2B5EF4-FFF2-40B4-BE49-F238E27FC236}">
                <a16:creationId xmlns:a16="http://schemas.microsoft.com/office/drawing/2014/main" id="{24F6FAEC-A892-CD70-9EA3-81F7055BF178}"/>
              </a:ext>
            </a:extLst>
          </p:cNvPr>
          <p:cNvGraphicFramePr>
            <a:graphicFrameLocks noGrp="1"/>
          </p:cNvGraphicFramePr>
          <p:nvPr/>
        </p:nvGraphicFramePr>
        <p:xfrm>
          <a:off x="4738271"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7" name="Table 74">
            <a:extLst>
              <a:ext uri="{FF2B5EF4-FFF2-40B4-BE49-F238E27FC236}">
                <a16:creationId xmlns:a16="http://schemas.microsoft.com/office/drawing/2014/main" id="{31422EA4-9C8E-39CA-DBF0-8C0CFF77DDB4}"/>
              </a:ext>
            </a:extLst>
          </p:cNvPr>
          <p:cNvGraphicFramePr>
            <a:graphicFrameLocks noGrp="1"/>
          </p:cNvGraphicFramePr>
          <p:nvPr/>
        </p:nvGraphicFramePr>
        <p:xfrm>
          <a:off x="5966565"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8" name="Table 74">
            <a:extLst>
              <a:ext uri="{FF2B5EF4-FFF2-40B4-BE49-F238E27FC236}">
                <a16:creationId xmlns:a16="http://schemas.microsoft.com/office/drawing/2014/main" id="{3D96A6E6-30E0-644F-4180-7304899F0BA5}"/>
              </a:ext>
            </a:extLst>
          </p:cNvPr>
          <p:cNvGraphicFramePr>
            <a:graphicFrameLocks noGrp="1"/>
          </p:cNvGraphicFramePr>
          <p:nvPr/>
        </p:nvGraphicFramePr>
        <p:xfrm>
          <a:off x="7215423" y="4864533"/>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2</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89" name="Table 74">
            <a:extLst>
              <a:ext uri="{FF2B5EF4-FFF2-40B4-BE49-F238E27FC236}">
                <a16:creationId xmlns:a16="http://schemas.microsoft.com/office/drawing/2014/main" id="{45C7D730-82CB-DF67-4FC6-DF7B1BEBCE93}"/>
              </a:ext>
            </a:extLst>
          </p:cNvPr>
          <p:cNvGraphicFramePr>
            <a:graphicFrameLocks noGrp="1"/>
          </p:cNvGraphicFramePr>
          <p:nvPr/>
        </p:nvGraphicFramePr>
        <p:xfrm>
          <a:off x="8371847"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0</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0" name="Table 74">
            <a:extLst>
              <a:ext uri="{FF2B5EF4-FFF2-40B4-BE49-F238E27FC236}">
                <a16:creationId xmlns:a16="http://schemas.microsoft.com/office/drawing/2014/main" id="{543C4A8B-E4F5-DF95-13A1-9255A4A90C59}"/>
              </a:ext>
            </a:extLst>
          </p:cNvPr>
          <p:cNvGraphicFramePr>
            <a:graphicFrameLocks noGrp="1"/>
          </p:cNvGraphicFramePr>
          <p:nvPr/>
        </p:nvGraphicFramePr>
        <p:xfrm>
          <a:off x="9549831" y="4893708"/>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1" name="Table 74">
            <a:extLst>
              <a:ext uri="{FF2B5EF4-FFF2-40B4-BE49-F238E27FC236}">
                <a16:creationId xmlns:a16="http://schemas.microsoft.com/office/drawing/2014/main" id="{FC633C37-6440-1EF0-E453-32AB7CC80E71}"/>
              </a:ext>
            </a:extLst>
          </p:cNvPr>
          <p:cNvGraphicFramePr>
            <a:graphicFrameLocks noGrp="1"/>
          </p:cNvGraphicFramePr>
          <p:nvPr/>
        </p:nvGraphicFramePr>
        <p:xfrm>
          <a:off x="10314811" y="4902176"/>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0</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1</a:t>
                      </a:r>
                    </a:p>
                  </a:txBody>
                  <a:tcPr marL="121920" marR="121920" marT="60960" marB="60960"/>
                </a:tc>
                <a:extLst>
                  <a:ext uri="{0D108BD9-81ED-4DB2-BD59-A6C34878D82A}">
                    <a16:rowId xmlns:a16="http://schemas.microsoft.com/office/drawing/2014/main" val="861282580"/>
                  </a:ext>
                </a:extLst>
              </a:tr>
            </a:tbl>
          </a:graphicData>
        </a:graphic>
      </p:graphicFrame>
      <p:graphicFrame>
        <p:nvGraphicFramePr>
          <p:cNvPr id="92" name="Table 74">
            <a:extLst>
              <a:ext uri="{FF2B5EF4-FFF2-40B4-BE49-F238E27FC236}">
                <a16:creationId xmlns:a16="http://schemas.microsoft.com/office/drawing/2014/main" id="{5DD4602B-A665-A2AC-AD3C-CC6BE258C2DF}"/>
              </a:ext>
            </a:extLst>
          </p:cNvPr>
          <p:cNvGraphicFramePr>
            <a:graphicFrameLocks noGrp="1"/>
          </p:cNvGraphicFramePr>
          <p:nvPr/>
        </p:nvGraphicFramePr>
        <p:xfrm>
          <a:off x="11468935" y="4856441"/>
          <a:ext cx="374315" cy="822960"/>
        </p:xfrm>
        <a:graphic>
          <a:graphicData uri="http://schemas.openxmlformats.org/drawingml/2006/table">
            <a:tbl>
              <a:tblPr firstRow="1" bandRow="1">
                <a:tableStyleId>{5C22544A-7EE6-4342-B048-85BDC9FD1C3A}</a:tableStyleId>
              </a:tblPr>
              <a:tblGrid>
                <a:gridCol w="374315">
                  <a:extLst>
                    <a:ext uri="{9D8B030D-6E8A-4147-A177-3AD203B41FA5}">
                      <a16:colId xmlns:a16="http://schemas.microsoft.com/office/drawing/2014/main" val="277496153"/>
                    </a:ext>
                  </a:extLst>
                </a:gridCol>
              </a:tblGrid>
              <a:tr h="406400">
                <a:tc>
                  <a:txBody>
                    <a:bodyPr/>
                    <a:lstStyle/>
                    <a:p>
                      <a:r>
                        <a:rPr lang="sv-SE" sz="1900" dirty="0"/>
                        <a:t>1</a:t>
                      </a:r>
                    </a:p>
                  </a:txBody>
                  <a:tcPr marL="121920" marR="121920" marT="60960" marB="60960"/>
                </a:tc>
                <a:extLst>
                  <a:ext uri="{0D108BD9-81ED-4DB2-BD59-A6C34878D82A}">
                    <a16:rowId xmlns:a16="http://schemas.microsoft.com/office/drawing/2014/main" val="1839203952"/>
                  </a:ext>
                </a:extLst>
              </a:tr>
              <a:tr h="406400">
                <a:tc>
                  <a:txBody>
                    <a:bodyPr/>
                    <a:lstStyle/>
                    <a:p>
                      <a:r>
                        <a:rPr lang="sv-SE" sz="1900" dirty="0"/>
                        <a:t>0</a:t>
                      </a:r>
                    </a:p>
                  </a:txBody>
                  <a:tcPr marL="121920" marR="121920" marT="60960" marB="60960"/>
                </a:tc>
                <a:extLst>
                  <a:ext uri="{0D108BD9-81ED-4DB2-BD59-A6C34878D82A}">
                    <a16:rowId xmlns:a16="http://schemas.microsoft.com/office/drawing/2014/main" val="861282580"/>
                  </a:ext>
                </a:extLst>
              </a:tr>
            </a:tbl>
          </a:graphicData>
        </a:graphic>
      </p:graphicFrame>
      <p:sp>
        <p:nvSpPr>
          <p:cNvPr id="3" name="Oval 2">
            <a:extLst>
              <a:ext uri="{FF2B5EF4-FFF2-40B4-BE49-F238E27FC236}">
                <a16:creationId xmlns:a16="http://schemas.microsoft.com/office/drawing/2014/main" id="{76DBC2F8-90A2-C102-D055-D7FE4A4B6117}"/>
              </a:ext>
            </a:extLst>
          </p:cNvPr>
          <p:cNvSpPr/>
          <p:nvPr/>
        </p:nvSpPr>
        <p:spPr>
          <a:xfrm>
            <a:off x="8064961" y="3717032"/>
            <a:ext cx="4127039" cy="268829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sz="2400" dirty="0"/>
          </a:p>
        </p:txBody>
      </p:sp>
      <p:graphicFrame>
        <p:nvGraphicFramePr>
          <p:cNvPr id="17" name="Table 70">
            <a:extLst>
              <a:ext uri="{FF2B5EF4-FFF2-40B4-BE49-F238E27FC236}">
                <a16:creationId xmlns:a16="http://schemas.microsoft.com/office/drawing/2014/main" id="{C750FE2B-F00A-47D4-5BD9-811C26A048D3}"/>
              </a:ext>
            </a:extLst>
          </p:cNvPr>
          <p:cNvGraphicFramePr>
            <a:graphicFrameLocks noGrp="1"/>
          </p:cNvGraphicFramePr>
          <p:nvPr/>
        </p:nvGraphicFramePr>
        <p:xfrm>
          <a:off x="7402581" y="404692"/>
          <a:ext cx="4382768" cy="988906"/>
        </p:xfrm>
        <a:graphic>
          <a:graphicData uri="http://schemas.openxmlformats.org/drawingml/2006/table">
            <a:tbl>
              <a:tblPr firstRow="1" bandRow="1">
                <a:tableStyleId>{5C22544A-7EE6-4342-B048-85BDC9FD1C3A}</a:tableStyleId>
              </a:tblPr>
              <a:tblGrid>
                <a:gridCol w="1406436">
                  <a:extLst>
                    <a:ext uri="{9D8B030D-6E8A-4147-A177-3AD203B41FA5}">
                      <a16:colId xmlns:a16="http://schemas.microsoft.com/office/drawing/2014/main" val="2524332179"/>
                    </a:ext>
                  </a:extLst>
                </a:gridCol>
                <a:gridCol w="480053">
                  <a:extLst>
                    <a:ext uri="{9D8B030D-6E8A-4147-A177-3AD203B41FA5}">
                      <a16:colId xmlns:a16="http://schemas.microsoft.com/office/drawing/2014/main" val="1629596643"/>
                    </a:ext>
                  </a:extLst>
                </a:gridCol>
                <a:gridCol w="384043">
                  <a:extLst>
                    <a:ext uri="{9D8B030D-6E8A-4147-A177-3AD203B41FA5}">
                      <a16:colId xmlns:a16="http://schemas.microsoft.com/office/drawing/2014/main" val="1589974434"/>
                    </a:ext>
                  </a:extLst>
                </a:gridCol>
                <a:gridCol w="384043">
                  <a:extLst>
                    <a:ext uri="{9D8B030D-6E8A-4147-A177-3AD203B41FA5}">
                      <a16:colId xmlns:a16="http://schemas.microsoft.com/office/drawing/2014/main" val="4046111912"/>
                    </a:ext>
                  </a:extLst>
                </a:gridCol>
                <a:gridCol w="384043">
                  <a:extLst>
                    <a:ext uri="{9D8B030D-6E8A-4147-A177-3AD203B41FA5}">
                      <a16:colId xmlns:a16="http://schemas.microsoft.com/office/drawing/2014/main" val="1046218586"/>
                    </a:ext>
                  </a:extLst>
                </a:gridCol>
                <a:gridCol w="672075">
                  <a:extLst>
                    <a:ext uri="{9D8B030D-6E8A-4147-A177-3AD203B41FA5}">
                      <a16:colId xmlns:a16="http://schemas.microsoft.com/office/drawing/2014/main" val="1315517841"/>
                    </a:ext>
                  </a:extLst>
                </a:gridCol>
                <a:gridCol w="672075">
                  <a:extLst>
                    <a:ext uri="{9D8B030D-6E8A-4147-A177-3AD203B41FA5}">
                      <a16:colId xmlns:a16="http://schemas.microsoft.com/office/drawing/2014/main" val="775533058"/>
                    </a:ext>
                  </a:extLst>
                </a:gridCol>
              </a:tblGrid>
              <a:tr h="494453">
                <a:tc>
                  <a:txBody>
                    <a:bodyPr/>
                    <a:lstStyle/>
                    <a:p>
                      <a:r>
                        <a:rPr lang="sv-SE" sz="1900" dirty="0"/>
                        <a:t>Wait</a:t>
                      </a:r>
                    </a:p>
                  </a:txBody>
                  <a:tcPr marL="121920" marR="121920" marT="60960" marB="60960"/>
                </a:tc>
                <a:tc>
                  <a:txBody>
                    <a:bodyPr/>
                    <a:lstStyle/>
                    <a:p>
                      <a:pPr algn="r"/>
                      <a:endParaRPr lang="sv-SE" sz="2400" dirty="0"/>
                    </a:p>
                  </a:txBody>
                  <a:tcPr marL="121920" marR="121920" marT="60960" marB="60960"/>
                </a:tc>
                <a:tc>
                  <a:txBody>
                    <a:bodyPr/>
                    <a:lstStyle/>
                    <a:p>
                      <a:pPr algn="r"/>
                      <a:endParaRPr lang="sv-SE" sz="2400" dirty="0"/>
                    </a:p>
                  </a:txBody>
                  <a:tcPr marL="121920" marR="121920" marT="60960" marB="60960"/>
                </a:tc>
                <a:tc>
                  <a:txBody>
                    <a:bodyPr/>
                    <a:lstStyle/>
                    <a:p>
                      <a:pPr algn="r"/>
                      <a:r>
                        <a:rPr lang="sv-SE" sz="2400" dirty="0"/>
                        <a:t>4</a:t>
                      </a:r>
                    </a:p>
                  </a:txBody>
                  <a:tcPr marL="121920" marR="121920" marT="60960" marB="60960"/>
                </a:tc>
                <a:tc>
                  <a:txBody>
                    <a:bodyPr/>
                    <a:lstStyle/>
                    <a:p>
                      <a:pPr algn="r"/>
                      <a:endParaRPr lang="sv-SE" sz="2400" dirty="0"/>
                    </a:p>
                  </a:txBody>
                  <a:tcPr marL="121920" marR="121920" marT="60960" marB="60960"/>
                </a:tc>
                <a:tc>
                  <a:txBody>
                    <a:bodyPr/>
                    <a:lstStyle/>
                    <a:p>
                      <a:pPr algn="r"/>
                      <a:endParaRPr lang="sv-SE" sz="2400" dirty="0"/>
                    </a:p>
                  </a:txBody>
                  <a:tcPr marL="121920" marR="121920" marT="60960" marB="60960"/>
                </a:tc>
                <a:tc>
                  <a:txBody>
                    <a:bodyPr/>
                    <a:lstStyle/>
                    <a:p>
                      <a:pPr algn="r"/>
                      <a:r>
                        <a:rPr lang="sv-SE" sz="2400" dirty="0"/>
                        <a:t>12</a:t>
                      </a:r>
                    </a:p>
                  </a:txBody>
                  <a:tcPr marL="121920" marR="121920" marT="60960" marB="60960"/>
                </a:tc>
                <a:extLst>
                  <a:ext uri="{0D108BD9-81ED-4DB2-BD59-A6C34878D82A}">
                    <a16:rowId xmlns:a16="http://schemas.microsoft.com/office/drawing/2014/main" val="2640671001"/>
                  </a:ext>
                </a:extLst>
              </a:tr>
              <a:tr h="494453">
                <a:tc>
                  <a:txBody>
                    <a:bodyPr/>
                    <a:lstStyle/>
                    <a:p>
                      <a:r>
                        <a:rPr lang="sv-SE" sz="1900" dirty="0"/>
                        <a:t>Don’t wait</a:t>
                      </a:r>
                    </a:p>
                  </a:txBody>
                  <a:tcPr marL="121920" marR="121920" marT="60960" marB="60960"/>
                </a:tc>
                <a:tc>
                  <a:txBody>
                    <a:bodyPr/>
                    <a:lstStyle/>
                    <a:p>
                      <a:pPr algn="r"/>
                      <a:r>
                        <a:rPr lang="sv-SE" sz="2400" dirty="0"/>
                        <a:t>2</a:t>
                      </a:r>
                    </a:p>
                  </a:txBody>
                  <a:tcPr marL="121920" marR="121920" marT="60960" marB="60960"/>
                </a:tc>
                <a:tc>
                  <a:txBody>
                    <a:bodyPr/>
                    <a:lstStyle/>
                    <a:p>
                      <a:pPr algn="r"/>
                      <a:endParaRPr lang="sv-SE" sz="2400" dirty="0"/>
                    </a:p>
                  </a:txBody>
                  <a:tcPr marL="121920" marR="121920" marT="60960" marB="60960"/>
                </a:tc>
                <a:tc>
                  <a:txBody>
                    <a:bodyPr/>
                    <a:lstStyle/>
                    <a:p>
                      <a:pPr algn="r"/>
                      <a:endParaRPr lang="sv-SE" sz="2400" dirty="0"/>
                    </a:p>
                  </a:txBody>
                  <a:tcPr marL="121920" marR="121920" marT="60960" marB="60960"/>
                </a:tc>
                <a:tc>
                  <a:txBody>
                    <a:bodyPr/>
                    <a:lstStyle/>
                    <a:p>
                      <a:pPr algn="r"/>
                      <a:endParaRPr lang="sv-SE" sz="2400" dirty="0"/>
                    </a:p>
                  </a:txBody>
                  <a:tcPr marL="121920" marR="121920" marT="60960" marB="60960"/>
                </a:tc>
                <a:tc>
                  <a:txBody>
                    <a:bodyPr/>
                    <a:lstStyle/>
                    <a:p>
                      <a:pPr algn="r"/>
                      <a:r>
                        <a:rPr lang="sv-SE" sz="2400" dirty="0"/>
                        <a:t>10</a:t>
                      </a:r>
                    </a:p>
                  </a:txBody>
                  <a:tcPr marL="121920" marR="121920" marT="60960" marB="60960"/>
                </a:tc>
                <a:tc>
                  <a:txBody>
                    <a:bodyPr/>
                    <a:lstStyle/>
                    <a:p>
                      <a:pPr algn="r"/>
                      <a:endParaRPr lang="sv-SE" sz="2400" dirty="0"/>
                    </a:p>
                  </a:txBody>
                  <a:tcPr marL="121920" marR="121920" marT="60960" marB="60960"/>
                </a:tc>
                <a:extLst>
                  <a:ext uri="{0D108BD9-81ED-4DB2-BD59-A6C34878D82A}">
                    <a16:rowId xmlns:a16="http://schemas.microsoft.com/office/drawing/2014/main" val="615681162"/>
                  </a:ext>
                </a:extLst>
              </a:tr>
            </a:tbl>
          </a:graphicData>
        </a:graphic>
      </p:graphicFrame>
    </p:spTree>
    <p:extLst>
      <p:ext uri="{BB962C8B-B14F-4D97-AF65-F5344CB8AC3E}">
        <p14:creationId xmlns:p14="http://schemas.microsoft.com/office/powerpoint/2010/main" val="158320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LTU-Theme">
  <a:themeElements>
    <a:clrScheme name="LTU Template Colours - Blue Background">
      <a:dk1>
        <a:srgbClr val="13345E"/>
      </a:dk1>
      <a:lt1>
        <a:srgbClr val="FFFFFF"/>
      </a:lt1>
      <a:dk2>
        <a:srgbClr val="032040"/>
      </a:dk2>
      <a:lt2>
        <a:srgbClr val="E2EEF7"/>
      </a:lt2>
      <a:accent1>
        <a:srgbClr val="0C5089"/>
      </a:accent1>
      <a:accent2>
        <a:srgbClr val="106DBA"/>
      </a:accent2>
      <a:accent3>
        <a:srgbClr val="1587E7"/>
      </a:accent3>
      <a:accent4>
        <a:srgbClr val="34B3FF"/>
      </a:accent4>
      <a:accent5>
        <a:srgbClr val="9ECFF5"/>
      </a:accent5>
      <a:accent6>
        <a:srgbClr val="81A6BF"/>
      </a:accent6>
      <a:hlink>
        <a:srgbClr val="65B3FE"/>
      </a:hlink>
      <a:folHlink>
        <a:srgbClr val="8EAB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88A5BD"/>
        </a:solidFill>
        <a:ln>
          <a:noFill/>
        </a:ln>
        <a:effectLst/>
      </a:spPr>
      <a:bodyPr rtlCol="0" anchor="ctr"/>
      <a:lstStyle>
        <a:defPPr algn="ctr">
          <a:defRPr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BFD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18" id="{A0455B06-86F3-554C-A7C2-9477A615987A}" vid="{9F124547-8373-1B42-9859-17B5AFD06E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C8DC44B-04C2-F34A-A1AE-708D3C85935A}">
  <we:reference id="wa104178141" version="4.3.3.0" store="en-GB"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10e57b9-1b95-43ac-8735-de50b47c287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5E51C718FEAA4CACC975967F1AA041" ma:contentTypeVersion="16" ma:contentTypeDescription="Create a new document." ma:contentTypeScope="" ma:versionID="bf3baa52134e5757e239e4fe8f8fe386">
  <xsd:schema xmlns:xsd="http://www.w3.org/2001/XMLSchema" xmlns:xs="http://www.w3.org/2001/XMLSchema" xmlns:p="http://schemas.microsoft.com/office/2006/metadata/properties" xmlns:ns3="010e57b9-1b95-43ac-8735-de50b47c2871" xmlns:ns4="07d613bd-cd8f-4ad7-bb4b-b6fa6e7a0183" targetNamespace="http://schemas.microsoft.com/office/2006/metadata/properties" ma:root="true" ma:fieldsID="8628079d856c63241600371674951bfc" ns3:_="" ns4:_="">
    <xsd:import namespace="010e57b9-1b95-43ac-8735-de50b47c2871"/>
    <xsd:import namespace="07d613bd-cd8f-4ad7-bb4b-b6fa6e7a018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e57b9-1b95-43ac-8735-de50b47c28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d613bd-cd8f-4ad7-bb4b-b6fa6e7a018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516F87-5F8D-4D85-9C4A-D83A90F74D43}">
  <ds:schemaRefs>
    <ds:schemaRef ds:uri="http://purl.org/dc/elements/1.1/"/>
    <ds:schemaRef ds:uri="http://schemas.microsoft.com/office/2006/metadata/properties"/>
    <ds:schemaRef ds:uri="010e57b9-1b95-43ac-8735-de50b47c2871"/>
    <ds:schemaRef ds:uri="http://purl.org/dc/term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07d613bd-cd8f-4ad7-bb4b-b6fa6e7a0183"/>
    <ds:schemaRef ds:uri="http://purl.org/dc/dcmitype/"/>
  </ds:schemaRefs>
</ds:datastoreItem>
</file>

<file path=customXml/itemProps2.xml><?xml version="1.0" encoding="utf-8"?>
<ds:datastoreItem xmlns:ds="http://schemas.openxmlformats.org/officeDocument/2006/customXml" ds:itemID="{0C168D8C-2C5E-4DFA-ABFE-FBE0F2983F3F}">
  <ds:schemaRefs>
    <ds:schemaRef ds:uri="http://schemas.microsoft.com/sharepoint/v3/contenttype/forms"/>
  </ds:schemaRefs>
</ds:datastoreItem>
</file>

<file path=customXml/itemProps3.xml><?xml version="1.0" encoding="utf-8"?>
<ds:datastoreItem xmlns:ds="http://schemas.openxmlformats.org/officeDocument/2006/customXml" ds:itemID="{4B75FD0D-044D-4011-A972-E6FFC1DE84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e57b9-1b95-43ac-8735-de50b47c2871"/>
    <ds:schemaRef ds:uri="07d613bd-cd8f-4ad7-bb4b-b6fa6e7a01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ENG_Blue</Template>
  <TotalTime>163</TotalTime>
  <Words>2086</Words>
  <Application>Microsoft Office PowerPoint</Application>
  <PresentationFormat>Widescreen</PresentationFormat>
  <Paragraphs>1858</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Helvetica Neue Light</vt:lpstr>
      <vt:lpstr>Monotype Sorts</vt:lpstr>
      <vt:lpstr>Wingdings</vt:lpstr>
      <vt:lpstr>LTU-Theme</vt:lpstr>
      <vt:lpstr>AI and Pattern Recognition</vt:lpstr>
      <vt:lpstr>Overview</vt:lpstr>
      <vt:lpstr>Decision Trees</vt:lpstr>
      <vt:lpstr>Example: waiting at the restaurant</vt:lpstr>
      <vt:lpstr>Restaurant…</vt:lpstr>
      <vt:lpstr>Restaurant…</vt:lpstr>
      <vt:lpstr>Restaurant…</vt:lpstr>
      <vt:lpstr>Restaurant…</vt:lpstr>
      <vt:lpstr>Restaurant…</vt:lpstr>
      <vt:lpstr>Restaurant…</vt:lpstr>
      <vt:lpstr>Restaurant…</vt:lpstr>
      <vt:lpstr>Test</vt:lpstr>
      <vt:lpstr>What to do with time?</vt:lpstr>
      <vt:lpstr>Restaurant…</vt:lpstr>
      <vt:lpstr>Restaurant…</vt:lpstr>
      <vt:lpstr>Restaurant…</vt:lpstr>
      <vt:lpstr>Restaurant…</vt:lpstr>
      <vt:lpstr>Restaurant…</vt:lpstr>
      <vt:lpstr>Restaurant…</vt:lpstr>
      <vt:lpstr>Restaurant…</vt:lpstr>
      <vt:lpstr>Restaurant…</vt:lpstr>
      <vt:lpstr>Restaurant…</vt:lpstr>
      <vt:lpstr>Restaurant…</vt:lpstr>
      <vt:lpstr>Restaurant…</vt:lpstr>
      <vt:lpstr>PowerPoint Presentation</vt:lpstr>
      <vt:lpstr>Ensembling ML models</vt:lpstr>
      <vt:lpstr>Ensembling ML models</vt:lpstr>
      <vt:lpstr>Beyond parallel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Pattern Recognition</dc:title>
  <dc:creator>György Kovács</dc:creator>
  <cp:lastModifiedBy>György Kovács</cp:lastModifiedBy>
  <cp:revision>1</cp:revision>
  <dcterms:created xsi:type="dcterms:W3CDTF">2023-09-26T15:13:10Z</dcterms:created>
  <dcterms:modified xsi:type="dcterms:W3CDTF">2023-09-26T17:56:58Z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0x010100F75E51C718FEAA4CACC975967F1AA041</vt:lpwstr>
  </property>
  <property fmtid="{D5CDD505-2E9C-101B-9397-08002B2CF9AE}" pid="3" name="_dlc_DocIdItemGuid">
    <vt:lpwstr>adfc4e7d-4c9b-4292-96c6-a70508c3d437</vt:lpwstr>
  </property>
</Properties>
</file>