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50" r:id="rId2"/>
    <p:sldId id="656" r:id="rId3"/>
    <p:sldId id="660" r:id="rId4"/>
    <p:sldId id="661" r:id="rId5"/>
    <p:sldId id="662" r:id="rId6"/>
    <p:sldId id="666" r:id="rId7"/>
    <p:sldId id="663" r:id="rId8"/>
    <p:sldId id="665" r:id="rId9"/>
    <p:sldId id="664" r:id="rId10"/>
    <p:sldId id="667" r:id="rId11"/>
    <p:sldId id="258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798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orient="horz" pos="2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ha Javed" initials="SJ" lastIdx="1" clrIdx="0">
    <p:extLst>
      <p:ext uri="{19B8F6BF-5375-455C-9EA6-DF929625EA0E}">
        <p15:presenceInfo xmlns:p15="http://schemas.microsoft.com/office/powerpoint/2012/main" userId="S-1-5-21-2153541730-4225520364-1717636018-2786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06E"/>
    <a:srgbClr val="00B050"/>
    <a:srgbClr val="061731"/>
    <a:srgbClr val="3A7EAD"/>
    <a:srgbClr val="162852"/>
    <a:srgbClr val="2A79AA"/>
    <a:srgbClr val="2A79B3"/>
    <a:srgbClr val="2B81BC"/>
    <a:srgbClr val="2B81B3"/>
    <a:srgbClr val="29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1768" autoAdjust="0"/>
  </p:normalViewPr>
  <p:slideViewPr>
    <p:cSldViewPr snapToObjects="1">
      <p:cViewPr varScale="1">
        <p:scale>
          <a:sx n="138" d="100"/>
          <a:sy n="138" d="100"/>
        </p:scale>
        <p:origin x="756" y="102"/>
      </p:cViewPr>
      <p:guideLst>
        <p:guide orient="horz" pos="1620"/>
        <p:guide orient="horz" pos="3072"/>
        <p:guide orient="horz" pos="350"/>
        <p:guide orient="horz" pos="798"/>
        <p:guide orient="horz" pos="124"/>
        <p:guide orient="horz" pos="2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65" d="100"/>
          <a:sy n="165" d="100"/>
        </p:scale>
        <p:origin x="565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0DDCE-071E-41E3-BB82-21D25E842DD9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5A05-2AEC-47ED-955F-B68C71711E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80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01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360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014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990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11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Elbow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573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822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904"/>
            <a:ext cx="7772400" cy="53022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37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AE7FAC0-96F7-4E79-8FD9-FC99DD25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Advanced Data Mining</a:t>
            </a:r>
            <a:endParaRPr lang="LID4096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B572697-A246-412B-9DDA-0AAFCEF1E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1.1 Slide </a:t>
            </a:r>
            <a:fld id="{D03F7B32-AD7B-4F78-B6DF-4764A34201B9}" type="slidenum">
              <a:rPr lang="LID4096" smtClean="0"/>
              <a:pPr/>
              <a:t>‹#›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90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LTU eng - vi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0902" y="1388279"/>
            <a:ext cx="4802195" cy="23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isblock frilagda med skugga cmyk blänkare.psd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8709"/>
          <a:stretch/>
        </p:blipFill>
        <p:spPr>
          <a:xfrm>
            <a:off x="7720221" y="2699415"/>
            <a:ext cx="1412136" cy="254028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27534"/>
            <a:ext cx="8229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91630"/>
            <a:ext cx="8229600" cy="332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pic>
        <p:nvPicPr>
          <p:cNvPr id="9" name="Bildobjekt 8" descr="LTU eng - vit.eps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469" y="4394147"/>
            <a:ext cx="978011" cy="48185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609F7B-2DDB-42EE-B2BF-59E3420C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Advanced Data Mining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A3E2A-08A2-43CE-9809-664F957C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1.1 Slide </a:t>
            </a:r>
            <a:fld id="{D03F7B32-AD7B-4F78-B6DF-4764A34201B9}" type="slidenum">
              <a:rPr lang="LID4096" smtClean="0"/>
              <a:pPr/>
              <a:t>‹#›</a:t>
            </a:fld>
            <a:endParaRPr lang="LID4096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3" r:id="rId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liwicki@ltu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909E6B8-125B-427F-8138-E1D587D46B96}"/>
              </a:ext>
            </a:extLst>
          </p:cNvPr>
          <p:cNvSpPr txBox="1">
            <a:spLocks/>
          </p:cNvSpPr>
          <p:nvPr/>
        </p:nvSpPr>
        <p:spPr bwMode="auto">
          <a:xfrm>
            <a:off x="685800" y="1426235"/>
            <a:ext cx="7772400" cy="7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all" baseline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cap="none" dirty="0"/>
              <a:t>Q/A Instance-based Learning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C7FA1C77-1D48-4691-BAC5-39BDC76C3C27}"/>
              </a:ext>
            </a:extLst>
          </p:cNvPr>
          <p:cNvSpPr txBox="1">
            <a:spLocks/>
          </p:cNvSpPr>
          <p:nvPr/>
        </p:nvSpPr>
        <p:spPr bwMode="auto">
          <a:xfrm>
            <a:off x="1371600" y="235572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itchFamily="34"/>
                <a:ea typeface="WenQuanYi Zen Hei" pitchFamily="2"/>
                <a:cs typeface="Lohit Hindi" pitchFamily="2"/>
              </a:rPr>
              <a:t>Homam</a:t>
            </a:r>
            <a:r>
              <a:rPr lang="en-US" b="1" dirty="0">
                <a:latin typeface="Arial" pitchFamily="34"/>
                <a:ea typeface="WenQuanYi Zen Hei" pitchFamily="2"/>
                <a:cs typeface="Lohit Hindi" pitchFamily="2"/>
              </a:rPr>
              <a:t> Mokayed</a:t>
            </a:r>
            <a:endParaRPr lang="en-US" dirty="0">
              <a:latin typeface="Arial" pitchFamily="34"/>
              <a:ea typeface="WenQuanYi Zen Hei" pitchFamily="2"/>
              <a:cs typeface="Lohit Hindi" pitchFamily="2"/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Hamam.Mokayed@ltu.se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68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2DC-0AD7-4ED1-B8B3-04E8E140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discuss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CC2CDB8-1616-4A1E-8CF4-7426A6439C82}"/>
              </a:ext>
            </a:extLst>
          </p:cNvPr>
          <p:cNvSpPr txBox="1">
            <a:spLocks/>
          </p:cNvSpPr>
          <p:nvPr/>
        </p:nvSpPr>
        <p:spPr bwMode="auto">
          <a:xfrm>
            <a:off x="442590" y="2067694"/>
            <a:ext cx="82296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0" i="0" dirty="0">
                <a:effectLst/>
                <a:latin typeface="Lato Extended"/>
              </a:rPr>
              <a:t>which classifier resembles a linear classifier (in any latent space) </a:t>
            </a:r>
            <a:r>
              <a:rPr lang="en-US" sz="3600" b="0" i="0" dirty="0" err="1">
                <a:effectLst/>
                <a:latin typeface="Lato Extended"/>
              </a:rPr>
              <a:t>knn</a:t>
            </a:r>
            <a:r>
              <a:rPr lang="en-US" sz="3600" b="0" i="0" dirty="0">
                <a:effectLst/>
                <a:latin typeface="Lato Extended"/>
              </a:rPr>
              <a:t> or </a:t>
            </a:r>
            <a:r>
              <a:rPr lang="en-US" sz="3600" b="0" i="0" dirty="0" err="1">
                <a:effectLst/>
                <a:latin typeface="Lato Extended"/>
              </a:rPr>
              <a:t>svm</a:t>
            </a:r>
            <a:endParaRPr lang="en-US" sz="3600" b="0" i="0" dirty="0"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4598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us discuss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What is instance-based learning? pros / cons </a:t>
            </a:r>
          </a:p>
        </p:txBody>
      </p:sp>
    </p:spTree>
    <p:extLst>
      <p:ext uri="{BB962C8B-B14F-4D97-AF65-F5344CB8AC3E}">
        <p14:creationId xmlns:p14="http://schemas.microsoft.com/office/powerpoint/2010/main" val="361098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9544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us discuss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The difference of applying k-NN as classifier / regression</a:t>
            </a:r>
          </a:p>
        </p:txBody>
      </p:sp>
    </p:spTree>
    <p:extLst>
      <p:ext uri="{BB962C8B-B14F-4D97-AF65-F5344CB8AC3E}">
        <p14:creationId xmlns:p14="http://schemas.microsoft.com/office/powerpoint/2010/main" val="208386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B4C6-D52D-4A08-BB08-1105443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E91D35-D17A-4EF9-BE9B-34BEB2D9A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73815"/>
              </p:ext>
            </p:extLst>
          </p:nvPr>
        </p:nvGraphicFramePr>
        <p:xfrm>
          <a:off x="457200" y="1492250"/>
          <a:ext cx="56578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1840699397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96631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6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7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(6,8)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7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9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(8,4)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28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955C0-A7CE-42E2-AB07-1AC753CF545A}"/>
              </a:ext>
            </a:extLst>
          </p:cNvPr>
          <p:cNvSpPr txBox="1"/>
          <p:nvPr/>
        </p:nvSpPr>
        <p:spPr>
          <a:xfrm>
            <a:off x="6300192" y="2715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(4,2)</a:t>
            </a:r>
          </a:p>
        </p:txBody>
      </p:sp>
    </p:spTree>
    <p:extLst>
      <p:ext uri="{BB962C8B-B14F-4D97-AF65-F5344CB8AC3E}">
        <p14:creationId xmlns:p14="http://schemas.microsoft.com/office/powerpoint/2010/main" val="2098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us discuss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How to apply weighted vote or weighted mean in k-NN?</a:t>
            </a:r>
          </a:p>
        </p:txBody>
      </p:sp>
    </p:spTree>
    <p:extLst>
      <p:ext uri="{BB962C8B-B14F-4D97-AF65-F5344CB8AC3E}">
        <p14:creationId xmlns:p14="http://schemas.microsoft.com/office/powerpoint/2010/main" val="372227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2DC-0AD7-4ED1-B8B3-04E8E140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discuss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CC2CDB8-1616-4A1E-8CF4-7426A6439C82}"/>
              </a:ext>
            </a:extLst>
          </p:cNvPr>
          <p:cNvSpPr txBox="1">
            <a:spLocks/>
          </p:cNvSpPr>
          <p:nvPr/>
        </p:nvSpPr>
        <p:spPr bwMode="auto">
          <a:xfrm>
            <a:off x="442590" y="2067694"/>
            <a:ext cx="82296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400" dirty="0"/>
              <a:t>How to find the optimal value of k for KNN</a:t>
            </a:r>
          </a:p>
        </p:txBody>
      </p:sp>
    </p:spTree>
    <p:extLst>
      <p:ext uri="{BB962C8B-B14F-4D97-AF65-F5344CB8AC3E}">
        <p14:creationId xmlns:p14="http://schemas.microsoft.com/office/powerpoint/2010/main" val="262074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BFF-F6E2-43A2-8DF5-CAFFA27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588C-1C45-45C0-89EC-E9006ADF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Lato Extended"/>
              </a:rPr>
              <a:t> Is KNN used to ‘find’ missing values? </a:t>
            </a:r>
          </a:p>
        </p:txBody>
      </p:sp>
    </p:spTree>
    <p:extLst>
      <p:ext uri="{BB962C8B-B14F-4D97-AF65-F5344CB8AC3E}">
        <p14:creationId xmlns:p14="http://schemas.microsoft.com/office/powerpoint/2010/main" val="301947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089636048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FF7D90"/>
      </a:hlink>
      <a:folHlink>
        <a:srgbClr val="FF7D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LTU-16x9-eng</Template>
  <TotalTime>14916</TotalTime>
  <Words>140</Words>
  <Application>Microsoft Office PowerPoint</Application>
  <PresentationFormat>On-screen Show (16:9)</PresentationFormat>
  <Paragraphs>45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Lato Extended</vt:lpstr>
      <vt:lpstr>Wingdings</vt:lpstr>
      <vt:lpstr>12-4086 LTU powerpointmall</vt:lpstr>
      <vt:lpstr>PowerPoint Presentation</vt:lpstr>
      <vt:lpstr>Let us discuss </vt:lpstr>
      <vt:lpstr>Recap</vt:lpstr>
      <vt:lpstr>Let us discuss</vt:lpstr>
      <vt:lpstr>K-NN</vt:lpstr>
      <vt:lpstr>Let us discuss</vt:lpstr>
      <vt:lpstr>Let us discuss </vt:lpstr>
      <vt:lpstr>Implementation of KNN</vt:lpstr>
      <vt:lpstr>Recap</vt:lpstr>
      <vt:lpstr>Let us discuss </vt:lpstr>
      <vt:lpstr>PowerPoint Presentation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Lindberg</dc:creator>
  <cp:lastModifiedBy>Hamam Mokayed</cp:lastModifiedBy>
  <cp:revision>174</cp:revision>
  <cp:lastPrinted>2012-01-19T08:37:06Z</cp:lastPrinted>
  <dcterms:created xsi:type="dcterms:W3CDTF">2018-04-26T10:58:47Z</dcterms:created>
  <dcterms:modified xsi:type="dcterms:W3CDTF">2022-09-12T13:06:41Z</dcterms:modified>
</cp:coreProperties>
</file>