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5"/>
  </p:notesMasterIdLst>
  <p:sldIdLst>
    <p:sldId id="256" r:id="rId2"/>
    <p:sldId id="257" r:id="rId3"/>
    <p:sldId id="410" r:id="rId4"/>
    <p:sldId id="413" r:id="rId5"/>
    <p:sldId id="528" r:id="rId6"/>
    <p:sldId id="532" r:id="rId7"/>
    <p:sldId id="529" r:id="rId8"/>
    <p:sldId id="530" r:id="rId9"/>
    <p:sldId id="541" r:id="rId10"/>
    <p:sldId id="542" r:id="rId11"/>
    <p:sldId id="531" r:id="rId12"/>
    <p:sldId id="533" r:id="rId13"/>
    <p:sldId id="472" r:id="rId14"/>
    <p:sldId id="473" r:id="rId15"/>
    <p:sldId id="474" r:id="rId16"/>
    <p:sldId id="475" r:id="rId17"/>
    <p:sldId id="354" r:id="rId18"/>
    <p:sldId id="355" r:id="rId19"/>
    <p:sldId id="356" r:id="rId20"/>
    <p:sldId id="357" r:id="rId21"/>
    <p:sldId id="535" r:id="rId22"/>
    <p:sldId id="358" r:id="rId23"/>
    <p:sldId id="536" r:id="rId24"/>
    <p:sldId id="359" r:id="rId25"/>
    <p:sldId id="537" r:id="rId26"/>
    <p:sldId id="538" r:id="rId27"/>
    <p:sldId id="360" r:id="rId28"/>
    <p:sldId id="364" r:id="rId29"/>
    <p:sldId id="365" r:id="rId30"/>
    <p:sldId id="421" r:id="rId31"/>
    <p:sldId id="484" r:id="rId32"/>
    <p:sldId id="460" r:id="rId33"/>
    <p:sldId id="461" r:id="rId34"/>
    <p:sldId id="480" r:id="rId35"/>
    <p:sldId id="462" r:id="rId36"/>
    <p:sldId id="463" r:id="rId37"/>
    <p:sldId id="464" r:id="rId38"/>
    <p:sldId id="465" r:id="rId39"/>
    <p:sldId id="481" r:id="rId40"/>
    <p:sldId id="482" r:id="rId41"/>
    <p:sldId id="466" r:id="rId42"/>
    <p:sldId id="485" r:id="rId43"/>
    <p:sldId id="486" r:id="rId44"/>
    <p:sldId id="487" r:id="rId45"/>
    <p:sldId id="488" r:id="rId46"/>
    <p:sldId id="490" r:id="rId47"/>
    <p:sldId id="491" r:id="rId48"/>
    <p:sldId id="492" r:id="rId49"/>
    <p:sldId id="493" r:id="rId50"/>
    <p:sldId id="494" r:id="rId51"/>
    <p:sldId id="495" r:id="rId52"/>
    <p:sldId id="496" r:id="rId53"/>
    <p:sldId id="497" r:id="rId54"/>
    <p:sldId id="498" r:id="rId55"/>
    <p:sldId id="499" r:id="rId56"/>
    <p:sldId id="500" r:id="rId57"/>
    <p:sldId id="501" r:id="rId58"/>
    <p:sldId id="502" r:id="rId59"/>
    <p:sldId id="503" r:id="rId60"/>
    <p:sldId id="504" r:id="rId61"/>
    <p:sldId id="505" r:id="rId62"/>
    <p:sldId id="506" r:id="rId63"/>
    <p:sldId id="507" r:id="rId64"/>
    <p:sldId id="508" r:id="rId65"/>
    <p:sldId id="509" r:id="rId66"/>
    <p:sldId id="510" r:id="rId67"/>
    <p:sldId id="511" r:id="rId68"/>
    <p:sldId id="512" r:id="rId69"/>
    <p:sldId id="513" r:id="rId70"/>
    <p:sldId id="527" r:id="rId71"/>
    <p:sldId id="516" r:id="rId72"/>
    <p:sldId id="517" r:id="rId73"/>
    <p:sldId id="518" r:id="rId74"/>
    <p:sldId id="519" r:id="rId75"/>
    <p:sldId id="520" r:id="rId76"/>
    <p:sldId id="521" r:id="rId77"/>
    <p:sldId id="522" r:id="rId78"/>
    <p:sldId id="523" r:id="rId79"/>
    <p:sldId id="524" r:id="rId80"/>
    <p:sldId id="525" r:id="rId81"/>
    <p:sldId id="526" r:id="rId82"/>
    <p:sldId id="539" r:id="rId83"/>
    <p:sldId id="540" r:id="rId84"/>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7D9B"/>
    <a:srgbClr val="88A5BD"/>
    <a:srgbClr val="A9BEDA"/>
    <a:srgbClr val="E6EEF2"/>
    <a:srgbClr val="C72A49"/>
    <a:srgbClr val="FF8247"/>
    <a:srgbClr val="E7EDF2"/>
    <a:srgbClr val="B1BCFE"/>
    <a:srgbClr val="00C7FB"/>
    <a:srgbClr val="E6EE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2D0379-E1DE-4EB2-A8AF-0CF38816FC62}" v="67" dt="2023-09-21T13:58:18.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5680"/>
  </p:normalViewPr>
  <p:slideViewPr>
    <p:cSldViewPr snapToGrid="0">
      <p:cViewPr varScale="1">
        <p:scale>
          <a:sx n="159" d="100"/>
          <a:sy n="159" d="100"/>
        </p:scale>
        <p:origin x="1650" y="114"/>
      </p:cViewPr>
      <p:guideLst/>
    </p:cSldViewPr>
  </p:slideViewPr>
  <p:notesTextViewPr>
    <p:cViewPr>
      <p:scale>
        <a:sx n="1" d="1"/>
        <a:sy n="1" d="1"/>
      </p:scale>
      <p:origin x="0" y="0"/>
    </p:cViewPr>
  </p:notesTextViewPr>
  <p:notesViewPr>
    <p:cSldViewPr snapToGrid="0" showGuides="1">
      <p:cViewPr>
        <p:scale>
          <a:sx n="90" d="100"/>
          <a:sy n="90" d="100"/>
        </p:scale>
        <p:origin x="2208" y="-22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f Hallberg" userId="2394c6b5-89de-437d-ad9e-7cfa3a007786" providerId="ADAL" clId="{7C2D0379-E1DE-4EB2-A8AF-0CF38816FC62}"/>
    <pc:docChg chg="undo custSel addSld delSld modSld sldOrd">
      <pc:chgData name="Josef Hallberg" userId="2394c6b5-89de-437d-ad9e-7cfa3a007786" providerId="ADAL" clId="{7C2D0379-E1DE-4EB2-A8AF-0CF38816FC62}" dt="2023-09-21T14:03:52.313" v="3588" actId="2711"/>
      <pc:docMkLst>
        <pc:docMk/>
      </pc:docMkLst>
      <pc:sldChg chg="modSp mod">
        <pc:chgData name="Josef Hallberg" userId="2394c6b5-89de-437d-ad9e-7cfa3a007786" providerId="ADAL" clId="{7C2D0379-E1DE-4EB2-A8AF-0CF38816FC62}" dt="2023-09-21T11:19:03.192" v="61" actId="20577"/>
        <pc:sldMkLst>
          <pc:docMk/>
          <pc:sldMk cId="48338228" sldId="256"/>
        </pc:sldMkLst>
        <pc:spChg chg="mod">
          <ac:chgData name="Josef Hallberg" userId="2394c6b5-89de-437d-ad9e-7cfa3a007786" providerId="ADAL" clId="{7C2D0379-E1DE-4EB2-A8AF-0CF38816FC62}" dt="2023-09-21T11:18:55.103" v="26" actId="20577"/>
          <ac:spMkLst>
            <pc:docMk/>
            <pc:sldMk cId="48338228" sldId="256"/>
            <ac:spMk id="2" creationId="{89753775-71C6-2E12-16B3-4819C30C029D}"/>
          </ac:spMkLst>
        </pc:spChg>
        <pc:spChg chg="mod">
          <ac:chgData name="Josef Hallberg" userId="2394c6b5-89de-437d-ad9e-7cfa3a007786" providerId="ADAL" clId="{7C2D0379-E1DE-4EB2-A8AF-0CF38816FC62}" dt="2023-09-21T11:19:03.192" v="61" actId="20577"/>
          <ac:spMkLst>
            <pc:docMk/>
            <pc:sldMk cId="48338228" sldId="256"/>
            <ac:spMk id="3" creationId="{1F471B1D-B8CA-98B2-DB3A-C9180AAEA126}"/>
          </ac:spMkLst>
        </pc:spChg>
      </pc:sldChg>
      <pc:sldChg chg="addSp modSp new mod">
        <pc:chgData name="Josef Hallberg" userId="2394c6b5-89de-437d-ad9e-7cfa3a007786" providerId="ADAL" clId="{7C2D0379-E1DE-4EB2-A8AF-0CF38816FC62}" dt="2023-09-21T11:19:41.820" v="92" actId="1076"/>
        <pc:sldMkLst>
          <pc:docMk/>
          <pc:sldMk cId="2975796277" sldId="257"/>
        </pc:sldMkLst>
        <pc:spChg chg="mod">
          <ac:chgData name="Josef Hallberg" userId="2394c6b5-89de-437d-ad9e-7cfa3a007786" providerId="ADAL" clId="{7C2D0379-E1DE-4EB2-A8AF-0CF38816FC62}" dt="2023-09-21T11:19:32.048" v="74" actId="20577"/>
          <ac:spMkLst>
            <pc:docMk/>
            <pc:sldMk cId="2975796277" sldId="257"/>
            <ac:spMk id="2" creationId="{0261F4E2-668B-8BD7-6A8F-B57B5A4C09AD}"/>
          </ac:spMkLst>
        </pc:spChg>
        <pc:spChg chg="mod">
          <ac:chgData name="Josef Hallberg" userId="2394c6b5-89de-437d-ad9e-7cfa3a007786" providerId="ADAL" clId="{7C2D0379-E1DE-4EB2-A8AF-0CF38816FC62}" dt="2023-09-21T11:19:36.672" v="91" actId="20577"/>
          <ac:spMkLst>
            <pc:docMk/>
            <pc:sldMk cId="2975796277" sldId="257"/>
            <ac:spMk id="3" creationId="{14053950-6140-3948-D171-0BC4A8BF7A88}"/>
          </ac:spMkLst>
        </pc:spChg>
        <pc:spChg chg="add mod">
          <ac:chgData name="Josef Hallberg" userId="2394c6b5-89de-437d-ad9e-7cfa3a007786" providerId="ADAL" clId="{7C2D0379-E1DE-4EB2-A8AF-0CF38816FC62}" dt="2023-09-21T11:19:41.820" v="92" actId="1076"/>
          <ac:spMkLst>
            <pc:docMk/>
            <pc:sldMk cId="2975796277" sldId="257"/>
            <ac:spMk id="5" creationId="{2878F240-E42D-4757-03E2-349BFAD8F72D}"/>
          </ac:spMkLst>
        </pc:spChg>
      </pc:sldChg>
      <pc:sldChg chg="add">
        <pc:chgData name="Josef Hallberg" userId="2394c6b5-89de-437d-ad9e-7cfa3a007786" providerId="ADAL" clId="{7C2D0379-E1DE-4EB2-A8AF-0CF38816FC62}" dt="2023-09-21T12:06:47.963" v="3116"/>
        <pc:sldMkLst>
          <pc:docMk/>
          <pc:sldMk cId="0" sldId="354"/>
        </pc:sldMkLst>
      </pc:sldChg>
      <pc:sldChg chg="modSp add mod">
        <pc:chgData name="Josef Hallberg" userId="2394c6b5-89de-437d-ad9e-7cfa3a007786" providerId="ADAL" clId="{7C2D0379-E1DE-4EB2-A8AF-0CF38816FC62}" dt="2023-09-21T12:07:38.349" v="3119" actId="1076"/>
        <pc:sldMkLst>
          <pc:docMk/>
          <pc:sldMk cId="0" sldId="355"/>
        </pc:sldMkLst>
        <pc:spChg chg="mod">
          <ac:chgData name="Josef Hallberg" userId="2394c6b5-89de-437d-ad9e-7cfa3a007786" providerId="ADAL" clId="{7C2D0379-E1DE-4EB2-A8AF-0CF38816FC62}" dt="2023-09-21T12:07:38.349" v="3119" actId="1076"/>
          <ac:spMkLst>
            <pc:docMk/>
            <pc:sldMk cId="0" sldId="355"/>
            <ac:spMk id="605188" creationId="{00000000-0000-0000-0000-000000000000}"/>
          </ac:spMkLst>
        </pc:spChg>
      </pc:sldChg>
      <pc:sldChg chg="modSp add mod">
        <pc:chgData name="Josef Hallberg" userId="2394c6b5-89de-437d-ad9e-7cfa3a007786" providerId="ADAL" clId="{7C2D0379-E1DE-4EB2-A8AF-0CF38816FC62}" dt="2023-09-21T12:07:32.831" v="3118" actId="1076"/>
        <pc:sldMkLst>
          <pc:docMk/>
          <pc:sldMk cId="0" sldId="356"/>
        </pc:sldMkLst>
        <pc:spChg chg="mod">
          <ac:chgData name="Josef Hallberg" userId="2394c6b5-89de-437d-ad9e-7cfa3a007786" providerId="ADAL" clId="{7C2D0379-E1DE-4EB2-A8AF-0CF38816FC62}" dt="2023-09-21T12:07:32.831" v="3118" actId="1076"/>
          <ac:spMkLst>
            <pc:docMk/>
            <pc:sldMk cId="0" sldId="356"/>
            <ac:spMk id="606212" creationId="{00000000-0000-0000-0000-000000000000}"/>
          </ac:spMkLst>
        </pc:spChg>
      </pc:sldChg>
      <pc:sldChg chg="modSp add mod">
        <pc:chgData name="Josef Hallberg" userId="2394c6b5-89de-437d-ad9e-7cfa3a007786" providerId="ADAL" clId="{7C2D0379-E1DE-4EB2-A8AF-0CF38816FC62}" dt="2023-09-21T12:07:28.378" v="3117" actId="1076"/>
        <pc:sldMkLst>
          <pc:docMk/>
          <pc:sldMk cId="0" sldId="357"/>
        </pc:sldMkLst>
        <pc:spChg chg="mod">
          <ac:chgData name="Josef Hallberg" userId="2394c6b5-89de-437d-ad9e-7cfa3a007786" providerId="ADAL" clId="{7C2D0379-E1DE-4EB2-A8AF-0CF38816FC62}" dt="2023-09-21T12:07:28.378" v="3117" actId="1076"/>
          <ac:spMkLst>
            <pc:docMk/>
            <pc:sldMk cId="0" sldId="357"/>
            <ac:spMk id="607238" creationId="{00000000-0000-0000-0000-000000000000}"/>
          </ac:spMkLst>
        </pc:spChg>
      </pc:sldChg>
      <pc:sldChg chg="modSp add mod">
        <pc:chgData name="Josef Hallberg" userId="2394c6b5-89de-437d-ad9e-7cfa3a007786" providerId="ADAL" clId="{7C2D0379-E1DE-4EB2-A8AF-0CF38816FC62}" dt="2023-09-21T12:08:00.102" v="3120" actId="1076"/>
        <pc:sldMkLst>
          <pc:docMk/>
          <pc:sldMk cId="0" sldId="358"/>
        </pc:sldMkLst>
        <pc:spChg chg="mod">
          <ac:chgData name="Josef Hallberg" userId="2394c6b5-89de-437d-ad9e-7cfa3a007786" providerId="ADAL" clId="{7C2D0379-E1DE-4EB2-A8AF-0CF38816FC62}" dt="2023-09-21T12:08:00.102" v="3120" actId="1076"/>
          <ac:spMkLst>
            <pc:docMk/>
            <pc:sldMk cId="0" sldId="358"/>
            <ac:spMk id="608260" creationId="{00000000-0000-0000-0000-000000000000}"/>
          </ac:spMkLst>
        </pc:spChg>
      </pc:sldChg>
      <pc:sldChg chg="modSp add mod">
        <pc:chgData name="Josef Hallberg" userId="2394c6b5-89de-437d-ad9e-7cfa3a007786" providerId="ADAL" clId="{7C2D0379-E1DE-4EB2-A8AF-0CF38816FC62}" dt="2023-09-21T12:09:03.546" v="3130" actId="1076"/>
        <pc:sldMkLst>
          <pc:docMk/>
          <pc:sldMk cId="0" sldId="359"/>
        </pc:sldMkLst>
        <pc:spChg chg="mod">
          <ac:chgData name="Josef Hallberg" userId="2394c6b5-89de-437d-ad9e-7cfa3a007786" providerId="ADAL" clId="{7C2D0379-E1DE-4EB2-A8AF-0CF38816FC62}" dt="2023-09-21T12:09:03.546" v="3130" actId="1076"/>
          <ac:spMkLst>
            <pc:docMk/>
            <pc:sldMk cId="0" sldId="359"/>
            <ac:spMk id="609284" creationId="{00000000-0000-0000-0000-000000000000}"/>
          </ac:spMkLst>
        </pc:spChg>
      </pc:sldChg>
      <pc:sldChg chg="add">
        <pc:chgData name="Josef Hallberg" userId="2394c6b5-89de-437d-ad9e-7cfa3a007786" providerId="ADAL" clId="{7C2D0379-E1DE-4EB2-A8AF-0CF38816FC62}" dt="2023-09-21T12:06:47.963" v="3116"/>
        <pc:sldMkLst>
          <pc:docMk/>
          <pc:sldMk cId="0" sldId="360"/>
        </pc:sldMkLst>
      </pc:sldChg>
      <pc:sldChg chg="addSp delSp modSp add mod modClrScheme chgLayout">
        <pc:chgData name="Josef Hallberg" userId="2394c6b5-89de-437d-ad9e-7cfa3a007786" providerId="ADAL" clId="{7C2D0379-E1DE-4EB2-A8AF-0CF38816FC62}" dt="2023-09-21T13:54:24.287" v="3536" actId="20577"/>
        <pc:sldMkLst>
          <pc:docMk/>
          <pc:sldMk cId="0" sldId="364"/>
        </pc:sldMkLst>
        <pc:spChg chg="add mod ord">
          <ac:chgData name="Josef Hallberg" userId="2394c6b5-89de-437d-ad9e-7cfa3a007786" providerId="ADAL" clId="{7C2D0379-E1DE-4EB2-A8AF-0CF38816FC62}" dt="2023-09-21T13:54:24.287" v="3536" actId="20577"/>
          <ac:spMkLst>
            <pc:docMk/>
            <pc:sldMk cId="0" sldId="364"/>
            <ac:spMk id="2" creationId="{26853C31-A411-BE07-5748-DDF583F179C7}"/>
          </ac:spMkLst>
        </pc:spChg>
        <pc:spChg chg="add del mod ord">
          <ac:chgData name="Josef Hallberg" userId="2394c6b5-89de-437d-ad9e-7cfa3a007786" providerId="ADAL" clId="{7C2D0379-E1DE-4EB2-A8AF-0CF38816FC62}" dt="2023-09-21T12:09:44.940" v="3133" actId="478"/>
          <ac:spMkLst>
            <pc:docMk/>
            <pc:sldMk cId="0" sldId="364"/>
            <ac:spMk id="2" creationId="{6223A330-1955-2B25-B9B5-2D97256689F4}"/>
          </ac:spMkLst>
        </pc:spChg>
        <pc:spChg chg="mod ord">
          <ac:chgData name="Josef Hallberg" userId="2394c6b5-89de-437d-ad9e-7cfa3a007786" providerId="ADAL" clId="{7C2D0379-E1DE-4EB2-A8AF-0CF38816FC62}" dt="2023-09-21T13:53:44" v="3520" actId="700"/>
          <ac:spMkLst>
            <pc:docMk/>
            <pc:sldMk cId="0" sldId="364"/>
            <ac:spMk id="614402" creationId="{00000000-0000-0000-0000-000000000000}"/>
          </ac:spMkLst>
        </pc:spChg>
        <pc:spChg chg="del mod">
          <ac:chgData name="Josef Hallberg" userId="2394c6b5-89de-437d-ad9e-7cfa3a007786" providerId="ADAL" clId="{7C2D0379-E1DE-4EB2-A8AF-0CF38816FC62}" dt="2023-09-21T13:53:41.189" v="3519" actId="478"/>
          <ac:spMkLst>
            <pc:docMk/>
            <pc:sldMk cId="0" sldId="364"/>
            <ac:spMk id="614403" creationId="{00000000-0000-0000-0000-000000000000}"/>
          </ac:spMkLst>
        </pc:spChg>
        <pc:spChg chg="mod">
          <ac:chgData name="Josef Hallberg" userId="2394c6b5-89de-437d-ad9e-7cfa3a007786" providerId="ADAL" clId="{7C2D0379-E1DE-4EB2-A8AF-0CF38816FC62}" dt="2023-09-21T12:09:54.017" v="3135" actId="1076"/>
          <ac:spMkLst>
            <pc:docMk/>
            <pc:sldMk cId="0" sldId="364"/>
            <ac:spMk id="614404" creationId="{00000000-0000-0000-0000-000000000000}"/>
          </ac:spMkLst>
        </pc:spChg>
      </pc:sldChg>
      <pc:sldChg chg="addSp delSp modSp add mod modClrScheme chgLayout">
        <pc:chgData name="Josef Hallberg" userId="2394c6b5-89de-437d-ad9e-7cfa3a007786" providerId="ADAL" clId="{7C2D0379-E1DE-4EB2-A8AF-0CF38816FC62}" dt="2023-09-21T13:56:04.936" v="3561" actId="14100"/>
        <pc:sldMkLst>
          <pc:docMk/>
          <pc:sldMk cId="0" sldId="365"/>
        </pc:sldMkLst>
        <pc:spChg chg="add mod">
          <ac:chgData name="Josef Hallberg" userId="2394c6b5-89de-437d-ad9e-7cfa3a007786" providerId="ADAL" clId="{7C2D0379-E1DE-4EB2-A8AF-0CF38816FC62}" dt="2023-09-21T13:54:51.865" v="3539" actId="571"/>
          <ac:spMkLst>
            <pc:docMk/>
            <pc:sldMk cId="0" sldId="365"/>
            <ac:spMk id="2" creationId="{1FD67956-04DC-97C9-5FDE-1D7915C2508A}"/>
          </ac:spMkLst>
        </pc:spChg>
        <pc:spChg chg="add del mod ord">
          <ac:chgData name="Josef Hallberg" userId="2394c6b5-89de-437d-ad9e-7cfa3a007786" providerId="ADAL" clId="{7C2D0379-E1DE-4EB2-A8AF-0CF38816FC62}" dt="2023-09-21T13:55:19.318" v="3546" actId="700"/>
          <ac:spMkLst>
            <pc:docMk/>
            <pc:sldMk cId="0" sldId="365"/>
            <ac:spMk id="3" creationId="{5B6C3BBF-33D2-9159-C2AA-EFCE61471D3E}"/>
          </ac:spMkLst>
        </pc:spChg>
        <pc:spChg chg="add mod ord">
          <ac:chgData name="Josef Hallberg" userId="2394c6b5-89de-437d-ad9e-7cfa3a007786" providerId="ADAL" clId="{7C2D0379-E1DE-4EB2-A8AF-0CF38816FC62}" dt="2023-09-21T13:56:04.936" v="3561" actId="14100"/>
          <ac:spMkLst>
            <pc:docMk/>
            <pc:sldMk cId="0" sldId="365"/>
            <ac:spMk id="4" creationId="{B3654F27-EB35-A694-294A-DDFD1E6B59FE}"/>
          </ac:spMkLst>
        </pc:spChg>
        <pc:spChg chg="mod">
          <ac:chgData name="Josef Hallberg" userId="2394c6b5-89de-437d-ad9e-7cfa3a007786" providerId="ADAL" clId="{7C2D0379-E1DE-4EB2-A8AF-0CF38816FC62}" dt="2023-09-21T13:55:26.337" v="3550" actId="1076"/>
          <ac:spMkLst>
            <pc:docMk/>
            <pc:sldMk cId="0" sldId="365"/>
            <ac:spMk id="615426" creationId="{00000000-0000-0000-0000-000000000000}"/>
          </ac:spMkLst>
        </pc:spChg>
        <pc:spChg chg="mod ord">
          <ac:chgData name="Josef Hallberg" userId="2394c6b5-89de-437d-ad9e-7cfa3a007786" providerId="ADAL" clId="{7C2D0379-E1DE-4EB2-A8AF-0CF38816FC62}" dt="2023-09-21T13:55:28.840" v="3551" actId="700"/>
          <ac:spMkLst>
            <pc:docMk/>
            <pc:sldMk cId="0" sldId="365"/>
            <ac:spMk id="615427" creationId="{00000000-0000-0000-0000-000000000000}"/>
          </ac:spMkLst>
        </pc:spChg>
        <pc:spChg chg="mod">
          <ac:chgData name="Josef Hallberg" userId="2394c6b5-89de-437d-ad9e-7cfa3a007786" providerId="ADAL" clId="{7C2D0379-E1DE-4EB2-A8AF-0CF38816FC62}" dt="2023-09-21T12:10:29.061" v="3143" actId="1037"/>
          <ac:spMkLst>
            <pc:docMk/>
            <pc:sldMk cId="0" sldId="365"/>
            <ac:spMk id="615428" creationId="{00000000-0000-0000-0000-000000000000}"/>
          </ac:spMkLst>
        </pc:spChg>
        <pc:spChg chg="mod">
          <ac:chgData name="Josef Hallberg" userId="2394c6b5-89de-437d-ad9e-7cfa3a007786" providerId="ADAL" clId="{7C2D0379-E1DE-4EB2-A8AF-0CF38816FC62}" dt="2023-09-21T12:10:19.993" v="3139" actId="1076"/>
          <ac:spMkLst>
            <pc:docMk/>
            <pc:sldMk cId="0" sldId="365"/>
            <ac:spMk id="615429" creationId="{00000000-0000-0000-0000-000000000000}"/>
          </ac:spMkLst>
        </pc:spChg>
        <pc:spChg chg="mod">
          <ac:chgData name="Josef Hallberg" userId="2394c6b5-89de-437d-ad9e-7cfa3a007786" providerId="ADAL" clId="{7C2D0379-E1DE-4EB2-A8AF-0CF38816FC62}" dt="2023-09-21T12:10:19.993" v="3139" actId="1076"/>
          <ac:spMkLst>
            <pc:docMk/>
            <pc:sldMk cId="0" sldId="365"/>
            <ac:spMk id="615430" creationId="{00000000-0000-0000-0000-000000000000}"/>
          </ac:spMkLst>
        </pc:spChg>
        <pc:spChg chg="mod">
          <ac:chgData name="Josef Hallberg" userId="2394c6b5-89de-437d-ad9e-7cfa3a007786" providerId="ADAL" clId="{7C2D0379-E1DE-4EB2-A8AF-0CF38816FC62}" dt="2023-09-21T12:10:19.993" v="3139" actId="1076"/>
          <ac:spMkLst>
            <pc:docMk/>
            <pc:sldMk cId="0" sldId="365"/>
            <ac:spMk id="615431" creationId="{00000000-0000-0000-0000-000000000000}"/>
          </ac:spMkLst>
        </pc:spChg>
        <pc:cxnChg chg="mod">
          <ac:chgData name="Josef Hallberg" userId="2394c6b5-89de-437d-ad9e-7cfa3a007786" providerId="ADAL" clId="{7C2D0379-E1DE-4EB2-A8AF-0CF38816FC62}" dt="2023-09-21T12:10:19.993" v="3139" actId="1076"/>
          <ac:cxnSpMkLst>
            <pc:docMk/>
            <pc:sldMk cId="0" sldId="365"/>
            <ac:cxnSpMk id="615432" creationId="{00000000-0000-0000-0000-000000000000}"/>
          </ac:cxnSpMkLst>
        </pc:cxnChg>
      </pc:sldChg>
      <pc:sldChg chg="addSp delSp modSp add mod modClrScheme chgLayout">
        <pc:chgData name="Josef Hallberg" userId="2394c6b5-89de-437d-ad9e-7cfa3a007786" providerId="ADAL" clId="{7C2D0379-E1DE-4EB2-A8AF-0CF38816FC62}" dt="2023-09-21T11:20:31.630" v="98" actId="1076"/>
        <pc:sldMkLst>
          <pc:docMk/>
          <pc:sldMk cId="0" sldId="410"/>
        </pc:sldMkLst>
        <pc:spChg chg="add del mod ord">
          <ac:chgData name="Josef Hallberg" userId="2394c6b5-89de-437d-ad9e-7cfa3a007786" providerId="ADAL" clId="{7C2D0379-E1DE-4EB2-A8AF-0CF38816FC62}" dt="2023-09-21T11:20:04.925" v="96" actId="26606"/>
          <ac:spMkLst>
            <pc:docMk/>
            <pc:sldMk cId="0" sldId="410"/>
            <ac:spMk id="2" creationId="{9FFED7DC-FDE1-7F74-CA1F-E46275DE4A6F}"/>
          </ac:spMkLst>
        </pc:spChg>
        <pc:spChg chg="mod ord">
          <ac:chgData name="Josef Hallberg" userId="2394c6b5-89de-437d-ad9e-7cfa3a007786" providerId="ADAL" clId="{7C2D0379-E1DE-4EB2-A8AF-0CF38816FC62}" dt="2023-09-21T11:20:04.925" v="96" actId="26606"/>
          <ac:spMkLst>
            <pc:docMk/>
            <pc:sldMk cId="0" sldId="410"/>
            <ac:spMk id="5" creationId="{00000000-0000-0000-0000-000000000000}"/>
          </ac:spMkLst>
        </pc:spChg>
        <pc:spChg chg="mod ord">
          <ac:chgData name="Josef Hallberg" userId="2394c6b5-89de-437d-ad9e-7cfa3a007786" providerId="ADAL" clId="{7C2D0379-E1DE-4EB2-A8AF-0CF38816FC62}" dt="2023-09-21T11:20:04.925" v="96" actId="26606"/>
          <ac:spMkLst>
            <pc:docMk/>
            <pc:sldMk cId="0" sldId="410"/>
            <ac:spMk id="20482" creationId="{00000000-0000-0000-0000-000000000000}"/>
          </ac:spMkLst>
        </pc:spChg>
        <pc:spChg chg="add mod">
          <ac:chgData name="Josef Hallberg" userId="2394c6b5-89de-437d-ad9e-7cfa3a007786" providerId="ADAL" clId="{7C2D0379-E1DE-4EB2-A8AF-0CF38816FC62}" dt="2023-09-21T11:20:23.126" v="97"/>
          <ac:spMkLst>
            <pc:docMk/>
            <pc:sldMk cId="0" sldId="410"/>
            <ac:spMk id="20488" creationId="{519B569B-77D2-DAF6-BFAE-B87B9C485F6D}"/>
          </ac:spMkLst>
        </pc:spChg>
        <pc:picChg chg="mod">
          <ac:chgData name="Josef Hallberg" userId="2394c6b5-89de-437d-ad9e-7cfa3a007786" providerId="ADAL" clId="{7C2D0379-E1DE-4EB2-A8AF-0CF38816FC62}" dt="2023-09-21T11:20:31.630" v="98" actId="1076"/>
          <ac:picMkLst>
            <pc:docMk/>
            <pc:sldMk cId="0" sldId="410"/>
            <ac:picMk id="20483" creationId="{00000000-0000-0000-0000-000000000000}"/>
          </ac:picMkLst>
        </pc:picChg>
      </pc:sldChg>
      <pc:sldChg chg="add">
        <pc:chgData name="Josef Hallberg" userId="2394c6b5-89de-437d-ad9e-7cfa3a007786" providerId="ADAL" clId="{7C2D0379-E1DE-4EB2-A8AF-0CF38816FC62}" dt="2023-09-21T11:21:14.709" v="99"/>
        <pc:sldMkLst>
          <pc:docMk/>
          <pc:sldMk cId="0" sldId="413"/>
        </pc:sldMkLst>
      </pc:sldChg>
      <pc:sldChg chg="add del">
        <pc:chgData name="Josef Hallberg" userId="2394c6b5-89de-437d-ad9e-7cfa3a007786" providerId="ADAL" clId="{7C2D0379-E1DE-4EB2-A8AF-0CF38816FC62}" dt="2023-09-21T12:06:45.136" v="3115" actId="47"/>
        <pc:sldMkLst>
          <pc:docMk/>
          <pc:sldMk cId="0" sldId="420"/>
        </pc:sldMkLst>
      </pc:sldChg>
      <pc:sldChg chg="add">
        <pc:chgData name="Josef Hallberg" userId="2394c6b5-89de-437d-ad9e-7cfa3a007786" providerId="ADAL" clId="{7C2D0379-E1DE-4EB2-A8AF-0CF38816FC62}" dt="2023-09-21T12:06:47.963" v="3116"/>
        <pc:sldMkLst>
          <pc:docMk/>
          <pc:sldMk cId="0" sldId="421"/>
        </pc:sldMkLst>
      </pc:sldChg>
      <pc:sldChg chg="add">
        <pc:chgData name="Josef Hallberg" userId="2394c6b5-89de-437d-ad9e-7cfa3a007786" providerId="ADAL" clId="{7C2D0379-E1DE-4EB2-A8AF-0CF38816FC62}" dt="2023-09-21T12:11:23.264" v="3144"/>
        <pc:sldMkLst>
          <pc:docMk/>
          <pc:sldMk cId="0" sldId="460"/>
        </pc:sldMkLst>
      </pc:sldChg>
      <pc:sldChg chg="modSp add mod">
        <pc:chgData name="Josef Hallberg" userId="2394c6b5-89de-437d-ad9e-7cfa3a007786" providerId="ADAL" clId="{7C2D0379-E1DE-4EB2-A8AF-0CF38816FC62}" dt="2023-09-21T12:11:46.515" v="3149" actId="120"/>
        <pc:sldMkLst>
          <pc:docMk/>
          <pc:sldMk cId="0" sldId="461"/>
        </pc:sldMkLst>
        <pc:spChg chg="mod">
          <ac:chgData name="Josef Hallberg" userId="2394c6b5-89de-437d-ad9e-7cfa3a007786" providerId="ADAL" clId="{7C2D0379-E1DE-4EB2-A8AF-0CF38816FC62}" dt="2023-09-21T12:11:46.515" v="3149" actId="120"/>
          <ac:spMkLst>
            <pc:docMk/>
            <pc:sldMk cId="0" sldId="461"/>
            <ac:spMk id="51202" creationId="{00000000-0000-0000-0000-000000000000}"/>
          </ac:spMkLst>
        </pc:spChg>
        <pc:spChg chg="mod">
          <ac:chgData name="Josef Hallberg" userId="2394c6b5-89de-437d-ad9e-7cfa3a007786" providerId="ADAL" clId="{7C2D0379-E1DE-4EB2-A8AF-0CF38816FC62}" dt="2023-09-21T12:11:39.815" v="3147" actId="20577"/>
          <ac:spMkLst>
            <pc:docMk/>
            <pc:sldMk cId="0" sldId="461"/>
            <ac:spMk id="267266" creationId="{00000000-0000-0000-0000-000000000000}"/>
          </ac:spMkLst>
        </pc:spChg>
      </pc:sldChg>
      <pc:sldChg chg="add">
        <pc:chgData name="Josef Hallberg" userId="2394c6b5-89de-437d-ad9e-7cfa3a007786" providerId="ADAL" clId="{7C2D0379-E1DE-4EB2-A8AF-0CF38816FC62}" dt="2023-09-21T12:11:23.264" v="3144"/>
        <pc:sldMkLst>
          <pc:docMk/>
          <pc:sldMk cId="0" sldId="462"/>
        </pc:sldMkLst>
      </pc:sldChg>
      <pc:sldChg chg="add">
        <pc:chgData name="Josef Hallberg" userId="2394c6b5-89de-437d-ad9e-7cfa3a007786" providerId="ADAL" clId="{7C2D0379-E1DE-4EB2-A8AF-0CF38816FC62}" dt="2023-09-21T12:11:23.264" v="3144"/>
        <pc:sldMkLst>
          <pc:docMk/>
          <pc:sldMk cId="0" sldId="463"/>
        </pc:sldMkLst>
      </pc:sldChg>
      <pc:sldChg chg="add">
        <pc:chgData name="Josef Hallberg" userId="2394c6b5-89de-437d-ad9e-7cfa3a007786" providerId="ADAL" clId="{7C2D0379-E1DE-4EB2-A8AF-0CF38816FC62}" dt="2023-09-21T12:11:23.264" v="3144"/>
        <pc:sldMkLst>
          <pc:docMk/>
          <pc:sldMk cId="0" sldId="464"/>
        </pc:sldMkLst>
      </pc:sldChg>
      <pc:sldChg chg="add">
        <pc:chgData name="Josef Hallberg" userId="2394c6b5-89de-437d-ad9e-7cfa3a007786" providerId="ADAL" clId="{7C2D0379-E1DE-4EB2-A8AF-0CF38816FC62}" dt="2023-09-21T12:11:23.264" v="3144"/>
        <pc:sldMkLst>
          <pc:docMk/>
          <pc:sldMk cId="0" sldId="465"/>
        </pc:sldMkLst>
      </pc:sldChg>
      <pc:sldChg chg="modSp add modAnim">
        <pc:chgData name="Josef Hallberg" userId="2394c6b5-89de-437d-ad9e-7cfa3a007786" providerId="ADAL" clId="{7C2D0379-E1DE-4EB2-A8AF-0CF38816FC62}" dt="2023-09-21T13:58:18.693" v="3570" actId="20577"/>
        <pc:sldMkLst>
          <pc:docMk/>
          <pc:sldMk cId="0" sldId="466"/>
        </pc:sldMkLst>
        <pc:spChg chg="mod">
          <ac:chgData name="Josef Hallberg" userId="2394c6b5-89de-437d-ad9e-7cfa3a007786" providerId="ADAL" clId="{7C2D0379-E1DE-4EB2-A8AF-0CF38816FC62}" dt="2023-09-21T13:58:18.693" v="3570" actId="20577"/>
          <ac:spMkLst>
            <pc:docMk/>
            <pc:sldMk cId="0" sldId="466"/>
            <ac:spMk id="50178" creationId="{00000000-0000-0000-0000-000000000000}"/>
          </ac:spMkLst>
        </pc:spChg>
      </pc:sldChg>
      <pc:sldChg chg="addSp delSp modSp add mod modClrScheme chgLayout">
        <pc:chgData name="Josef Hallberg" userId="2394c6b5-89de-437d-ad9e-7cfa3a007786" providerId="ADAL" clId="{7C2D0379-E1DE-4EB2-A8AF-0CF38816FC62}" dt="2023-09-21T12:05:17.424" v="3103" actId="1076"/>
        <pc:sldMkLst>
          <pc:docMk/>
          <pc:sldMk cId="0" sldId="472"/>
        </pc:sldMkLst>
        <pc:spChg chg="add del mod ord">
          <ac:chgData name="Josef Hallberg" userId="2394c6b5-89de-437d-ad9e-7cfa3a007786" providerId="ADAL" clId="{7C2D0379-E1DE-4EB2-A8AF-0CF38816FC62}" dt="2023-09-21T12:05:12.332" v="3102" actId="478"/>
          <ac:spMkLst>
            <pc:docMk/>
            <pc:sldMk cId="0" sldId="472"/>
            <ac:spMk id="2" creationId="{516EE0A1-F8C4-67B5-E05E-C3056F3ED59A}"/>
          </ac:spMkLst>
        </pc:spChg>
        <pc:spChg chg="mod ord">
          <ac:chgData name="Josef Hallberg" userId="2394c6b5-89de-437d-ad9e-7cfa3a007786" providerId="ADAL" clId="{7C2D0379-E1DE-4EB2-A8AF-0CF38816FC62}" dt="2023-09-21T12:05:05.068" v="3101" actId="20577"/>
          <ac:spMkLst>
            <pc:docMk/>
            <pc:sldMk cId="0" sldId="472"/>
            <ac:spMk id="5" creationId="{00000000-0000-0000-0000-000000000000}"/>
          </ac:spMkLst>
        </pc:spChg>
        <pc:spChg chg="mod ord">
          <ac:chgData name="Josef Hallberg" userId="2394c6b5-89de-437d-ad9e-7cfa3a007786" providerId="ADAL" clId="{7C2D0379-E1DE-4EB2-A8AF-0CF38816FC62}" dt="2023-09-21T12:04:59.166" v="3099" actId="700"/>
          <ac:spMkLst>
            <pc:docMk/>
            <pc:sldMk cId="0" sldId="472"/>
            <ac:spMk id="24578" creationId="{00000000-0000-0000-0000-000000000000}"/>
          </ac:spMkLst>
        </pc:spChg>
        <pc:picChg chg="mod">
          <ac:chgData name="Josef Hallberg" userId="2394c6b5-89de-437d-ad9e-7cfa3a007786" providerId="ADAL" clId="{7C2D0379-E1DE-4EB2-A8AF-0CF38816FC62}" dt="2023-09-21T12:05:17.424" v="3103" actId="1076"/>
          <ac:picMkLst>
            <pc:docMk/>
            <pc:sldMk cId="0" sldId="472"/>
            <ac:picMk id="24579" creationId="{00000000-0000-0000-0000-000000000000}"/>
          </ac:picMkLst>
        </pc:picChg>
      </pc:sldChg>
      <pc:sldChg chg="modSp add mod">
        <pc:chgData name="Josef Hallberg" userId="2394c6b5-89de-437d-ad9e-7cfa3a007786" providerId="ADAL" clId="{7C2D0379-E1DE-4EB2-A8AF-0CF38816FC62}" dt="2023-09-21T12:05:25.493" v="3106" actId="1076"/>
        <pc:sldMkLst>
          <pc:docMk/>
          <pc:sldMk cId="0" sldId="473"/>
        </pc:sldMkLst>
        <pc:spChg chg="mod">
          <ac:chgData name="Josef Hallberg" userId="2394c6b5-89de-437d-ad9e-7cfa3a007786" providerId="ADAL" clId="{7C2D0379-E1DE-4EB2-A8AF-0CF38816FC62}" dt="2023-09-21T12:05:22.397" v="3105" actId="20577"/>
          <ac:spMkLst>
            <pc:docMk/>
            <pc:sldMk cId="0" sldId="473"/>
            <ac:spMk id="2" creationId="{00000000-0000-0000-0000-000000000000}"/>
          </ac:spMkLst>
        </pc:spChg>
        <pc:picChg chg="mod">
          <ac:chgData name="Josef Hallberg" userId="2394c6b5-89de-437d-ad9e-7cfa3a007786" providerId="ADAL" clId="{7C2D0379-E1DE-4EB2-A8AF-0CF38816FC62}" dt="2023-09-21T12:05:25.493" v="3106" actId="1076"/>
          <ac:picMkLst>
            <pc:docMk/>
            <pc:sldMk cId="0" sldId="473"/>
            <ac:picMk id="26627" creationId="{00000000-0000-0000-0000-000000000000}"/>
          </ac:picMkLst>
        </pc:picChg>
      </pc:sldChg>
      <pc:sldChg chg="modSp add mod">
        <pc:chgData name="Josef Hallberg" userId="2394c6b5-89de-437d-ad9e-7cfa3a007786" providerId="ADAL" clId="{7C2D0379-E1DE-4EB2-A8AF-0CF38816FC62}" dt="2023-09-21T12:05:35.317" v="3109" actId="1076"/>
        <pc:sldMkLst>
          <pc:docMk/>
          <pc:sldMk cId="0" sldId="474"/>
        </pc:sldMkLst>
        <pc:spChg chg="mod">
          <ac:chgData name="Josef Hallberg" userId="2394c6b5-89de-437d-ad9e-7cfa3a007786" providerId="ADAL" clId="{7C2D0379-E1DE-4EB2-A8AF-0CF38816FC62}" dt="2023-09-21T12:05:32.429" v="3108" actId="6549"/>
          <ac:spMkLst>
            <pc:docMk/>
            <pc:sldMk cId="0" sldId="474"/>
            <ac:spMk id="2" creationId="{00000000-0000-0000-0000-000000000000}"/>
          </ac:spMkLst>
        </pc:spChg>
        <pc:picChg chg="mod">
          <ac:chgData name="Josef Hallberg" userId="2394c6b5-89de-437d-ad9e-7cfa3a007786" providerId="ADAL" clId="{7C2D0379-E1DE-4EB2-A8AF-0CF38816FC62}" dt="2023-09-21T12:05:35.317" v="3109" actId="1076"/>
          <ac:picMkLst>
            <pc:docMk/>
            <pc:sldMk cId="0" sldId="474"/>
            <ac:picMk id="28675" creationId="{00000000-0000-0000-0000-000000000000}"/>
          </ac:picMkLst>
        </pc:picChg>
      </pc:sldChg>
      <pc:sldChg chg="modSp add mod">
        <pc:chgData name="Josef Hallberg" userId="2394c6b5-89de-437d-ad9e-7cfa3a007786" providerId="ADAL" clId="{7C2D0379-E1DE-4EB2-A8AF-0CF38816FC62}" dt="2023-09-21T12:05:46.128" v="3112" actId="1076"/>
        <pc:sldMkLst>
          <pc:docMk/>
          <pc:sldMk cId="0" sldId="475"/>
        </pc:sldMkLst>
        <pc:spChg chg="mod">
          <ac:chgData name="Josef Hallberg" userId="2394c6b5-89de-437d-ad9e-7cfa3a007786" providerId="ADAL" clId="{7C2D0379-E1DE-4EB2-A8AF-0CF38816FC62}" dt="2023-09-21T12:05:43.037" v="3111" actId="6549"/>
          <ac:spMkLst>
            <pc:docMk/>
            <pc:sldMk cId="0" sldId="475"/>
            <ac:spMk id="2" creationId="{00000000-0000-0000-0000-000000000000}"/>
          </ac:spMkLst>
        </pc:spChg>
        <pc:picChg chg="mod">
          <ac:chgData name="Josef Hallberg" userId="2394c6b5-89de-437d-ad9e-7cfa3a007786" providerId="ADAL" clId="{7C2D0379-E1DE-4EB2-A8AF-0CF38816FC62}" dt="2023-09-21T12:05:46.128" v="3112" actId="1076"/>
          <ac:picMkLst>
            <pc:docMk/>
            <pc:sldMk cId="0" sldId="475"/>
            <ac:picMk id="30723" creationId="{00000000-0000-0000-0000-000000000000}"/>
          </ac:picMkLst>
        </pc:picChg>
      </pc:sldChg>
      <pc:sldChg chg="add">
        <pc:chgData name="Josef Hallberg" userId="2394c6b5-89de-437d-ad9e-7cfa3a007786" providerId="ADAL" clId="{7C2D0379-E1DE-4EB2-A8AF-0CF38816FC62}" dt="2023-09-21T12:11:23.264" v="3144"/>
        <pc:sldMkLst>
          <pc:docMk/>
          <pc:sldMk cId="0" sldId="480"/>
        </pc:sldMkLst>
      </pc:sldChg>
      <pc:sldChg chg="modSp add modNotes">
        <pc:chgData name="Josef Hallberg" userId="2394c6b5-89de-437d-ad9e-7cfa3a007786" providerId="ADAL" clId="{7C2D0379-E1DE-4EB2-A8AF-0CF38816FC62}" dt="2023-09-21T12:12:10.351" v="3152" actId="1076"/>
        <pc:sldMkLst>
          <pc:docMk/>
          <pc:sldMk cId="0" sldId="481"/>
        </pc:sldMkLst>
        <pc:picChg chg="mod">
          <ac:chgData name="Josef Hallberg" userId="2394c6b5-89de-437d-ad9e-7cfa3a007786" providerId="ADAL" clId="{7C2D0379-E1DE-4EB2-A8AF-0CF38816FC62}" dt="2023-09-21T12:12:10.351" v="3152" actId="1076"/>
          <ac:picMkLst>
            <pc:docMk/>
            <pc:sldMk cId="0" sldId="481"/>
            <ac:picMk id="57348" creationId="{00000000-0000-0000-0000-000000000000}"/>
          </ac:picMkLst>
        </pc:picChg>
        <pc:picChg chg="mod">
          <ac:chgData name="Josef Hallberg" userId="2394c6b5-89de-437d-ad9e-7cfa3a007786" providerId="ADAL" clId="{7C2D0379-E1DE-4EB2-A8AF-0CF38816FC62}" dt="2023-09-21T12:12:10.351" v="3152" actId="1076"/>
          <ac:picMkLst>
            <pc:docMk/>
            <pc:sldMk cId="0" sldId="481"/>
            <ac:picMk id="57349" creationId="{00000000-0000-0000-0000-000000000000}"/>
          </ac:picMkLst>
        </pc:picChg>
        <pc:cxnChg chg="mod">
          <ac:chgData name="Josef Hallberg" userId="2394c6b5-89de-437d-ad9e-7cfa3a007786" providerId="ADAL" clId="{7C2D0379-E1DE-4EB2-A8AF-0CF38816FC62}" dt="2023-09-21T12:12:10.351" v="3152" actId="1076"/>
          <ac:cxnSpMkLst>
            <pc:docMk/>
            <pc:sldMk cId="0" sldId="481"/>
            <ac:cxnSpMk id="8" creationId="{00000000-0000-0000-0000-000000000000}"/>
          </ac:cxnSpMkLst>
        </pc:cxnChg>
      </pc:sldChg>
      <pc:sldChg chg="modSp add modNotes">
        <pc:chgData name="Josef Hallberg" userId="2394c6b5-89de-437d-ad9e-7cfa3a007786" providerId="ADAL" clId="{7C2D0379-E1DE-4EB2-A8AF-0CF38816FC62}" dt="2023-09-21T12:12:14.949" v="3153" actId="1076"/>
        <pc:sldMkLst>
          <pc:docMk/>
          <pc:sldMk cId="0" sldId="482"/>
        </pc:sldMkLst>
        <pc:picChg chg="mod">
          <ac:chgData name="Josef Hallberg" userId="2394c6b5-89de-437d-ad9e-7cfa3a007786" providerId="ADAL" clId="{7C2D0379-E1DE-4EB2-A8AF-0CF38816FC62}" dt="2023-09-21T12:12:14.949" v="3153" actId="1076"/>
          <ac:picMkLst>
            <pc:docMk/>
            <pc:sldMk cId="0" sldId="482"/>
            <ac:picMk id="59396" creationId="{00000000-0000-0000-0000-000000000000}"/>
          </ac:picMkLst>
        </pc:picChg>
      </pc:sldChg>
      <pc:sldChg chg="modSp add mod chgLayout">
        <pc:chgData name="Josef Hallberg" userId="2394c6b5-89de-437d-ad9e-7cfa3a007786" providerId="ADAL" clId="{7C2D0379-E1DE-4EB2-A8AF-0CF38816FC62}" dt="2023-09-21T12:11:28.698" v="3145" actId="700"/>
        <pc:sldMkLst>
          <pc:docMk/>
          <pc:sldMk cId="0" sldId="484"/>
        </pc:sldMkLst>
        <pc:spChg chg="mod ord">
          <ac:chgData name="Josef Hallberg" userId="2394c6b5-89de-437d-ad9e-7cfa3a007786" providerId="ADAL" clId="{7C2D0379-E1DE-4EB2-A8AF-0CF38816FC62}" dt="2023-09-21T12:11:28.698" v="3145" actId="700"/>
          <ac:spMkLst>
            <pc:docMk/>
            <pc:sldMk cId="0" sldId="484"/>
            <ac:spMk id="2" creationId="{00000000-0000-0000-0000-000000000000}"/>
          </ac:spMkLst>
        </pc:spChg>
        <pc:spChg chg="mod ord">
          <ac:chgData name="Josef Hallberg" userId="2394c6b5-89de-437d-ad9e-7cfa3a007786" providerId="ADAL" clId="{7C2D0379-E1DE-4EB2-A8AF-0CF38816FC62}" dt="2023-09-21T12:11:28.698" v="3145" actId="700"/>
          <ac:spMkLst>
            <pc:docMk/>
            <pc:sldMk cId="0" sldId="484"/>
            <ac:spMk id="49155" creationId="{00000000-0000-0000-0000-000000000000}"/>
          </ac:spMkLst>
        </pc:spChg>
        <pc:spChg chg="mod ord">
          <ac:chgData name="Josef Hallberg" userId="2394c6b5-89de-437d-ad9e-7cfa3a007786" providerId="ADAL" clId="{7C2D0379-E1DE-4EB2-A8AF-0CF38816FC62}" dt="2023-09-21T12:11:28.698" v="3145" actId="700"/>
          <ac:spMkLst>
            <pc:docMk/>
            <pc:sldMk cId="0" sldId="484"/>
            <ac:spMk id="101378" creationId="{00000000-0000-0000-0000-000000000000}"/>
          </ac:spMkLst>
        </pc:spChg>
      </pc:sldChg>
      <pc:sldChg chg="add">
        <pc:chgData name="Josef Hallberg" userId="2394c6b5-89de-437d-ad9e-7cfa3a007786" providerId="ADAL" clId="{7C2D0379-E1DE-4EB2-A8AF-0CF38816FC62}" dt="2023-09-21T12:12:45.657" v="3154"/>
        <pc:sldMkLst>
          <pc:docMk/>
          <pc:sldMk cId="0" sldId="485"/>
        </pc:sldMkLst>
      </pc:sldChg>
      <pc:sldChg chg="addSp delSp modSp add mod chgLayout">
        <pc:chgData name="Josef Hallberg" userId="2394c6b5-89de-437d-ad9e-7cfa3a007786" providerId="ADAL" clId="{7C2D0379-E1DE-4EB2-A8AF-0CF38816FC62}" dt="2023-09-21T13:59:21.347" v="3577" actId="108"/>
        <pc:sldMkLst>
          <pc:docMk/>
          <pc:sldMk cId="0" sldId="486"/>
        </pc:sldMkLst>
        <pc:spChg chg="add mod ord">
          <ac:chgData name="Josef Hallberg" userId="2394c6b5-89de-437d-ad9e-7cfa3a007786" providerId="ADAL" clId="{7C2D0379-E1DE-4EB2-A8AF-0CF38816FC62}" dt="2023-09-21T13:59:21.347" v="3577" actId="108"/>
          <ac:spMkLst>
            <pc:docMk/>
            <pc:sldMk cId="0" sldId="486"/>
            <ac:spMk id="2" creationId="{41AF5583-3305-4EC9-90D3-E177D363124D}"/>
          </ac:spMkLst>
        </pc:spChg>
        <pc:spChg chg="del mod">
          <ac:chgData name="Josef Hallberg" userId="2394c6b5-89de-437d-ad9e-7cfa3a007786" providerId="ADAL" clId="{7C2D0379-E1DE-4EB2-A8AF-0CF38816FC62}" dt="2023-09-21T13:58:45.259" v="3573" actId="700"/>
          <ac:spMkLst>
            <pc:docMk/>
            <pc:sldMk cId="0" sldId="486"/>
            <ac:spMk id="64514" creationId="{00000000-0000-0000-0000-000000000000}"/>
          </ac:spMkLst>
        </pc:spChg>
        <pc:spChg chg="mod ord">
          <ac:chgData name="Josef Hallberg" userId="2394c6b5-89de-437d-ad9e-7cfa3a007786" providerId="ADAL" clId="{7C2D0379-E1DE-4EB2-A8AF-0CF38816FC62}" dt="2023-09-21T13:58:45.259" v="3573" actId="700"/>
          <ac:spMkLst>
            <pc:docMk/>
            <pc:sldMk cId="0" sldId="486"/>
            <ac:spMk id="64515" creationId="{00000000-0000-0000-0000-000000000000}"/>
          </ac:spMkLst>
        </pc:spChg>
        <pc:spChg chg="mod ord">
          <ac:chgData name="Josef Hallberg" userId="2394c6b5-89de-437d-ad9e-7cfa3a007786" providerId="ADAL" clId="{7C2D0379-E1DE-4EB2-A8AF-0CF38816FC62}" dt="2023-09-21T13:58:45.259" v="3573" actId="700"/>
          <ac:spMkLst>
            <pc:docMk/>
            <pc:sldMk cId="0" sldId="486"/>
            <ac:spMk id="112642" creationId="{00000000-0000-0000-0000-000000000000}"/>
          </ac:spMkLst>
        </pc:spChg>
        <pc:spChg chg="mod">
          <ac:chgData name="Josef Hallberg" userId="2394c6b5-89de-437d-ad9e-7cfa3a007786" providerId="ADAL" clId="{7C2D0379-E1DE-4EB2-A8AF-0CF38816FC62}" dt="2023-09-21T13:58:31.273" v="3571" actId="1076"/>
          <ac:spMkLst>
            <pc:docMk/>
            <pc:sldMk cId="0" sldId="486"/>
            <ac:spMk id="112644" creationId="{00000000-0000-0000-0000-000000000000}"/>
          </ac:spMkLst>
        </pc:spChg>
      </pc:sldChg>
      <pc:sldChg chg="modSp add mod">
        <pc:chgData name="Josef Hallberg" userId="2394c6b5-89de-437d-ad9e-7cfa3a007786" providerId="ADAL" clId="{7C2D0379-E1DE-4EB2-A8AF-0CF38816FC62}" dt="2023-09-21T12:13:36.468" v="3159" actId="1076"/>
        <pc:sldMkLst>
          <pc:docMk/>
          <pc:sldMk cId="0" sldId="487"/>
        </pc:sldMkLst>
        <pc:spChg chg="mod">
          <ac:chgData name="Josef Hallberg" userId="2394c6b5-89de-437d-ad9e-7cfa3a007786" providerId="ADAL" clId="{7C2D0379-E1DE-4EB2-A8AF-0CF38816FC62}" dt="2023-09-21T12:13:36.468" v="3159" actId="1076"/>
          <ac:spMkLst>
            <pc:docMk/>
            <pc:sldMk cId="0" sldId="487"/>
            <ac:spMk id="168964" creationId="{00000000-0000-0000-0000-000000000000}"/>
          </ac:spMkLst>
        </pc:spChg>
        <pc:spChg chg="mod">
          <ac:chgData name="Josef Hallberg" userId="2394c6b5-89de-437d-ad9e-7cfa3a007786" providerId="ADAL" clId="{7C2D0379-E1DE-4EB2-A8AF-0CF38816FC62}" dt="2023-09-21T12:13:33.218" v="3158" actId="1076"/>
          <ac:spMkLst>
            <pc:docMk/>
            <pc:sldMk cId="0" sldId="487"/>
            <ac:spMk id="168967" creationId="{00000000-0000-0000-0000-000000000000}"/>
          </ac:spMkLst>
        </pc:spChg>
        <pc:spChg chg="mod">
          <ac:chgData name="Josef Hallberg" userId="2394c6b5-89de-437d-ad9e-7cfa3a007786" providerId="ADAL" clId="{7C2D0379-E1DE-4EB2-A8AF-0CF38816FC62}" dt="2023-09-21T12:13:33.218" v="3158" actId="1076"/>
          <ac:spMkLst>
            <pc:docMk/>
            <pc:sldMk cId="0" sldId="487"/>
            <ac:spMk id="168971" creationId="{00000000-0000-0000-0000-000000000000}"/>
          </ac:spMkLst>
        </pc:spChg>
        <pc:spChg chg="mod">
          <ac:chgData name="Josef Hallberg" userId="2394c6b5-89de-437d-ad9e-7cfa3a007786" providerId="ADAL" clId="{7C2D0379-E1DE-4EB2-A8AF-0CF38816FC62}" dt="2023-09-21T12:13:33.218" v="3158" actId="1076"/>
          <ac:spMkLst>
            <pc:docMk/>
            <pc:sldMk cId="0" sldId="487"/>
            <ac:spMk id="168972" creationId="{00000000-0000-0000-0000-000000000000}"/>
          </ac:spMkLst>
        </pc:spChg>
      </pc:sldChg>
      <pc:sldChg chg="add">
        <pc:chgData name="Josef Hallberg" userId="2394c6b5-89de-437d-ad9e-7cfa3a007786" providerId="ADAL" clId="{7C2D0379-E1DE-4EB2-A8AF-0CF38816FC62}" dt="2023-09-21T12:12:45.657" v="3154"/>
        <pc:sldMkLst>
          <pc:docMk/>
          <pc:sldMk cId="0" sldId="488"/>
        </pc:sldMkLst>
      </pc:sldChg>
      <pc:sldChg chg="modSp add mod">
        <pc:chgData name="Josef Hallberg" userId="2394c6b5-89de-437d-ad9e-7cfa3a007786" providerId="ADAL" clId="{7C2D0379-E1DE-4EB2-A8AF-0CF38816FC62}" dt="2023-09-21T12:14:23.048" v="3161" actId="1076"/>
        <pc:sldMkLst>
          <pc:docMk/>
          <pc:sldMk cId="0" sldId="490"/>
        </pc:sldMkLst>
        <pc:spChg chg="mod">
          <ac:chgData name="Josef Hallberg" userId="2394c6b5-89de-437d-ad9e-7cfa3a007786" providerId="ADAL" clId="{7C2D0379-E1DE-4EB2-A8AF-0CF38816FC62}" dt="2023-09-21T12:12:45.710" v="3155" actId="27636"/>
          <ac:spMkLst>
            <pc:docMk/>
            <pc:sldMk cId="0" sldId="490"/>
            <ac:spMk id="67586" creationId="{00000000-0000-0000-0000-000000000000}"/>
          </ac:spMkLst>
        </pc:spChg>
        <pc:spChg chg="mod">
          <ac:chgData name="Josef Hallberg" userId="2394c6b5-89de-437d-ad9e-7cfa3a007786" providerId="ADAL" clId="{7C2D0379-E1DE-4EB2-A8AF-0CF38816FC62}" dt="2023-09-21T12:14:23.048" v="3161" actId="1076"/>
          <ac:spMkLst>
            <pc:docMk/>
            <pc:sldMk cId="0" sldId="490"/>
            <ac:spMk id="71684" creationId="{00000000-0000-0000-0000-000000000000}"/>
          </ac:spMkLst>
        </pc:spChg>
        <pc:spChg chg="mod">
          <ac:chgData name="Josef Hallberg" userId="2394c6b5-89de-437d-ad9e-7cfa3a007786" providerId="ADAL" clId="{7C2D0379-E1DE-4EB2-A8AF-0CF38816FC62}" dt="2023-09-21T12:14:23.048" v="3161" actId="1076"/>
          <ac:spMkLst>
            <pc:docMk/>
            <pc:sldMk cId="0" sldId="490"/>
            <ac:spMk id="71685" creationId="{00000000-0000-0000-0000-000000000000}"/>
          </ac:spMkLst>
        </pc:spChg>
      </pc:sldChg>
      <pc:sldChg chg="addSp modSp add mod modClrScheme chgLayout">
        <pc:chgData name="Josef Hallberg" userId="2394c6b5-89de-437d-ad9e-7cfa3a007786" providerId="ADAL" clId="{7C2D0379-E1DE-4EB2-A8AF-0CF38816FC62}" dt="2023-09-21T12:14:39.212" v="3163" actId="26606"/>
        <pc:sldMkLst>
          <pc:docMk/>
          <pc:sldMk cId="0" sldId="491"/>
        </pc:sldMkLst>
        <pc:spChg chg="mod ord">
          <ac:chgData name="Josef Hallberg" userId="2394c6b5-89de-437d-ad9e-7cfa3a007786" providerId="ADAL" clId="{7C2D0379-E1DE-4EB2-A8AF-0CF38816FC62}" dt="2023-09-21T12:14:39.212" v="3163" actId="26606"/>
          <ac:spMkLst>
            <pc:docMk/>
            <pc:sldMk cId="0" sldId="491"/>
            <ac:spMk id="68610" creationId="{00000000-0000-0000-0000-000000000000}"/>
          </ac:spMkLst>
        </pc:spChg>
        <pc:spChg chg="mod ord">
          <ac:chgData name="Josef Hallberg" userId="2394c6b5-89de-437d-ad9e-7cfa3a007786" providerId="ADAL" clId="{7C2D0379-E1DE-4EB2-A8AF-0CF38816FC62}" dt="2023-09-21T12:14:39.212" v="3163" actId="26606"/>
          <ac:spMkLst>
            <pc:docMk/>
            <pc:sldMk cId="0" sldId="491"/>
            <ac:spMk id="68611" creationId="{00000000-0000-0000-0000-000000000000}"/>
          </ac:spMkLst>
        </pc:spChg>
        <pc:spChg chg="mod ord">
          <ac:chgData name="Josef Hallberg" userId="2394c6b5-89de-437d-ad9e-7cfa3a007786" providerId="ADAL" clId="{7C2D0379-E1DE-4EB2-A8AF-0CF38816FC62}" dt="2023-09-21T12:14:39.212" v="3163" actId="26606"/>
          <ac:spMkLst>
            <pc:docMk/>
            <pc:sldMk cId="0" sldId="491"/>
            <ac:spMk id="119810" creationId="{00000000-0000-0000-0000-000000000000}"/>
          </ac:spMkLst>
        </pc:spChg>
        <pc:spChg chg="add mod">
          <ac:chgData name="Josef Hallberg" userId="2394c6b5-89de-437d-ad9e-7cfa3a007786" providerId="ADAL" clId="{7C2D0379-E1DE-4EB2-A8AF-0CF38816FC62}" dt="2023-09-21T12:14:39.212" v="3163" actId="26606"/>
          <ac:spMkLst>
            <pc:docMk/>
            <pc:sldMk cId="0" sldId="491"/>
            <ac:spMk id="119815" creationId="{D9DDBF4E-CFD5-8334-9F6C-EAC5DAB65FC6}"/>
          </ac:spMkLst>
        </pc:spChg>
        <pc:picChg chg="mod">
          <ac:chgData name="Josef Hallberg" userId="2394c6b5-89de-437d-ad9e-7cfa3a007786" providerId="ADAL" clId="{7C2D0379-E1DE-4EB2-A8AF-0CF38816FC62}" dt="2023-09-21T12:14:39.212" v="3163" actId="26606"/>
          <ac:picMkLst>
            <pc:docMk/>
            <pc:sldMk cId="0" sldId="491"/>
            <ac:picMk id="68612" creationId="{00000000-0000-0000-0000-000000000000}"/>
          </ac:picMkLst>
        </pc:picChg>
      </pc:sldChg>
      <pc:sldChg chg="addSp delSp modSp add mod">
        <pc:chgData name="Josef Hallberg" userId="2394c6b5-89de-437d-ad9e-7cfa3a007786" providerId="ADAL" clId="{7C2D0379-E1DE-4EB2-A8AF-0CF38816FC62}" dt="2023-09-21T12:14:47.156" v="3164" actId="26606"/>
        <pc:sldMkLst>
          <pc:docMk/>
          <pc:sldMk cId="0" sldId="492"/>
        </pc:sldMkLst>
        <pc:spChg chg="del">
          <ac:chgData name="Josef Hallberg" userId="2394c6b5-89de-437d-ad9e-7cfa3a007786" providerId="ADAL" clId="{7C2D0379-E1DE-4EB2-A8AF-0CF38816FC62}" dt="2023-09-21T12:14:47.156" v="3164" actId="26606"/>
          <ac:spMkLst>
            <pc:docMk/>
            <pc:sldMk cId="0" sldId="492"/>
            <ac:spMk id="69634" creationId="{00000000-0000-0000-0000-000000000000}"/>
          </ac:spMkLst>
        </pc:spChg>
        <pc:spChg chg="mod">
          <ac:chgData name="Josef Hallberg" userId="2394c6b5-89de-437d-ad9e-7cfa3a007786" providerId="ADAL" clId="{7C2D0379-E1DE-4EB2-A8AF-0CF38816FC62}" dt="2023-09-21T12:14:47.156" v="3164" actId="26606"/>
          <ac:spMkLst>
            <pc:docMk/>
            <pc:sldMk cId="0" sldId="492"/>
            <ac:spMk id="69635" creationId="{00000000-0000-0000-0000-000000000000}"/>
          </ac:spMkLst>
        </pc:spChg>
        <pc:spChg chg="mod">
          <ac:chgData name="Josef Hallberg" userId="2394c6b5-89de-437d-ad9e-7cfa3a007786" providerId="ADAL" clId="{7C2D0379-E1DE-4EB2-A8AF-0CF38816FC62}" dt="2023-09-21T12:14:47.156" v="3164" actId="26606"/>
          <ac:spMkLst>
            <pc:docMk/>
            <pc:sldMk cId="0" sldId="492"/>
            <ac:spMk id="117762" creationId="{00000000-0000-0000-0000-000000000000}"/>
          </ac:spMkLst>
        </pc:spChg>
        <pc:spChg chg="add">
          <ac:chgData name="Josef Hallberg" userId="2394c6b5-89de-437d-ad9e-7cfa3a007786" providerId="ADAL" clId="{7C2D0379-E1DE-4EB2-A8AF-0CF38816FC62}" dt="2023-09-21T12:14:47.156" v="3164" actId="26606"/>
          <ac:spMkLst>
            <pc:docMk/>
            <pc:sldMk cId="0" sldId="492"/>
            <ac:spMk id="118476" creationId="{8B392899-3CDE-0169-9622-15FB19BA8332}"/>
          </ac:spMkLst>
        </pc:spChg>
        <pc:graphicFrameChg chg="add mod">
          <ac:chgData name="Josef Hallberg" userId="2394c6b5-89de-437d-ad9e-7cfa3a007786" providerId="ADAL" clId="{7C2D0379-E1DE-4EB2-A8AF-0CF38816FC62}" dt="2023-09-21T12:14:47.156" v="3164" actId="26606"/>
          <ac:graphicFrameMkLst>
            <pc:docMk/>
            <pc:sldMk cId="0" sldId="492"/>
            <ac:graphicFrameMk id="118471" creationId="{00000000-0000-0000-0000-000000000000}"/>
          </ac:graphicFrameMkLst>
        </pc:graphicFrameChg>
      </pc:sldChg>
      <pc:sldChg chg="add">
        <pc:chgData name="Josef Hallberg" userId="2394c6b5-89de-437d-ad9e-7cfa3a007786" providerId="ADAL" clId="{7C2D0379-E1DE-4EB2-A8AF-0CF38816FC62}" dt="2023-09-21T12:12:45.657" v="3154"/>
        <pc:sldMkLst>
          <pc:docMk/>
          <pc:sldMk cId="0" sldId="493"/>
        </pc:sldMkLst>
      </pc:sldChg>
      <pc:sldChg chg="add">
        <pc:chgData name="Josef Hallberg" userId="2394c6b5-89de-437d-ad9e-7cfa3a007786" providerId="ADAL" clId="{7C2D0379-E1DE-4EB2-A8AF-0CF38816FC62}" dt="2023-09-21T12:12:45.657" v="3154"/>
        <pc:sldMkLst>
          <pc:docMk/>
          <pc:sldMk cId="0" sldId="494"/>
        </pc:sldMkLst>
      </pc:sldChg>
      <pc:sldChg chg="addSp modSp add mod modClrScheme chgLayout">
        <pc:chgData name="Josef Hallberg" userId="2394c6b5-89de-437d-ad9e-7cfa3a007786" providerId="ADAL" clId="{7C2D0379-E1DE-4EB2-A8AF-0CF38816FC62}" dt="2023-09-21T12:14:59.553" v="3165" actId="26606"/>
        <pc:sldMkLst>
          <pc:docMk/>
          <pc:sldMk cId="0" sldId="495"/>
        </pc:sldMkLst>
        <pc:spChg chg="mod">
          <ac:chgData name="Josef Hallberg" userId="2394c6b5-89de-437d-ad9e-7cfa3a007786" providerId="ADAL" clId="{7C2D0379-E1DE-4EB2-A8AF-0CF38816FC62}" dt="2023-09-21T12:14:59.553" v="3165" actId="26606"/>
          <ac:spMkLst>
            <pc:docMk/>
            <pc:sldMk cId="0" sldId="495"/>
            <ac:spMk id="72706" creationId="{00000000-0000-0000-0000-000000000000}"/>
          </ac:spMkLst>
        </pc:spChg>
        <pc:spChg chg="mod">
          <ac:chgData name="Josef Hallberg" userId="2394c6b5-89de-437d-ad9e-7cfa3a007786" providerId="ADAL" clId="{7C2D0379-E1DE-4EB2-A8AF-0CF38816FC62}" dt="2023-09-21T12:14:59.553" v="3165" actId="26606"/>
          <ac:spMkLst>
            <pc:docMk/>
            <pc:sldMk cId="0" sldId="495"/>
            <ac:spMk id="134146" creationId="{00000000-0000-0000-0000-000000000000}"/>
          </ac:spMkLst>
        </pc:spChg>
        <pc:spChg chg="add mod">
          <ac:chgData name="Josef Hallberg" userId="2394c6b5-89de-437d-ad9e-7cfa3a007786" providerId="ADAL" clId="{7C2D0379-E1DE-4EB2-A8AF-0CF38816FC62}" dt="2023-09-21T12:14:59.553" v="3165" actId="26606"/>
          <ac:spMkLst>
            <pc:docMk/>
            <pc:sldMk cId="0" sldId="495"/>
            <ac:spMk id="134240" creationId="{BBE0DF93-1E4B-5A29-1239-50EADFA77A7C}"/>
          </ac:spMkLst>
        </pc:spChg>
        <pc:graphicFrameChg chg="add mod">
          <ac:chgData name="Josef Hallberg" userId="2394c6b5-89de-437d-ad9e-7cfa3a007786" providerId="ADAL" clId="{7C2D0379-E1DE-4EB2-A8AF-0CF38816FC62}" dt="2023-09-21T12:14:59.553" v="3165" actId="26606"/>
          <ac:graphicFrameMkLst>
            <pc:docMk/>
            <pc:sldMk cId="0" sldId="495"/>
            <ac:graphicFrameMk id="134235" creationId="{00000000-0000-0000-0000-000000000000}"/>
          </ac:graphicFrameMkLst>
        </pc:graphicFrameChg>
      </pc:sldChg>
      <pc:sldChg chg="add">
        <pc:chgData name="Josef Hallberg" userId="2394c6b5-89de-437d-ad9e-7cfa3a007786" providerId="ADAL" clId="{7C2D0379-E1DE-4EB2-A8AF-0CF38816FC62}" dt="2023-09-21T12:12:45.657" v="3154"/>
        <pc:sldMkLst>
          <pc:docMk/>
          <pc:sldMk cId="0" sldId="496"/>
        </pc:sldMkLst>
      </pc:sldChg>
      <pc:sldChg chg="add">
        <pc:chgData name="Josef Hallberg" userId="2394c6b5-89de-437d-ad9e-7cfa3a007786" providerId="ADAL" clId="{7C2D0379-E1DE-4EB2-A8AF-0CF38816FC62}" dt="2023-09-21T12:12:45.657" v="3154"/>
        <pc:sldMkLst>
          <pc:docMk/>
          <pc:sldMk cId="0" sldId="497"/>
        </pc:sldMkLst>
      </pc:sldChg>
      <pc:sldChg chg="add">
        <pc:chgData name="Josef Hallberg" userId="2394c6b5-89de-437d-ad9e-7cfa3a007786" providerId="ADAL" clId="{7C2D0379-E1DE-4EB2-A8AF-0CF38816FC62}" dt="2023-09-21T12:12:45.657" v="3154"/>
        <pc:sldMkLst>
          <pc:docMk/>
          <pc:sldMk cId="0" sldId="498"/>
        </pc:sldMkLst>
      </pc:sldChg>
      <pc:sldChg chg="add">
        <pc:chgData name="Josef Hallberg" userId="2394c6b5-89de-437d-ad9e-7cfa3a007786" providerId="ADAL" clId="{7C2D0379-E1DE-4EB2-A8AF-0CF38816FC62}" dt="2023-09-21T12:12:45.657" v="3154"/>
        <pc:sldMkLst>
          <pc:docMk/>
          <pc:sldMk cId="0" sldId="499"/>
        </pc:sldMkLst>
      </pc:sldChg>
      <pc:sldChg chg="add">
        <pc:chgData name="Josef Hallberg" userId="2394c6b5-89de-437d-ad9e-7cfa3a007786" providerId="ADAL" clId="{7C2D0379-E1DE-4EB2-A8AF-0CF38816FC62}" dt="2023-09-21T12:12:45.657" v="3154"/>
        <pc:sldMkLst>
          <pc:docMk/>
          <pc:sldMk cId="0" sldId="500"/>
        </pc:sldMkLst>
      </pc:sldChg>
      <pc:sldChg chg="add">
        <pc:chgData name="Josef Hallberg" userId="2394c6b5-89de-437d-ad9e-7cfa3a007786" providerId="ADAL" clId="{7C2D0379-E1DE-4EB2-A8AF-0CF38816FC62}" dt="2023-09-21T12:12:45.657" v="3154"/>
        <pc:sldMkLst>
          <pc:docMk/>
          <pc:sldMk cId="0" sldId="501"/>
        </pc:sldMkLst>
      </pc:sldChg>
      <pc:sldChg chg="modSp add mod">
        <pc:chgData name="Josef Hallberg" userId="2394c6b5-89de-437d-ad9e-7cfa3a007786" providerId="ADAL" clId="{7C2D0379-E1DE-4EB2-A8AF-0CF38816FC62}" dt="2023-09-21T12:15:37.942" v="3166" actId="1076"/>
        <pc:sldMkLst>
          <pc:docMk/>
          <pc:sldMk cId="0" sldId="502"/>
        </pc:sldMkLst>
        <pc:picChg chg="mod">
          <ac:chgData name="Josef Hallberg" userId="2394c6b5-89de-437d-ad9e-7cfa3a007786" providerId="ADAL" clId="{7C2D0379-E1DE-4EB2-A8AF-0CF38816FC62}" dt="2023-09-21T12:15:37.942" v="3166" actId="1076"/>
          <ac:picMkLst>
            <pc:docMk/>
            <pc:sldMk cId="0" sldId="502"/>
            <ac:picMk id="166916" creationId="{00000000-0000-0000-0000-000000000000}"/>
          </ac:picMkLst>
        </pc:picChg>
      </pc:sldChg>
      <pc:sldChg chg="add">
        <pc:chgData name="Josef Hallberg" userId="2394c6b5-89de-437d-ad9e-7cfa3a007786" providerId="ADAL" clId="{7C2D0379-E1DE-4EB2-A8AF-0CF38816FC62}" dt="2023-09-21T12:12:45.657" v="3154"/>
        <pc:sldMkLst>
          <pc:docMk/>
          <pc:sldMk cId="0" sldId="503"/>
        </pc:sldMkLst>
      </pc:sldChg>
      <pc:sldChg chg="addSp delSp modSp add mod chgLayout">
        <pc:chgData name="Josef Hallberg" userId="2394c6b5-89de-437d-ad9e-7cfa3a007786" providerId="ADAL" clId="{7C2D0379-E1DE-4EB2-A8AF-0CF38816FC62}" dt="2023-09-21T12:15:50.540" v="3168" actId="26606"/>
        <pc:sldMkLst>
          <pc:docMk/>
          <pc:sldMk cId="0" sldId="504"/>
        </pc:sldMkLst>
        <pc:spChg chg="del mod ord">
          <ac:chgData name="Josef Hallberg" userId="2394c6b5-89de-437d-ad9e-7cfa3a007786" providerId="ADAL" clId="{7C2D0379-E1DE-4EB2-A8AF-0CF38816FC62}" dt="2023-09-21T12:15:50.540" v="3168" actId="26606"/>
          <ac:spMkLst>
            <pc:docMk/>
            <pc:sldMk cId="0" sldId="504"/>
            <ac:spMk id="81922" creationId="{00000000-0000-0000-0000-000000000000}"/>
          </ac:spMkLst>
        </pc:spChg>
        <pc:spChg chg="mod ord">
          <ac:chgData name="Josef Hallberg" userId="2394c6b5-89de-437d-ad9e-7cfa3a007786" providerId="ADAL" clId="{7C2D0379-E1DE-4EB2-A8AF-0CF38816FC62}" dt="2023-09-21T12:15:50.540" v="3168" actId="26606"/>
          <ac:spMkLst>
            <pc:docMk/>
            <pc:sldMk cId="0" sldId="504"/>
            <ac:spMk id="81923" creationId="{00000000-0000-0000-0000-000000000000}"/>
          </ac:spMkLst>
        </pc:spChg>
        <pc:spChg chg="mod ord">
          <ac:chgData name="Josef Hallberg" userId="2394c6b5-89de-437d-ad9e-7cfa3a007786" providerId="ADAL" clId="{7C2D0379-E1DE-4EB2-A8AF-0CF38816FC62}" dt="2023-09-21T12:15:50.540" v="3168" actId="26606"/>
          <ac:spMkLst>
            <pc:docMk/>
            <pc:sldMk cId="0" sldId="504"/>
            <ac:spMk id="148482" creationId="{00000000-0000-0000-0000-000000000000}"/>
          </ac:spMkLst>
        </pc:spChg>
        <pc:spChg chg="add">
          <ac:chgData name="Josef Hallberg" userId="2394c6b5-89de-437d-ad9e-7cfa3a007786" providerId="ADAL" clId="{7C2D0379-E1DE-4EB2-A8AF-0CF38816FC62}" dt="2023-09-21T12:15:50.540" v="3168" actId="26606"/>
          <ac:spMkLst>
            <pc:docMk/>
            <pc:sldMk cId="0" sldId="504"/>
            <ac:spMk id="148488" creationId="{6F12A160-5E98-892A-BC30-A27AC31625F7}"/>
          </ac:spMkLst>
        </pc:spChg>
        <pc:graphicFrameChg chg="add">
          <ac:chgData name="Josef Hallberg" userId="2394c6b5-89de-437d-ad9e-7cfa3a007786" providerId="ADAL" clId="{7C2D0379-E1DE-4EB2-A8AF-0CF38816FC62}" dt="2023-09-21T12:15:50.540" v="3168" actId="26606"/>
          <ac:graphicFrameMkLst>
            <pc:docMk/>
            <pc:sldMk cId="0" sldId="504"/>
            <ac:graphicFrameMk id="148484" creationId="{518775F7-61B5-A3F7-6BB3-56987C1B427F}"/>
          </ac:graphicFrameMkLst>
        </pc:graphicFrameChg>
      </pc:sldChg>
      <pc:sldChg chg="add">
        <pc:chgData name="Josef Hallberg" userId="2394c6b5-89de-437d-ad9e-7cfa3a007786" providerId="ADAL" clId="{7C2D0379-E1DE-4EB2-A8AF-0CF38816FC62}" dt="2023-09-21T12:12:45.657" v="3154"/>
        <pc:sldMkLst>
          <pc:docMk/>
          <pc:sldMk cId="0" sldId="505"/>
        </pc:sldMkLst>
      </pc:sldChg>
      <pc:sldChg chg="add">
        <pc:chgData name="Josef Hallberg" userId="2394c6b5-89de-437d-ad9e-7cfa3a007786" providerId="ADAL" clId="{7C2D0379-E1DE-4EB2-A8AF-0CF38816FC62}" dt="2023-09-21T12:12:45.657" v="3154"/>
        <pc:sldMkLst>
          <pc:docMk/>
          <pc:sldMk cId="0" sldId="506"/>
        </pc:sldMkLst>
      </pc:sldChg>
      <pc:sldChg chg="modSp add mod">
        <pc:chgData name="Josef Hallberg" userId="2394c6b5-89de-437d-ad9e-7cfa3a007786" providerId="ADAL" clId="{7C2D0379-E1DE-4EB2-A8AF-0CF38816FC62}" dt="2023-09-21T12:16:15.219" v="3169" actId="1076"/>
        <pc:sldMkLst>
          <pc:docMk/>
          <pc:sldMk cId="0" sldId="507"/>
        </pc:sldMkLst>
        <pc:graphicFrameChg chg="mod">
          <ac:chgData name="Josef Hallberg" userId="2394c6b5-89de-437d-ad9e-7cfa3a007786" providerId="ADAL" clId="{7C2D0379-E1DE-4EB2-A8AF-0CF38816FC62}" dt="2023-09-21T12:16:15.219" v="3169" actId="1076"/>
          <ac:graphicFrameMkLst>
            <pc:docMk/>
            <pc:sldMk cId="0" sldId="507"/>
            <ac:graphicFrameMk id="84996" creationId="{00000000-0000-0000-0000-000000000000}"/>
          </ac:graphicFrameMkLst>
        </pc:graphicFrameChg>
      </pc:sldChg>
      <pc:sldChg chg="modSp add mod chgLayout">
        <pc:chgData name="Josef Hallberg" userId="2394c6b5-89de-437d-ad9e-7cfa3a007786" providerId="ADAL" clId="{7C2D0379-E1DE-4EB2-A8AF-0CF38816FC62}" dt="2023-09-21T14:02:51.012" v="3580" actId="2711"/>
        <pc:sldMkLst>
          <pc:docMk/>
          <pc:sldMk cId="0" sldId="508"/>
        </pc:sldMkLst>
        <pc:spChg chg="mod ord">
          <ac:chgData name="Josef Hallberg" userId="2394c6b5-89de-437d-ad9e-7cfa3a007786" providerId="ADAL" clId="{7C2D0379-E1DE-4EB2-A8AF-0CF38816FC62}" dt="2023-09-21T14:02:41.558" v="3579" actId="2711"/>
          <ac:spMkLst>
            <pc:docMk/>
            <pc:sldMk cId="0" sldId="508"/>
            <ac:spMk id="17411" creationId="{00000000-0000-0000-0000-000000000000}"/>
          </ac:spMkLst>
        </pc:spChg>
        <pc:spChg chg="mod ord">
          <ac:chgData name="Josef Hallberg" userId="2394c6b5-89de-437d-ad9e-7cfa3a007786" providerId="ADAL" clId="{7C2D0379-E1DE-4EB2-A8AF-0CF38816FC62}" dt="2023-09-21T14:02:23.990" v="3578" actId="700"/>
          <ac:spMkLst>
            <pc:docMk/>
            <pc:sldMk cId="0" sldId="508"/>
            <ac:spMk id="86019" creationId="{00000000-0000-0000-0000-000000000000}"/>
          </ac:spMkLst>
        </pc:spChg>
        <pc:spChg chg="mod ord">
          <ac:chgData name="Josef Hallberg" userId="2394c6b5-89de-437d-ad9e-7cfa3a007786" providerId="ADAL" clId="{7C2D0379-E1DE-4EB2-A8AF-0CF38816FC62}" dt="2023-09-21T14:02:51.012" v="3580" actId="2711"/>
          <ac:spMkLst>
            <pc:docMk/>
            <pc:sldMk cId="0" sldId="508"/>
            <ac:spMk id="940036" creationId="{00000000-0000-0000-0000-000000000000}"/>
          </ac:spMkLst>
        </pc:spChg>
      </pc:sldChg>
      <pc:sldChg chg="modSp add mod chgLayout">
        <pc:chgData name="Josef Hallberg" userId="2394c6b5-89de-437d-ad9e-7cfa3a007786" providerId="ADAL" clId="{7C2D0379-E1DE-4EB2-A8AF-0CF38816FC62}" dt="2023-09-21T14:03:21.951" v="3584" actId="700"/>
        <pc:sldMkLst>
          <pc:docMk/>
          <pc:sldMk cId="0" sldId="509"/>
        </pc:sldMkLst>
        <pc:spChg chg="mod ord">
          <ac:chgData name="Josef Hallberg" userId="2394c6b5-89de-437d-ad9e-7cfa3a007786" providerId="ADAL" clId="{7C2D0379-E1DE-4EB2-A8AF-0CF38816FC62}" dt="2023-09-21T14:03:21.951" v="3584" actId="700"/>
          <ac:spMkLst>
            <pc:docMk/>
            <pc:sldMk cId="0" sldId="509"/>
            <ac:spMk id="18435" creationId="{00000000-0000-0000-0000-000000000000}"/>
          </ac:spMkLst>
        </pc:spChg>
        <pc:spChg chg="mod ord">
          <ac:chgData name="Josef Hallberg" userId="2394c6b5-89de-437d-ad9e-7cfa3a007786" providerId="ADAL" clId="{7C2D0379-E1DE-4EB2-A8AF-0CF38816FC62}" dt="2023-09-21T14:03:21.951" v="3584" actId="700"/>
          <ac:spMkLst>
            <pc:docMk/>
            <pc:sldMk cId="0" sldId="509"/>
            <ac:spMk id="88066" creationId="{00000000-0000-0000-0000-000000000000}"/>
          </ac:spMkLst>
        </pc:spChg>
        <pc:spChg chg="mod ord">
          <ac:chgData name="Josef Hallberg" userId="2394c6b5-89de-437d-ad9e-7cfa3a007786" providerId="ADAL" clId="{7C2D0379-E1DE-4EB2-A8AF-0CF38816FC62}" dt="2023-09-21T14:03:21.951" v="3584" actId="700"/>
          <ac:spMkLst>
            <pc:docMk/>
            <pc:sldMk cId="0" sldId="509"/>
            <ac:spMk id="88067" creationId="{00000000-0000-0000-0000-000000000000}"/>
          </ac:spMkLst>
        </pc:spChg>
      </pc:sldChg>
      <pc:sldChg chg="modSp add mod">
        <pc:chgData name="Josef Hallberg" userId="2394c6b5-89de-437d-ad9e-7cfa3a007786" providerId="ADAL" clId="{7C2D0379-E1DE-4EB2-A8AF-0CF38816FC62}" dt="2023-09-21T14:03:35.627" v="3586" actId="2711"/>
        <pc:sldMkLst>
          <pc:docMk/>
          <pc:sldMk cId="0" sldId="510"/>
        </pc:sldMkLst>
        <pc:spChg chg="mod">
          <ac:chgData name="Josef Hallberg" userId="2394c6b5-89de-437d-ad9e-7cfa3a007786" providerId="ADAL" clId="{7C2D0379-E1DE-4EB2-A8AF-0CF38816FC62}" dt="2023-09-21T14:03:28.832" v="3585" actId="2711"/>
          <ac:spMkLst>
            <pc:docMk/>
            <pc:sldMk cId="0" sldId="510"/>
            <ac:spMk id="19459" creationId="{00000000-0000-0000-0000-000000000000}"/>
          </ac:spMkLst>
        </pc:spChg>
        <pc:spChg chg="mod">
          <ac:chgData name="Josef Hallberg" userId="2394c6b5-89de-437d-ad9e-7cfa3a007786" providerId="ADAL" clId="{7C2D0379-E1DE-4EB2-A8AF-0CF38816FC62}" dt="2023-09-21T14:03:35.627" v="3586" actId="2711"/>
          <ac:spMkLst>
            <pc:docMk/>
            <pc:sldMk cId="0" sldId="510"/>
            <ac:spMk id="90114" creationId="{00000000-0000-0000-0000-000000000000}"/>
          </ac:spMkLst>
        </pc:spChg>
      </pc:sldChg>
      <pc:sldChg chg="modSp add mod">
        <pc:chgData name="Josef Hallberg" userId="2394c6b5-89de-437d-ad9e-7cfa3a007786" providerId="ADAL" clId="{7C2D0379-E1DE-4EB2-A8AF-0CF38816FC62}" dt="2023-09-21T14:03:52.313" v="3588" actId="2711"/>
        <pc:sldMkLst>
          <pc:docMk/>
          <pc:sldMk cId="0" sldId="511"/>
        </pc:sldMkLst>
        <pc:spChg chg="mod">
          <ac:chgData name="Josef Hallberg" userId="2394c6b5-89de-437d-ad9e-7cfa3a007786" providerId="ADAL" clId="{7C2D0379-E1DE-4EB2-A8AF-0CF38816FC62}" dt="2023-09-21T14:03:44.137" v="3587" actId="2711"/>
          <ac:spMkLst>
            <pc:docMk/>
            <pc:sldMk cId="0" sldId="511"/>
            <ac:spMk id="20483" creationId="{00000000-0000-0000-0000-000000000000}"/>
          </ac:spMkLst>
        </pc:spChg>
        <pc:spChg chg="mod">
          <ac:chgData name="Josef Hallberg" userId="2394c6b5-89de-437d-ad9e-7cfa3a007786" providerId="ADAL" clId="{7C2D0379-E1DE-4EB2-A8AF-0CF38816FC62}" dt="2023-09-21T14:03:52.313" v="3588" actId="2711"/>
          <ac:spMkLst>
            <pc:docMk/>
            <pc:sldMk cId="0" sldId="511"/>
            <ac:spMk id="92162" creationId="{00000000-0000-0000-0000-000000000000}"/>
          </ac:spMkLst>
        </pc:spChg>
      </pc:sldChg>
      <pc:sldChg chg="add">
        <pc:chgData name="Josef Hallberg" userId="2394c6b5-89de-437d-ad9e-7cfa3a007786" providerId="ADAL" clId="{7C2D0379-E1DE-4EB2-A8AF-0CF38816FC62}" dt="2023-09-21T12:12:45.657" v="3154"/>
        <pc:sldMkLst>
          <pc:docMk/>
          <pc:sldMk cId="0" sldId="512"/>
        </pc:sldMkLst>
      </pc:sldChg>
      <pc:sldChg chg="add">
        <pc:chgData name="Josef Hallberg" userId="2394c6b5-89de-437d-ad9e-7cfa3a007786" providerId="ADAL" clId="{7C2D0379-E1DE-4EB2-A8AF-0CF38816FC62}" dt="2023-09-21T12:12:45.657" v="3154"/>
        <pc:sldMkLst>
          <pc:docMk/>
          <pc:sldMk cId="0" sldId="513"/>
        </pc:sldMkLst>
      </pc:sldChg>
      <pc:sldChg chg="modSp add del mod chgLayout">
        <pc:chgData name="Josef Hallberg" userId="2394c6b5-89de-437d-ad9e-7cfa3a007786" providerId="ADAL" clId="{7C2D0379-E1DE-4EB2-A8AF-0CF38816FC62}" dt="2023-09-21T12:06:09.532" v="3114" actId="47"/>
        <pc:sldMkLst>
          <pc:docMk/>
          <pc:sldMk cId="0" sldId="514"/>
        </pc:sldMkLst>
        <pc:spChg chg="mod ord">
          <ac:chgData name="Josef Hallberg" userId="2394c6b5-89de-437d-ad9e-7cfa3a007786" providerId="ADAL" clId="{7C2D0379-E1DE-4EB2-A8AF-0CF38816FC62}" dt="2023-09-21T12:05:51.292" v="3113" actId="700"/>
          <ac:spMkLst>
            <pc:docMk/>
            <pc:sldMk cId="0" sldId="514"/>
            <ac:spMk id="32770" creationId="{00000000-0000-0000-0000-000000000000}"/>
          </ac:spMkLst>
        </pc:spChg>
        <pc:spChg chg="mod ord">
          <ac:chgData name="Josef Hallberg" userId="2394c6b5-89de-437d-ad9e-7cfa3a007786" providerId="ADAL" clId="{7C2D0379-E1DE-4EB2-A8AF-0CF38816FC62}" dt="2023-09-21T12:05:51.292" v="3113" actId="700"/>
          <ac:spMkLst>
            <pc:docMk/>
            <pc:sldMk cId="0" sldId="514"/>
            <ac:spMk id="32771" creationId="{00000000-0000-0000-0000-000000000000}"/>
          </ac:spMkLst>
        </pc:spChg>
        <pc:spChg chg="mod ord">
          <ac:chgData name="Josef Hallberg" userId="2394c6b5-89de-437d-ad9e-7cfa3a007786" providerId="ADAL" clId="{7C2D0379-E1DE-4EB2-A8AF-0CF38816FC62}" dt="2023-09-21T12:05:51.292" v="3113" actId="700"/>
          <ac:spMkLst>
            <pc:docMk/>
            <pc:sldMk cId="0" sldId="514"/>
            <ac:spMk id="144386" creationId="{00000000-0000-0000-0000-000000000000}"/>
          </ac:spMkLst>
        </pc:spChg>
      </pc:sldChg>
      <pc:sldChg chg="add">
        <pc:chgData name="Josef Hallberg" userId="2394c6b5-89de-437d-ad9e-7cfa3a007786" providerId="ADAL" clId="{7C2D0379-E1DE-4EB2-A8AF-0CF38816FC62}" dt="2023-09-21T12:12:45.657" v="3154"/>
        <pc:sldMkLst>
          <pc:docMk/>
          <pc:sldMk cId="1013569483" sldId="516"/>
        </pc:sldMkLst>
      </pc:sldChg>
      <pc:sldChg chg="add">
        <pc:chgData name="Josef Hallberg" userId="2394c6b5-89de-437d-ad9e-7cfa3a007786" providerId="ADAL" clId="{7C2D0379-E1DE-4EB2-A8AF-0CF38816FC62}" dt="2023-09-21T12:12:45.657" v="3154"/>
        <pc:sldMkLst>
          <pc:docMk/>
          <pc:sldMk cId="3274771109" sldId="517"/>
        </pc:sldMkLst>
      </pc:sldChg>
      <pc:sldChg chg="modSp add">
        <pc:chgData name="Josef Hallberg" userId="2394c6b5-89de-437d-ad9e-7cfa3a007786" providerId="ADAL" clId="{7C2D0379-E1DE-4EB2-A8AF-0CF38816FC62}" dt="2023-09-21T12:16:44.198" v="3170" actId="1076"/>
        <pc:sldMkLst>
          <pc:docMk/>
          <pc:sldMk cId="2666249267" sldId="518"/>
        </pc:sldMkLst>
        <pc:spChg chg="mod">
          <ac:chgData name="Josef Hallberg" userId="2394c6b5-89de-437d-ad9e-7cfa3a007786" providerId="ADAL" clId="{7C2D0379-E1DE-4EB2-A8AF-0CF38816FC62}" dt="2023-09-21T12:16:44.198" v="3170" actId="1076"/>
          <ac:spMkLst>
            <pc:docMk/>
            <pc:sldMk cId="2666249267" sldId="518"/>
            <ac:spMk id="5" creationId="{00000000-0000-0000-0000-000000000000}"/>
          </ac:spMkLst>
        </pc:spChg>
        <pc:spChg chg="mod">
          <ac:chgData name="Josef Hallberg" userId="2394c6b5-89de-437d-ad9e-7cfa3a007786" providerId="ADAL" clId="{7C2D0379-E1DE-4EB2-A8AF-0CF38816FC62}" dt="2023-09-21T12:16:44.198" v="3170" actId="1076"/>
          <ac:spMkLst>
            <pc:docMk/>
            <pc:sldMk cId="2666249267" sldId="518"/>
            <ac:spMk id="99333" creationId="{00000000-0000-0000-0000-000000000000}"/>
          </ac:spMkLst>
        </pc:spChg>
      </pc:sldChg>
      <pc:sldChg chg="add">
        <pc:chgData name="Josef Hallberg" userId="2394c6b5-89de-437d-ad9e-7cfa3a007786" providerId="ADAL" clId="{7C2D0379-E1DE-4EB2-A8AF-0CF38816FC62}" dt="2023-09-21T12:12:45.657" v="3154"/>
        <pc:sldMkLst>
          <pc:docMk/>
          <pc:sldMk cId="3257751999" sldId="519"/>
        </pc:sldMkLst>
      </pc:sldChg>
      <pc:sldChg chg="modSp add mod">
        <pc:chgData name="Josef Hallberg" userId="2394c6b5-89de-437d-ad9e-7cfa3a007786" providerId="ADAL" clId="{7C2D0379-E1DE-4EB2-A8AF-0CF38816FC62}" dt="2023-09-21T12:16:51.828" v="3171" actId="1076"/>
        <pc:sldMkLst>
          <pc:docMk/>
          <pc:sldMk cId="2308619422" sldId="520"/>
        </pc:sldMkLst>
        <pc:grpChg chg="mod">
          <ac:chgData name="Josef Hallberg" userId="2394c6b5-89de-437d-ad9e-7cfa3a007786" providerId="ADAL" clId="{7C2D0379-E1DE-4EB2-A8AF-0CF38816FC62}" dt="2023-09-21T12:16:51.828" v="3171" actId="1076"/>
          <ac:grpSpMkLst>
            <pc:docMk/>
            <pc:sldMk cId="2308619422" sldId="520"/>
            <ac:grpSpMk id="101379" creationId="{00000000-0000-0000-0000-000000000000}"/>
          </ac:grpSpMkLst>
        </pc:grpChg>
      </pc:sldChg>
      <pc:sldChg chg="modSp add">
        <pc:chgData name="Josef Hallberg" userId="2394c6b5-89de-437d-ad9e-7cfa3a007786" providerId="ADAL" clId="{7C2D0379-E1DE-4EB2-A8AF-0CF38816FC62}" dt="2023-09-21T12:16:55.896" v="3172" actId="1076"/>
        <pc:sldMkLst>
          <pc:docMk/>
          <pc:sldMk cId="3665238361" sldId="521"/>
        </pc:sldMkLst>
        <pc:picChg chg="mod">
          <ac:chgData name="Josef Hallberg" userId="2394c6b5-89de-437d-ad9e-7cfa3a007786" providerId="ADAL" clId="{7C2D0379-E1DE-4EB2-A8AF-0CF38816FC62}" dt="2023-09-21T12:16:55.896" v="3172" actId="1076"/>
          <ac:picMkLst>
            <pc:docMk/>
            <pc:sldMk cId="3665238361" sldId="521"/>
            <ac:picMk id="102403" creationId="{00000000-0000-0000-0000-000000000000}"/>
          </ac:picMkLst>
        </pc:picChg>
      </pc:sldChg>
      <pc:sldChg chg="add">
        <pc:chgData name="Josef Hallberg" userId="2394c6b5-89de-437d-ad9e-7cfa3a007786" providerId="ADAL" clId="{7C2D0379-E1DE-4EB2-A8AF-0CF38816FC62}" dt="2023-09-21T12:12:45.657" v="3154"/>
        <pc:sldMkLst>
          <pc:docMk/>
          <pc:sldMk cId="120798990" sldId="522"/>
        </pc:sldMkLst>
      </pc:sldChg>
      <pc:sldChg chg="add">
        <pc:chgData name="Josef Hallberg" userId="2394c6b5-89de-437d-ad9e-7cfa3a007786" providerId="ADAL" clId="{7C2D0379-E1DE-4EB2-A8AF-0CF38816FC62}" dt="2023-09-21T12:12:45.657" v="3154"/>
        <pc:sldMkLst>
          <pc:docMk/>
          <pc:sldMk cId="3181390741" sldId="523"/>
        </pc:sldMkLst>
      </pc:sldChg>
      <pc:sldChg chg="addSp modSp add mod modClrScheme chgLayout">
        <pc:chgData name="Josef Hallberg" userId="2394c6b5-89de-437d-ad9e-7cfa3a007786" providerId="ADAL" clId="{7C2D0379-E1DE-4EB2-A8AF-0CF38816FC62}" dt="2023-09-21T12:17:07.418" v="3173" actId="26606"/>
        <pc:sldMkLst>
          <pc:docMk/>
          <pc:sldMk cId="4054154389" sldId="524"/>
        </pc:sldMkLst>
        <pc:spChg chg="mod">
          <ac:chgData name="Josef Hallberg" userId="2394c6b5-89de-437d-ad9e-7cfa3a007786" providerId="ADAL" clId="{7C2D0379-E1DE-4EB2-A8AF-0CF38816FC62}" dt="2023-09-21T12:17:07.418" v="3173" actId="26606"/>
          <ac:spMkLst>
            <pc:docMk/>
            <pc:sldMk cId="4054154389" sldId="524"/>
            <ac:spMk id="2" creationId="{00000000-0000-0000-0000-000000000000}"/>
          </ac:spMkLst>
        </pc:spChg>
        <pc:spChg chg="mod">
          <ac:chgData name="Josef Hallberg" userId="2394c6b5-89de-437d-ad9e-7cfa3a007786" providerId="ADAL" clId="{7C2D0379-E1DE-4EB2-A8AF-0CF38816FC62}" dt="2023-09-21T12:17:07.418" v="3173" actId="26606"/>
          <ac:spMkLst>
            <pc:docMk/>
            <pc:sldMk cId="4054154389" sldId="524"/>
            <ac:spMk id="105474" creationId="{00000000-0000-0000-0000-000000000000}"/>
          </ac:spMkLst>
        </pc:spChg>
        <pc:spChg chg="mod ord">
          <ac:chgData name="Josef Hallberg" userId="2394c6b5-89de-437d-ad9e-7cfa3a007786" providerId="ADAL" clId="{7C2D0379-E1DE-4EB2-A8AF-0CF38816FC62}" dt="2023-09-21T12:17:07.418" v="3173" actId="26606"/>
          <ac:spMkLst>
            <pc:docMk/>
            <pc:sldMk cId="4054154389" sldId="524"/>
            <ac:spMk id="105475" creationId="{00000000-0000-0000-0000-000000000000}"/>
          </ac:spMkLst>
        </pc:spChg>
        <pc:spChg chg="add mod">
          <ac:chgData name="Josef Hallberg" userId="2394c6b5-89de-437d-ad9e-7cfa3a007786" providerId="ADAL" clId="{7C2D0379-E1DE-4EB2-A8AF-0CF38816FC62}" dt="2023-09-21T12:17:07.418" v="3173" actId="26606"/>
          <ac:spMkLst>
            <pc:docMk/>
            <pc:sldMk cId="4054154389" sldId="524"/>
            <ac:spMk id="105481" creationId="{9E975ED5-9B0D-3A74-3556-54FEC7A0E9E9}"/>
          </ac:spMkLst>
        </pc:spChg>
        <pc:picChg chg="mod">
          <ac:chgData name="Josef Hallberg" userId="2394c6b5-89de-437d-ad9e-7cfa3a007786" providerId="ADAL" clId="{7C2D0379-E1DE-4EB2-A8AF-0CF38816FC62}" dt="2023-09-21T12:17:07.418" v="3173" actId="26606"/>
          <ac:picMkLst>
            <pc:docMk/>
            <pc:sldMk cId="4054154389" sldId="524"/>
            <ac:picMk id="105476" creationId="{00000000-0000-0000-0000-000000000000}"/>
          </ac:picMkLst>
        </pc:picChg>
      </pc:sldChg>
      <pc:sldChg chg="addSp delSp modSp add mod modClrScheme chgLayout">
        <pc:chgData name="Josef Hallberg" userId="2394c6b5-89de-437d-ad9e-7cfa3a007786" providerId="ADAL" clId="{7C2D0379-E1DE-4EB2-A8AF-0CF38816FC62}" dt="2023-09-21T12:17:18.854" v="3176" actId="26606"/>
        <pc:sldMkLst>
          <pc:docMk/>
          <pc:sldMk cId="3983158929" sldId="525"/>
        </pc:sldMkLst>
        <pc:spChg chg="mod">
          <ac:chgData name="Josef Hallberg" userId="2394c6b5-89de-437d-ad9e-7cfa3a007786" providerId="ADAL" clId="{7C2D0379-E1DE-4EB2-A8AF-0CF38816FC62}" dt="2023-09-21T12:17:18.854" v="3176" actId="26606"/>
          <ac:spMkLst>
            <pc:docMk/>
            <pc:sldMk cId="3983158929" sldId="525"/>
            <ac:spMk id="2" creationId="{00000000-0000-0000-0000-000000000000}"/>
          </ac:spMkLst>
        </pc:spChg>
        <pc:spChg chg="mod">
          <ac:chgData name="Josef Hallberg" userId="2394c6b5-89de-437d-ad9e-7cfa3a007786" providerId="ADAL" clId="{7C2D0379-E1DE-4EB2-A8AF-0CF38816FC62}" dt="2023-09-21T12:17:18.854" v="3176" actId="26606"/>
          <ac:spMkLst>
            <pc:docMk/>
            <pc:sldMk cId="3983158929" sldId="525"/>
            <ac:spMk id="107522" creationId="{00000000-0000-0000-0000-000000000000}"/>
          </ac:spMkLst>
        </pc:spChg>
        <pc:spChg chg="mod ord">
          <ac:chgData name="Josef Hallberg" userId="2394c6b5-89de-437d-ad9e-7cfa3a007786" providerId="ADAL" clId="{7C2D0379-E1DE-4EB2-A8AF-0CF38816FC62}" dt="2023-09-21T12:17:18.854" v="3176" actId="26606"/>
          <ac:spMkLst>
            <pc:docMk/>
            <pc:sldMk cId="3983158929" sldId="525"/>
            <ac:spMk id="107523" creationId="{00000000-0000-0000-0000-000000000000}"/>
          </ac:spMkLst>
        </pc:spChg>
        <pc:spChg chg="add del mod">
          <ac:chgData name="Josef Hallberg" userId="2394c6b5-89de-437d-ad9e-7cfa3a007786" providerId="ADAL" clId="{7C2D0379-E1DE-4EB2-A8AF-0CF38816FC62}" dt="2023-09-21T12:17:18.851" v="3175" actId="26606"/>
          <ac:spMkLst>
            <pc:docMk/>
            <pc:sldMk cId="3983158929" sldId="525"/>
            <ac:spMk id="107529" creationId="{00BD02C8-2EB1-D4BC-01C2-4510B72BF2AE}"/>
          </ac:spMkLst>
        </pc:spChg>
        <pc:spChg chg="add mod">
          <ac:chgData name="Josef Hallberg" userId="2394c6b5-89de-437d-ad9e-7cfa3a007786" providerId="ADAL" clId="{7C2D0379-E1DE-4EB2-A8AF-0CF38816FC62}" dt="2023-09-21T12:17:18.854" v="3176" actId="26606"/>
          <ac:spMkLst>
            <pc:docMk/>
            <pc:sldMk cId="3983158929" sldId="525"/>
            <ac:spMk id="107531" creationId="{9D77D62C-35C2-6141-51E5-A742D33A2827}"/>
          </ac:spMkLst>
        </pc:spChg>
        <pc:picChg chg="mod">
          <ac:chgData name="Josef Hallberg" userId="2394c6b5-89de-437d-ad9e-7cfa3a007786" providerId="ADAL" clId="{7C2D0379-E1DE-4EB2-A8AF-0CF38816FC62}" dt="2023-09-21T12:17:18.854" v="3176" actId="26606"/>
          <ac:picMkLst>
            <pc:docMk/>
            <pc:sldMk cId="3983158929" sldId="525"/>
            <ac:picMk id="107524" creationId="{00000000-0000-0000-0000-000000000000}"/>
          </ac:picMkLst>
        </pc:picChg>
      </pc:sldChg>
      <pc:sldChg chg="add">
        <pc:chgData name="Josef Hallberg" userId="2394c6b5-89de-437d-ad9e-7cfa3a007786" providerId="ADAL" clId="{7C2D0379-E1DE-4EB2-A8AF-0CF38816FC62}" dt="2023-09-21T12:12:45.657" v="3154"/>
        <pc:sldMkLst>
          <pc:docMk/>
          <pc:sldMk cId="1269204693" sldId="526"/>
        </pc:sldMkLst>
      </pc:sldChg>
      <pc:sldChg chg="add">
        <pc:chgData name="Josef Hallberg" userId="2394c6b5-89de-437d-ad9e-7cfa3a007786" providerId="ADAL" clId="{7C2D0379-E1DE-4EB2-A8AF-0CF38816FC62}" dt="2023-09-21T12:12:45.657" v="3154"/>
        <pc:sldMkLst>
          <pc:docMk/>
          <pc:sldMk cId="3356269003" sldId="527"/>
        </pc:sldMkLst>
      </pc:sldChg>
      <pc:sldChg chg="addSp delSp modSp add mod modClrScheme chgLayout">
        <pc:chgData name="Josef Hallberg" userId="2394c6b5-89de-437d-ad9e-7cfa3a007786" providerId="ADAL" clId="{7C2D0379-E1DE-4EB2-A8AF-0CF38816FC62}" dt="2023-09-21T12:03:20.501" v="3052"/>
        <pc:sldMkLst>
          <pc:docMk/>
          <pc:sldMk cId="2050005963" sldId="528"/>
        </pc:sldMkLst>
        <pc:spChg chg="mod ord">
          <ac:chgData name="Josef Hallberg" userId="2394c6b5-89de-437d-ad9e-7cfa3a007786" providerId="ADAL" clId="{7C2D0379-E1DE-4EB2-A8AF-0CF38816FC62}" dt="2023-09-21T11:22:46.087" v="127" actId="26606"/>
          <ac:spMkLst>
            <pc:docMk/>
            <pc:sldMk cId="2050005963" sldId="528"/>
            <ac:spMk id="2" creationId="{00000000-0000-0000-0000-000000000000}"/>
          </ac:spMkLst>
        </pc:spChg>
        <pc:spChg chg="add del mod ord">
          <ac:chgData name="Josef Hallberg" userId="2394c6b5-89de-437d-ad9e-7cfa3a007786" providerId="ADAL" clId="{7C2D0379-E1DE-4EB2-A8AF-0CF38816FC62}" dt="2023-09-21T11:23:58.411" v="131" actId="21"/>
          <ac:spMkLst>
            <pc:docMk/>
            <pc:sldMk cId="2050005963" sldId="528"/>
            <ac:spMk id="3" creationId="{00000000-0000-0000-0000-000000000000}"/>
          </ac:spMkLst>
        </pc:spChg>
        <pc:spChg chg="mod ord">
          <ac:chgData name="Josef Hallberg" userId="2394c6b5-89de-437d-ad9e-7cfa3a007786" providerId="ADAL" clId="{7C2D0379-E1DE-4EB2-A8AF-0CF38816FC62}" dt="2023-09-21T11:22:46.087" v="127" actId="26606"/>
          <ac:spMkLst>
            <pc:docMk/>
            <pc:sldMk cId="2050005963" sldId="528"/>
            <ac:spMk id="4" creationId="{00000000-0000-0000-0000-000000000000}"/>
          </ac:spMkLst>
        </pc:spChg>
        <pc:spChg chg="add mod">
          <ac:chgData name="Josef Hallberg" userId="2394c6b5-89de-437d-ad9e-7cfa3a007786" providerId="ADAL" clId="{7C2D0379-E1DE-4EB2-A8AF-0CF38816FC62}" dt="2023-09-21T11:22:46.087" v="127" actId="26606"/>
          <ac:spMkLst>
            <pc:docMk/>
            <pc:sldMk cId="2050005963" sldId="528"/>
            <ac:spMk id="7" creationId="{6A73CE34-FEBC-B5E3-3ABF-1509097A42A9}"/>
          </ac:spMkLst>
        </pc:spChg>
        <pc:spChg chg="add del mod">
          <ac:chgData name="Josef Hallberg" userId="2394c6b5-89de-437d-ad9e-7cfa3a007786" providerId="ADAL" clId="{7C2D0379-E1DE-4EB2-A8AF-0CF38816FC62}" dt="2023-09-21T11:28:19.231" v="209" actId="767"/>
          <ac:spMkLst>
            <pc:docMk/>
            <pc:sldMk cId="2050005963" sldId="528"/>
            <ac:spMk id="8" creationId="{E7E41087-0243-91C5-E3C8-E5761D03CF14}"/>
          </ac:spMkLst>
        </pc:spChg>
        <pc:spChg chg="add mod">
          <ac:chgData name="Josef Hallberg" userId="2394c6b5-89de-437d-ad9e-7cfa3a007786" providerId="ADAL" clId="{7C2D0379-E1DE-4EB2-A8AF-0CF38816FC62}" dt="2023-09-21T12:03:20.501" v="3052"/>
          <ac:spMkLst>
            <pc:docMk/>
            <pc:sldMk cId="2050005963" sldId="528"/>
            <ac:spMk id="9" creationId="{434B13BB-737D-F03E-EE8B-9FE731B75B9F}"/>
          </ac:spMkLst>
        </pc:spChg>
        <pc:spChg chg="add del mod">
          <ac:chgData name="Josef Hallberg" userId="2394c6b5-89de-437d-ad9e-7cfa3a007786" providerId="ADAL" clId="{7C2D0379-E1DE-4EB2-A8AF-0CF38816FC62}" dt="2023-09-21T11:22:00.383" v="124" actId="26606"/>
          <ac:spMkLst>
            <pc:docMk/>
            <pc:sldMk cId="2050005963" sldId="528"/>
            <ac:spMk id="10" creationId="{2E69B617-192C-B0F7-C9EE-4A49E07DE8F4}"/>
          </ac:spMkLst>
        </pc:spChg>
        <pc:spChg chg="add del mod">
          <ac:chgData name="Josef Hallberg" userId="2394c6b5-89de-437d-ad9e-7cfa3a007786" providerId="ADAL" clId="{7C2D0379-E1DE-4EB2-A8AF-0CF38816FC62}" dt="2023-09-21T11:22:00.383" v="124" actId="26606"/>
          <ac:spMkLst>
            <pc:docMk/>
            <pc:sldMk cId="2050005963" sldId="528"/>
            <ac:spMk id="12" creationId="{9053751D-B204-3A44-8CA3-3E3C0F9D0211}"/>
          </ac:spMkLst>
        </pc:spChg>
        <pc:graphicFrameChg chg="add del mod">
          <ac:chgData name="Josef Hallberg" userId="2394c6b5-89de-437d-ad9e-7cfa3a007786" providerId="ADAL" clId="{7C2D0379-E1DE-4EB2-A8AF-0CF38816FC62}" dt="2023-09-21T11:22:00.383" v="124" actId="26606"/>
          <ac:graphicFrameMkLst>
            <pc:docMk/>
            <pc:sldMk cId="2050005963" sldId="528"/>
            <ac:graphicFrameMk id="6" creationId="{516E6278-3827-302D-19F3-D25D1510B7D2}"/>
          </ac:graphicFrameMkLst>
        </pc:graphicFrameChg>
        <pc:picChg chg="add mod">
          <ac:chgData name="Josef Hallberg" userId="2394c6b5-89de-437d-ad9e-7cfa3a007786" providerId="ADAL" clId="{7C2D0379-E1DE-4EB2-A8AF-0CF38816FC62}" dt="2023-09-21T11:28:20.711" v="213" actId="1076"/>
          <ac:picMkLst>
            <pc:docMk/>
            <pc:sldMk cId="2050005963" sldId="528"/>
            <ac:picMk id="5" creationId="{D819612E-2ADC-A9CC-F9AA-FEE7CE9BEE97}"/>
          </ac:picMkLst>
        </pc:picChg>
      </pc:sldChg>
      <pc:sldChg chg="addSp delSp modSp new mod">
        <pc:chgData name="Josef Hallberg" userId="2394c6b5-89de-437d-ad9e-7cfa3a007786" providerId="ADAL" clId="{7C2D0379-E1DE-4EB2-A8AF-0CF38816FC62}" dt="2023-09-21T12:02:51.848" v="3048" actId="404"/>
        <pc:sldMkLst>
          <pc:docMk/>
          <pc:sldMk cId="1493655034" sldId="529"/>
        </pc:sldMkLst>
        <pc:spChg chg="del">
          <ac:chgData name="Josef Hallberg" userId="2394c6b5-89de-437d-ad9e-7cfa3a007786" providerId="ADAL" clId="{7C2D0379-E1DE-4EB2-A8AF-0CF38816FC62}" dt="2023-09-21T11:24:44.470" v="137" actId="26606"/>
          <ac:spMkLst>
            <pc:docMk/>
            <pc:sldMk cId="1493655034" sldId="529"/>
            <ac:spMk id="2" creationId="{E024D11D-B267-EFF4-C0CB-3D3700BDAAF0}"/>
          </ac:spMkLst>
        </pc:spChg>
        <pc:spChg chg="del">
          <ac:chgData name="Josef Hallberg" userId="2394c6b5-89de-437d-ad9e-7cfa3a007786" providerId="ADAL" clId="{7C2D0379-E1DE-4EB2-A8AF-0CF38816FC62}" dt="2023-09-21T11:24:44.470" v="137" actId="26606"/>
          <ac:spMkLst>
            <pc:docMk/>
            <pc:sldMk cId="1493655034" sldId="529"/>
            <ac:spMk id="3" creationId="{85F3484F-AD8B-B7EA-44E5-79C6F49CE249}"/>
          </ac:spMkLst>
        </pc:spChg>
        <pc:spChg chg="del">
          <ac:chgData name="Josef Hallberg" userId="2394c6b5-89de-437d-ad9e-7cfa3a007786" providerId="ADAL" clId="{7C2D0379-E1DE-4EB2-A8AF-0CF38816FC62}" dt="2023-09-21T11:24:44.470" v="137" actId="26606"/>
          <ac:spMkLst>
            <pc:docMk/>
            <pc:sldMk cId="1493655034" sldId="529"/>
            <ac:spMk id="4" creationId="{B3A5CFC2-A08D-1B0C-BEF7-50FAFD3A5CE6}"/>
          </ac:spMkLst>
        </pc:spChg>
        <pc:spChg chg="mod ord">
          <ac:chgData name="Josef Hallberg" userId="2394c6b5-89de-437d-ad9e-7cfa3a007786" providerId="ADAL" clId="{7C2D0379-E1DE-4EB2-A8AF-0CF38816FC62}" dt="2023-09-21T11:24:44.470" v="137" actId="26606"/>
          <ac:spMkLst>
            <pc:docMk/>
            <pc:sldMk cId="1493655034" sldId="529"/>
            <ac:spMk id="5" creationId="{6AAC7BBF-6117-34EC-EF2D-FE6243BB95C5}"/>
          </ac:spMkLst>
        </pc:spChg>
        <pc:spChg chg="add del">
          <ac:chgData name="Josef Hallberg" userId="2394c6b5-89de-437d-ad9e-7cfa3a007786" providerId="ADAL" clId="{7C2D0379-E1DE-4EB2-A8AF-0CF38816FC62}" dt="2023-09-21T11:24:38.459" v="134" actId="22"/>
          <ac:spMkLst>
            <pc:docMk/>
            <pc:sldMk cId="1493655034" sldId="529"/>
            <ac:spMk id="7" creationId="{BEAEC69C-4F6E-B479-FFEB-9DF717627F25}"/>
          </ac:spMkLst>
        </pc:spChg>
        <pc:spChg chg="add mod">
          <ac:chgData name="Josef Hallberg" userId="2394c6b5-89de-437d-ad9e-7cfa3a007786" providerId="ADAL" clId="{7C2D0379-E1DE-4EB2-A8AF-0CF38816FC62}" dt="2023-09-21T11:37:18.539" v="971" actId="164"/>
          <ac:spMkLst>
            <pc:docMk/>
            <pc:sldMk cId="1493655034" sldId="529"/>
            <ac:spMk id="10" creationId="{E0AEF115-D5F8-4580-AD99-00E13CDEDBB4}"/>
          </ac:spMkLst>
        </pc:spChg>
        <pc:spChg chg="add mod">
          <ac:chgData name="Josef Hallberg" userId="2394c6b5-89de-437d-ad9e-7cfa3a007786" providerId="ADAL" clId="{7C2D0379-E1DE-4EB2-A8AF-0CF38816FC62}" dt="2023-09-21T11:37:18.539" v="971" actId="164"/>
          <ac:spMkLst>
            <pc:docMk/>
            <pc:sldMk cId="1493655034" sldId="529"/>
            <ac:spMk id="11" creationId="{FA985D98-5A36-AE76-C536-B5615B55B850}"/>
          </ac:spMkLst>
        </pc:spChg>
        <pc:spChg chg="add mod">
          <ac:chgData name="Josef Hallberg" userId="2394c6b5-89de-437d-ad9e-7cfa3a007786" providerId="ADAL" clId="{7C2D0379-E1DE-4EB2-A8AF-0CF38816FC62}" dt="2023-09-21T11:37:18.539" v="971" actId="164"/>
          <ac:spMkLst>
            <pc:docMk/>
            <pc:sldMk cId="1493655034" sldId="529"/>
            <ac:spMk id="12" creationId="{598D76FE-BD85-39A7-2314-DB029A7D6556}"/>
          </ac:spMkLst>
        </pc:spChg>
        <pc:spChg chg="add mod">
          <ac:chgData name="Josef Hallberg" userId="2394c6b5-89de-437d-ad9e-7cfa3a007786" providerId="ADAL" clId="{7C2D0379-E1DE-4EB2-A8AF-0CF38816FC62}" dt="2023-09-21T11:25:12.401" v="161" actId="20577"/>
          <ac:spMkLst>
            <pc:docMk/>
            <pc:sldMk cId="1493655034" sldId="529"/>
            <ac:spMk id="13" creationId="{3551124F-AB6A-66EE-A534-B5B182BFFEA1}"/>
          </ac:spMkLst>
        </pc:spChg>
        <pc:spChg chg="add mod">
          <ac:chgData name="Josef Hallberg" userId="2394c6b5-89de-437d-ad9e-7cfa3a007786" providerId="ADAL" clId="{7C2D0379-E1DE-4EB2-A8AF-0CF38816FC62}" dt="2023-09-21T11:37:18.539" v="971" actId="164"/>
          <ac:spMkLst>
            <pc:docMk/>
            <pc:sldMk cId="1493655034" sldId="529"/>
            <ac:spMk id="14" creationId="{C6E0554E-35DF-022E-F5BD-2734AB4B5F0C}"/>
          </ac:spMkLst>
        </pc:spChg>
        <pc:spChg chg="add mod">
          <ac:chgData name="Josef Hallberg" userId="2394c6b5-89de-437d-ad9e-7cfa3a007786" providerId="ADAL" clId="{7C2D0379-E1DE-4EB2-A8AF-0CF38816FC62}" dt="2023-09-21T11:58:47.387" v="2922"/>
          <ac:spMkLst>
            <pc:docMk/>
            <pc:sldMk cId="1493655034" sldId="529"/>
            <ac:spMk id="15" creationId="{EF8AC604-DB5D-3F67-8016-FE58C7122823}"/>
          </ac:spMkLst>
        </pc:spChg>
        <pc:spChg chg="add mod">
          <ac:chgData name="Josef Hallberg" userId="2394c6b5-89de-437d-ad9e-7cfa3a007786" providerId="ADAL" clId="{7C2D0379-E1DE-4EB2-A8AF-0CF38816FC62}" dt="2023-09-21T12:02:51.848" v="3048" actId="404"/>
          <ac:spMkLst>
            <pc:docMk/>
            <pc:sldMk cId="1493655034" sldId="529"/>
            <ac:spMk id="37" creationId="{D1617373-7341-38EF-57E5-13C16C6324A7}"/>
          </ac:spMkLst>
        </pc:spChg>
        <pc:grpChg chg="add mod">
          <ac:chgData name="Josef Hallberg" userId="2394c6b5-89de-437d-ad9e-7cfa3a007786" providerId="ADAL" clId="{7C2D0379-E1DE-4EB2-A8AF-0CF38816FC62}" dt="2023-09-21T11:37:25.730" v="972" actId="1076"/>
          <ac:grpSpMkLst>
            <pc:docMk/>
            <pc:sldMk cId="1493655034" sldId="529"/>
            <ac:grpSpMk id="36" creationId="{F2EB55C8-99E2-C1EA-AF87-847967445A58}"/>
          </ac:grpSpMkLst>
        </pc:grpChg>
        <pc:picChg chg="add del mod">
          <ac:chgData name="Josef Hallberg" userId="2394c6b5-89de-437d-ad9e-7cfa3a007786" providerId="ADAL" clId="{7C2D0379-E1DE-4EB2-A8AF-0CF38816FC62}" dt="2023-09-21T11:30:58.674" v="611" actId="478"/>
          <ac:picMkLst>
            <pc:docMk/>
            <pc:sldMk cId="1493655034" sldId="529"/>
            <ac:picMk id="8" creationId="{5FFEE7B8-62CA-C5E1-5F71-BA23EAE82688}"/>
          </ac:picMkLst>
        </pc:picChg>
        <pc:picChg chg="add mod">
          <ac:chgData name="Josef Hallberg" userId="2394c6b5-89de-437d-ad9e-7cfa3a007786" providerId="ADAL" clId="{7C2D0379-E1DE-4EB2-A8AF-0CF38816FC62}" dt="2023-09-21T11:25:16.911" v="163"/>
          <ac:picMkLst>
            <pc:docMk/>
            <pc:sldMk cId="1493655034" sldId="529"/>
            <ac:picMk id="9" creationId="{E5812266-3997-D8B8-3ADF-8C14B2EA494A}"/>
          </ac:picMkLst>
        </pc:picChg>
        <pc:cxnChg chg="add mod">
          <ac:chgData name="Josef Hallberg" userId="2394c6b5-89de-437d-ad9e-7cfa3a007786" providerId="ADAL" clId="{7C2D0379-E1DE-4EB2-A8AF-0CF38816FC62}" dt="2023-09-21T11:37:18.539" v="971" actId="164"/>
          <ac:cxnSpMkLst>
            <pc:docMk/>
            <pc:sldMk cId="1493655034" sldId="529"/>
            <ac:cxnSpMk id="17" creationId="{1015343B-1F74-3D1B-8E54-5273C59E6E68}"/>
          </ac:cxnSpMkLst>
        </pc:cxnChg>
        <pc:cxnChg chg="add mod">
          <ac:chgData name="Josef Hallberg" userId="2394c6b5-89de-437d-ad9e-7cfa3a007786" providerId="ADAL" clId="{7C2D0379-E1DE-4EB2-A8AF-0CF38816FC62}" dt="2023-09-21T11:37:18.539" v="971" actId="164"/>
          <ac:cxnSpMkLst>
            <pc:docMk/>
            <pc:sldMk cId="1493655034" sldId="529"/>
            <ac:cxnSpMk id="18" creationId="{74B3DF54-2F2C-CCE6-EAF2-C2425232524E}"/>
          </ac:cxnSpMkLst>
        </pc:cxnChg>
        <pc:cxnChg chg="add mod">
          <ac:chgData name="Josef Hallberg" userId="2394c6b5-89de-437d-ad9e-7cfa3a007786" providerId="ADAL" clId="{7C2D0379-E1DE-4EB2-A8AF-0CF38816FC62}" dt="2023-09-21T11:37:18.539" v="971" actId="164"/>
          <ac:cxnSpMkLst>
            <pc:docMk/>
            <pc:sldMk cId="1493655034" sldId="529"/>
            <ac:cxnSpMk id="21" creationId="{25C05A54-D90F-3545-A399-BBF8B33679C9}"/>
          </ac:cxnSpMkLst>
        </pc:cxnChg>
        <pc:cxnChg chg="add mod">
          <ac:chgData name="Josef Hallberg" userId="2394c6b5-89de-437d-ad9e-7cfa3a007786" providerId="ADAL" clId="{7C2D0379-E1DE-4EB2-A8AF-0CF38816FC62}" dt="2023-09-21T11:37:18.539" v="971" actId="164"/>
          <ac:cxnSpMkLst>
            <pc:docMk/>
            <pc:sldMk cId="1493655034" sldId="529"/>
            <ac:cxnSpMk id="24" creationId="{72C25639-9C63-378B-8EBC-EBA481F2145E}"/>
          </ac:cxnSpMkLst>
        </pc:cxnChg>
        <pc:cxnChg chg="add mod">
          <ac:chgData name="Josef Hallberg" userId="2394c6b5-89de-437d-ad9e-7cfa3a007786" providerId="ADAL" clId="{7C2D0379-E1DE-4EB2-A8AF-0CF38816FC62}" dt="2023-09-21T11:37:18.539" v="971" actId="164"/>
          <ac:cxnSpMkLst>
            <pc:docMk/>
            <pc:sldMk cId="1493655034" sldId="529"/>
            <ac:cxnSpMk id="27" creationId="{EC77A85B-11CF-EE6A-ED32-73ECB6C02189}"/>
          </ac:cxnSpMkLst>
        </pc:cxnChg>
        <pc:cxnChg chg="add mod">
          <ac:chgData name="Josef Hallberg" userId="2394c6b5-89de-437d-ad9e-7cfa3a007786" providerId="ADAL" clId="{7C2D0379-E1DE-4EB2-A8AF-0CF38816FC62}" dt="2023-09-21T11:37:18.539" v="971" actId="164"/>
          <ac:cxnSpMkLst>
            <pc:docMk/>
            <pc:sldMk cId="1493655034" sldId="529"/>
            <ac:cxnSpMk id="35" creationId="{2E768932-EDF9-3476-CBB4-848B86B486A9}"/>
          </ac:cxnSpMkLst>
        </pc:cxnChg>
      </pc:sldChg>
      <pc:sldChg chg="addSp delSp modSp new mod modClrScheme chgLayout">
        <pc:chgData name="Josef Hallberg" userId="2394c6b5-89de-437d-ad9e-7cfa3a007786" providerId="ADAL" clId="{7C2D0379-E1DE-4EB2-A8AF-0CF38816FC62}" dt="2023-09-21T12:03:16.356" v="3051"/>
        <pc:sldMkLst>
          <pc:docMk/>
          <pc:sldMk cId="3508027757" sldId="530"/>
        </pc:sldMkLst>
        <pc:spChg chg="add del">
          <ac:chgData name="Josef Hallberg" userId="2394c6b5-89de-437d-ad9e-7cfa3a007786" providerId="ADAL" clId="{7C2D0379-E1DE-4EB2-A8AF-0CF38816FC62}" dt="2023-09-21T11:25:46.524" v="176" actId="26606"/>
          <ac:spMkLst>
            <pc:docMk/>
            <pc:sldMk cId="3508027757" sldId="530"/>
            <ac:spMk id="2" creationId="{E58C7DFB-D046-D6B8-3492-AF8D239E1FAF}"/>
          </ac:spMkLst>
        </pc:spChg>
        <pc:spChg chg="add del">
          <ac:chgData name="Josef Hallberg" userId="2394c6b5-89de-437d-ad9e-7cfa3a007786" providerId="ADAL" clId="{7C2D0379-E1DE-4EB2-A8AF-0CF38816FC62}" dt="2023-09-21T11:25:46.524" v="176" actId="26606"/>
          <ac:spMkLst>
            <pc:docMk/>
            <pc:sldMk cId="3508027757" sldId="530"/>
            <ac:spMk id="3" creationId="{BFF226F3-2C85-DB58-0947-935A86FFA670}"/>
          </ac:spMkLst>
        </pc:spChg>
        <pc:spChg chg="del">
          <ac:chgData name="Josef Hallberg" userId="2394c6b5-89de-437d-ad9e-7cfa3a007786" providerId="ADAL" clId="{7C2D0379-E1DE-4EB2-A8AF-0CF38816FC62}" dt="2023-09-21T11:25:21.558" v="165"/>
          <ac:spMkLst>
            <pc:docMk/>
            <pc:sldMk cId="3508027757" sldId="530"/>
            <ac:spMk id="4" creationId="{3BF492AB-6416-A08A-0423-0918354CE3E0}"/>
          </ac:spMkLst>
        </pc:spChg>
        <pc:spChg chg="mod ord">
          <ac:chgData name="Josef Hallberg" userId="2394c6b5-89de-437d-ad9e-7cfa3a007786" providerId="ADAL" clId="{7C2D0379-E1DE-4EB2-A8AF-0CF38816FC62}" dt="2023-09-21T11:25:46.524" v="176" actId="26606"/>
          <ac:spMkLst>
            <pc:docMk/>
            <pc:sldMk cId="3508027757" sldId="530"/>
            <ac:spMk id="5" creationId="{949FC9AE-554A-8C0D-46A0-6EE551AFF3E6}"/>
          </ac:spMkLst>
        </pc:spChg>
        <pc:spChg chg="add del mod">
          <ac:chgData name="Josef Hallberg" userId="2394c6b5-89de-437d-ad9e-7cfa3a007786" providerId="ADAL" clId="{7C2D0379-E1DE-4EB2-A8AF-0CF38816FC62}" dt="2023-09-21T11:25:46.524" v="176" actId="26606"/>
          <ac:spMkLst>
            <pc:docMk/>
            <pc:sldMk cId="3508027757" sldId="530"/>
            <ac:spMk id="8" creationId="{CB101711-4AD3-8CF5-3CDB-950C0182C4E5}"/>
          </ac:spMkLst>
        </pc:spChg>
        <pc:spChg chg="add del mod">
          <ac:chgData name="Josef Hallberg" userId="2394c6b5-89de-437d-ad9e-7cfa3a007786" providerId="ADAL" clId="{7C2D0379-E1DE-4EB2-A8AF-0CF38816FC62}" dt="2023-09-21T11:25:31.580" v="167" actId="26606"/>
          <ac:spMkLst>
            <pc:docMk/>
            <pc:sldMk cId="3508027757" sldId="530"/>
            <ac:spMk id="11" creationId="{D3CDB74C-5870-C323-3DB7-7752BD3563E4}"/>
          </ac:spMkLst>
        </pc:spChg>
        <pc:spChg chg="mod">
          <ac:chgData name="Josef Hallberg" userId="2394c6b5-89de-437d-ad9e-7cfa3a007786" providerId="ADAL" clId="{7C2D0379-E1DE-4EB2-A8AF-0CF38816FC62}" dt="2023-09-21T11:49:07.602" v="2021" actId="20577"/>
          <ac:spMkLst>
            <pc:docMk/>
            <pc:sldMk cId="3508027757" sldId="530"/>
            <ac:spMk id="12" creationId="{19B07A3D-94B4-47FA-11C9-C69ECB19728D}"/>
          </ac:spMkLst>
        </pc:spChg>
        <pc:spChg chg="mod">
          <ac:chgData name="Josef Hallberg" userId="2394c6b5-89de-437d-ad9e-7cfa3a007786" providerId="ADAL" clId="{7C2D0379-E1DE-4EB2-A8AF-0CF38816FC62}" dt="2023-09-21T11:50:53.984" v="2245" actId="1076"/>
          <ac:spMkLst>
            <pc:docMk/>
            <pc:sldMk cId="3508027757" sldId="530"/>
            <ac:spMk id="13" creationId="{AA29B5A7-8C63-A107-729B-94DBDAD31B9F}"/>
          </ac:spMkLst>
        </pc:spChg>
        <pc:spChg chg="add mod">
          <ac:chgData name="Josef Hallberg" userId="2394c6b5-89de-437d-ad9e-7cfa3a007786" providerId="ADAL" clId="{7C2D0379-E1DE-4EB2-A8AF-0CF38816FC62}" dt="2023-09-21T11:25:58.796" v="196" actId="20577"/>
          <ac:spMkLst>
            <pc:docMk/>
            <pc:sldMk cId="3508027757" sldId="530"/>
            <ac:spMk id="14" creationId="{832D9AE0-BEFD-7EF1-11CD-C39922555860}"/>
          </ac:spMkLst>
        </pc:spChg>
        <pc:spChg chg="del mod">
          <ac:chgData name="Josef Hallberg" userId="2394c6b5-89de-437d-ad9e-7cfa3a007786" providerId="ADAL" clId="{7C2D0379-E1DE-4EB2-A8AF-0CF38816FC62}" dt="2023-09-21T11:50:06.291" v="2171" actId="478"/>
          <ac:spMkLst>
            <pc:docMk/>
            <pc:sldMk cId="3508027757" sldId="530"/>
            <ac:spMk id="15" creationId="{FF436802-106E-201B-45F2-D6A9AE3919B6}"/>
          </ac:spMkLst>
        </pc:spChg>
        <pc:spChg chg="add mod">
          <ac:chgData name="Josef Hallberg" userId="2394c6b5-89de-437d-ad9e-7cfa3a007786" providerId="ADAL" clId="{7C2D0379-E1DE-4EB2-A8AF-0CF38816FC62}" dt="2023-09-21T11:54:52.887" v="2809" actId="14100"/>
          <ac:spMkLst>
            <pc:docMk/>
            <pc:sldMk cId="3508027757" sldId="530"/>
            <ac:spMk id="16" creationId="{1F92A229-3E8D-F280-60EF-490CC25D8896}"/>
          </ac:spMkLst>
        </pc:spChg>
        <pc:spChg chg="mod">
          <ac:chgData name="Josef Hallberg" userId="2394c6b5-89de-437d-ad9e-7cfa3a007786" providerId="ADAL" clId="{7C2D0379-E1DE-4EB2-A8AF-0CF38816FC62}" dt="2023-09-21T11:50:48.195" v="2244" actId="1076"/>
          <ac:spMkLst>
            <pc:docMk/>
            <pc:sldMk cId="3508027757" sldId="530"/>
            <ac:spMk id="17" creationId="{2CC663C1-534C-0AC3-F638-55625163F2C6}"/>
          </ac:spMkLst>
        </pc:spChg>
        <pc:spChg chg="add mod">
          <ac:chgData name="Josef Hallberg" userId="2394c6b5-89de-437d-ad9e-7cfa3a007786" providerId="ADAL" clId="{7C2D0379-E1DE-4EB2-A8AF-0CF38816FC62}" dt="2023-09-21T12:03:16.356" v="3051"/>
          <ac:spMkLst>
            <pc:docMk/>
            <pc:sldMk cId="3508027757" sldId="530"/>
            <ac:spMk id="26" creationId="{BA90D7AE-10F7-C6D5-7FBA-1BFD7205B867}"/>
          </ac:spMkLst>
        </pc:spChg>
        <pc:grpChg chg="add mod">
          <ac:chgData name="Josef Hallberg" userId="2394c6b5-89de-437d-ad9e-7cfa3a007786" providerId="ADAL" clId="{7C2D0379-E1DE-4EB2-A8AF-0CF38816FC62}" dt="2023-09-21T11:51:09.614" v="2248" actId="1076"/>
          <ac:grpSpMkLst>
            <pc:docMk/>
            <pc:sldMk cId="3508027757" sldId="530"/>
            <ac:grpSpMk id="10" creationId="{BC6D9652-2A4E-955F-7E17-9618E93F2398}"/>
          </ac:grpSpMkLst>
        </pc:grpChg>
        <pc:picChg chg="add del mod">
          <ac:chgData name="Josef Hallberg" userId="2394c6b5-89de-437d-ad9e-7cfa3a007786" providerId="ADAL" clId="{7C2D0379-E1DE-4EB2-A8AF-0CF38816FC62}" dt="2023-09-21T11:25:41.644" v="174" actId="478"/>
          <ac:picMkLst>
            <pc:docMk/>
            <pc:sldMk cId="3508027757" sldId="530"/>
            <ac:picMk id="6" creationId="{57CF7E9C-9108-41F1-8379-E6C50E2F65CE}"/>
          </ac:picMkLst>
        </pc:picChg>
        <pc:picChg chg="add del mod">
          <ac:chgData name="Josef Hallberg" userId="2394c6b5-89de-437d-ad9e-7cfa3a007786" providerId="ADAL" clId="{7C2D0379-E1DE-4EB2-A8AF-0CF38816FC62}" dt="2023-09-21T11:51:01.012" v="2247" actId="478"/>
          <ac:picMkLst>
            <pc:docMk/>
            <pc:sldMk cId="3508027757" sldId="530"/>
            <ac:picMk id="9" creationId="{5C36C1E9-806D-09CD-1C2B-E5E03E19B656}"/>
          </ac:picMkLst>
        </pc:picChg>
        <pc:cxnChg chg="mod">
          <ac:chgData name="Josef Hallberg" userId="2394c6b5-89de-437d-ad9e-7cfa3a007786" providerId="ADAL" clId="{7C2D0379-E1DE-4EB2-A8AF-0CF38816FC62}" dt="2023-09-21T11:50:53.984" v="2245" actId="1076"/>
          <ac:cxnSpMkLst>
            <pc:docMk/>
            <pc:sldMk cId="3508027757" sldId="530"/>
            <ac:cxnSpMk id="18" creationId="{131448C6-5943-BF78-A37A-F039B9E1F132}"/>
          </ac:cxnSpMkLst>
        </pc:cxnChg>
        <pc:cxnChg chg="del mod">
          <ac:chgData name="Josef Hallberg" userId="2394c6b5-89de-437d-ad9e-7cfa3a007786" providerId="ADAL" clId="{7C2D0379-E1DE-4EB2-A8AF-0CF38816FC62}" dt="2023-09-21T11:50:06.291" v="2171" actId="478"/>
          <ac:cxnSpMkLst>
            <pc:docMk/>
            <pc:sldMk cId="3508027757" sldId="530"/>
            <ac:cxnSpMk id="19" creationId="{50F77D83-33F6-9A70-03CB-D84B271A79D5}"/>
          </ac:cxnSpMkLst>
        </pc:cxnChg>
        <pc:cxnChg chg="mod">
          <ac:chgData name="Josef Hallberg" userId="2394c6b5-89de-437d-ad9e-7cfa3a007786" providerId="ADAL" clId="{7C2D0379-E1DE-4EB2-A8AF-0CF38816FC62}" dt="2023-09-21T11:50:48.195" v="2244" actId="1076"/>
          <ac:cxnSpMkLst>
            <pc:docMk/>
            <pc:sldMk cId="3508027757" sldId="530"/>
            <ac:cxnSpMk id="20" creationId="{D485917E-7D5F-E213-D7BC-FD31109F3B35}"/>
          </ac:cxnSpMkLst>
        </pc:cxnChg>
        <pc:cxnChg chg="mod">
          <ac:chgData name="Josef Hallberg" userId="2394c6b5-89de-437d-ad9e-7cfa3a007786" providerId="ADAL" clId="{7C2D0379-E1DE-4EB2-A8AF-0CF38816FC62}" dt="2023-09-21T11:50:58.281" v="2246" actId="1076"/>
          <ac:cxnSpMkLst>
            <pc:docMk/>
            <pc:sldMk cId="3508027757" sldId="530"/>
            <ac:cxnSpMk id="21" creationId="{F63CBBFE-9C63-C758-AD56-6E9E26241EB7}"/>
          </ac:cxnSpMkLst>
        </pc:cxnChg>
        <pc:cxnChg chg="del mod">
          <ac:chgData name="Josef Hallberg" userId="2394c6b5-89de-437d-ad9e-7cfa3a007786" providerId="ADAL" clId="{7C2D0379-E1DE-4EB2-A8AF-0CF38816FC62}" dt="2023-09-21T11:50:06.291" v="2171" actId="478"/>
          <ac:cxnSpMkLst>
            <pc:docMk/>
            <pc:sldMk cId="3508027757" sldId="530"/>
            <ac:cxnSpMk id="22" creationId="{4BA1E779-9975-5B37-DA72-B3C0321D1181}"/>
          </ac:cxnSpMkLst>
        </pc:cxnChg>
        <pc:cxnChg chg="mod">
          <ac:chgData name="Josef Hallberg" userId="2394c6b5-89de-437d-ad9e-7cfa3a007786" providerId="ADAL" clId="{7C2D0379-E1DE-4EB2-A8AF-0CF38816FC62}" dt="2023-09-21T11:51:24.372" v="2249" actId="1076"/>
          <ac:cxnSpMkLst>
            <pc:docMk/>
            <pc:sldMk cId="3508027757" sldId="530"/>
            <ac:cxnSpMk id="23" creationId="{2C6A9D31-A721-9101-DDA7-2B262BD0D7D6}"/>
          </ac:cxnSpMkLst>
        </pc:cxnChg>
      </pc:sldChg>
      <pc:sldChg chg="addSp delSp modSp new mod ord">
        <pc:chgData name="Josef Hallberg" userId="2394c6b5-89de-437d-ad9e-7cfa3a007786" providerId="ADAL" clId="{7C2D0379-E1DE-4EB2-A8AF-0CF38816FC62}" dt="2023-09-21T13:38:04.230" v="3180"/>
        <pc:sldMkLst>
          <pc:docMk/>
          <pc:sldMk cId="2814646444" sldId="531"/>
        </pc:sldMkLst>
        <pc:spChg chg="mod">
          <ac:chgData name="Josef Hallberg" userId="2394c6b5-89de-437d-ad9e-7cfa3a007786" providerId="ADAL" clId="{7C2D0379-E1DE-4EB2-A8AF-0CF38816FC62}" dt="2023-09-21T11:45:21.586" v="1575" actId="20577"/>
          <ac:spMkLst>
            <pc:docMk/>
            <pc:sldMk cId="2814646444" sldId="531"/>
            <ac:spMk id="2" creationId="{D5752D60-502B-E6F0-9F2A-6DB08D68965A}"/>
          </ac:spMkLst>
        </pc:spChg>
        <pc:spChg chg="mod">
          <ac:chgData name="Josef Hallberg" userId="2394c6b5-89de-437d-ad9e-7cfa3a007786" providerId="ADAL" clId="{7C2D0379-E1DE-4EB2-A8AF-0CF38816FC62}" dt="2023-09-21T11:48:34.944" v="2008" actId="20577"/>
          <ac:spMkLst>
            <pc:docMk/>
            <pc:sldMk cId="2814646444" sldId="531"/>
            <ac:spMk id="3" creationId="{A00ABC21-2D41-3EE0-130F-CC3A8811591E}"/>
          </ac:spMkLst>
        </pc:spChg>
        <pc:spChg chg="del">
          <ac:chgData name="Josef Hallberg" userId="2394c6b5-89de-437d-ad9e-7cfa3a007786" providerId="ADAL" clId="{7C2D0379-E1DE-4EB2-A8AF-0CF38816FC62}" dt="2023-09-21T11:56:47.838" v="2920" actId="478"/>
          <ac:spMkLst>
            <pc:docMk/>
            <pc:sldMk cId="2814646444" sldId="531"/>
            <ac:spMk id="4" creationId="{CE25900E-85A5-75E8-FE90-D5562AB50C45}"/>
          </ac:spMkLst>
        </pc:spChg>
        <pc:spChg chg="mod">
          <ac:chgData name="Josef Hallberg" userId="2394c6b5-89de-437d-ad9e-7cfa3a007786" providerId="ADAL" clId="{7C2D0379-E1DE-4EB2-A8AF-0CF38816FC62}" dt="2023-09-21T11:37:51.014" v="994" actId="20577"/>
          <ac:spMkLst>
            <pc:docMk/>
            <pc:sldMk cId="2814646444" sldId="531"/>
            <ac:spMk id="7" creationId="{917BA577-B60C-19C8-A04E-E64C6D5436C9}"/>
          </ac:spMkLst>
        </pc:spChg>
        <pc:spChg chg="mod">
          <ac:chgData name="Josef Hallberg" userId="2394c6b5-89de-437d-ad9e-7cfa3a007786" providerId="ADAL" clId="{7C2D0379-E1DE-4EB2-A8AF-0CF38816FC62}" dt="2023-09-21T11:39:09.888" v="1264" actId="20577"/>
          <ac:spMkLst>
            <pc:docMk/>
            <pc:sldMk cId="2814646444" sldId="531"/>
            <ac:spMk id="8" creationId="{79C2CCB7-D759-6036-37EA-576CCF8381F5}"/>
          </ac:spMkLst>
        </pc:spChg>
        <pc:spChg chg="mod">
          <ac:chgData name="Josef Hallberg" userId="2394c6b5-89de-437d-ad9e-7cfa3a007786" providerId="ADAL" clId="{7C2D0379-E1DE-4EB2-A8AF-0CF38816FC62}" dt="2023-09-21T11:43:30.408" v="1392" actId="20577"/>
          <ac:spMkLst>
            <pc:docMk/>
            <pc:sldMk cId="2814646444" sldId="531"/>
            <ac:spMk id="9" creationId="{819A6421-70C7-5F43-BAA3-A96A9F7B6190}"/>
          </ac:spMkLst>
        </pc:spChg>
        <pc:spChg chg="mod">
          <ac:chgData name="Josef Hallberg" userId="2394c6b5-89de-437d-ad9e-7cfa3a007786" providerId="ADAL" clId="{7C2D0379-E1DE-4EB2-A8AF-0CF38816FC62}" dt="2023-09-21T11:39:54.018" v="1375" actId="20577"/>
          <ac:spMkLst>
            <pc:docMk/>
            <pc:sldMk cId="2814646444" sldId="531"/>
            <ac:spMk id="10" creationId="{96BC6885-072B-D4CE-387D-84395C6D1C3E}"/>
          </ac:spMkLst>
        </pc:spChg>
        <pc:spChg chg="add mod">
          <ac:chgData name="Josef Hallberg" userId="2394c6b5-89de-437d-ad9e-7cfa3a007786" providerId="ADAL" clId="{7C2D0379-E1DE-4EB2-A8AF-0CF38816FC62}" dt="2023-09-21T12:03:06.483" v="3050" actId="1076"/>
          <ac:spMkLst>
            <pc:docMk/>
            <pc:sldMk cId="2814646444" sldId="531"/>
            <ac:spMk id="17" creationId="{2E7230DD-71B7-023F-A8F9-85F2DF467FFC}"/>
          </ac:spMkLst>
        </pc:spChg>
        <pc:grpChg chg="add mod">
          <ac:chgData name="Josef Hallberg" userId="2394c6b5-89de-437d-ad9e-7cfa3a007786" providerId="ADAL" clId="{7C2D0379-E1DE-4EB2-A8AF-0CF38816FC62}" dt="2023-09-21T11:37:43.154" v="973"/>
          <ac:grpSpMkLst>
            <pc:docMk/>
            <pc:sldMk cId="2814646444" sldId="531"/>
            <ac:grpSpMk id="6" creationId="{51FD9647-C997-0F4C-86F9-7180A8A37451}"/>
          </ac:grpSpMkLst>
        </pc:grpChg>
        <pc:picChg chg="add del mod">
          <ac:chgData name="Josef Hallberg" userId="2394c6b5-89de-437d-ad9e-7cfa3a007786" providerId="ADAL" clId="{7C2D0379-E1DE-4EB2-A8AF-0CF38816FC62}" dt="2023-09-21T11:39:57.442" v="1376" actId="478"/>
          <ac:picMkLst>
            <pc:docMk/>
            <pc:sldMk cId="2814646444" sldId="531"/>
            <ac:picMk id="1026" creationId="{30124BC9-5F75-7676-F6A4-236C2574EEBF}"/>
          </ac:picMkLst>
        </pc:picChg>
        <pc:cxnChg chg="mod">
          <ac:chgData name="Josef Hallberg" userId="2394c6b5-89de-437d-ad9e-7cfa3a007786" providerId="ADAL" clId="{7C2D0379-E1DE-4EB2-A8AF-0CF38816FC62}" dt="2023-09-21T11:39:02.569" v="1228" actId="20577"/>
          <ac:cxnSpMkLst>
            <pc:docMk/>
            <pc:sldMk cId="2814646444" sldId="531"/>
            <ac:cxnSpMk id="11" creationId="{A1527257-1168-FEB4-002C-78534B1FE926}"/>
          </ac:cxnSpMkLst>
        </pc:cxnChg>
        <pc:cxnChg chg="mod">
          <ac:chgData name="Josef Hallberg" userId="2394c6b5-89de-437d-ad9e-7cfa3a007786" providerId="ADAL" clId="{7C2D0379-E1DE-4EB2-A8AF-0CF38816FC62}" dt="2023-09-21T11:43:25.920" v="1377" actId="20577"/>
          <ac:cxnSpMkLst>
            <pc:docMk/>
            <pc:sldMk cId="2814646444" sldId="531"/>
            <ac:cxnSpMk id="12" creationId="{257FA820-E508-A1BF-4101-997A77FE10F3}"/>
          </ac:cxnSpMkLst>
        </pc:cxnChg>
        <pc:cxnChg chg="mod">
          <ac:chgData name="Josef Hallberg" userId="2394c6b5-89de-437d-ad9e-7cfa3a007786" providerId="ADAL" clId="{7C2D0379-E1DE-4EB2-A8AF-0CF38816FC62}" dt="2023-09-21T11:39:51.121" v="1356" actId="20577"/>
          <ac:cxnSpMkLst>
            <pc:docMk/>
            <pc:sldMk cId="2814646444" sldId="531"/>
            <ac:cxnSpMk id="13" creationId="{128547AD-E169-05FC-0BA1-3BE256185D26}"/>
          </ac:cxnSpMkLst>
        </pc:cxnChg>
        <pc:cxnChg chg="mod">
          <ac:chgData name="Josef Hallberg" userId="2394c6b5-89de-437d-ad9e-7cfa3a007786" providerId="ADAL" clId="{7C2D0379-E1DE-4EB2-A8AF-0CF38816FC62}" dt="2023-09-21T11:37:43.154" v="973"/>
          <ac:cxnSpMkLst>
            <pc:docMk/>
            <pc:sldMk cId="2814646444" sldId="531"/>
            <ac:cxnSpMk id="14" creationId="{C1FFEE2E-A59D-43F8-6922-CB4F1D7C4A7D}"/>
          </ac:cxnSpMkLst>
        </pc:cxnChg>
        <pc:cxnChg chg="mod">
          <ac:chgData name="Josef Hallberg" userId="2394c6b5-89de-437d-ad9e-7cfa3a007786" providerId="ADAL" clId="{7C2D0379-E1DE-4EB2-A8AF-0CF38816FC62}" dt="2023-09-21T11:37:43.154" v="973"/>
          <ac:cxnSpMkLst>
            <pc:docMk/>
            <pc:sldMk cId="2814646444" sldId="531"/>
            <ac:cxnSpMk id="15" creationId="{B265E674-271E-DB91-8C88-2824984BD3A2}"/>
          </ac:cxnSpMkLst>
        </pc:cxnChg>
        <pc:cxnChg chg="mod">
          <ac:chgData name="Josef Hallberg" userId="2394c6b5-89de-437d-ad9e-7cfa3a007786" providerId="ADAL" clId="{7C2D0379-E1DE-4EB2-A8AF-0CF38816FC62}" dt="2023-09-21T11:37:43.154" v="973"/>
          <ac:cxnSpMkLst>
            <pc:docMk/>
            <pc:sldMk cId="2814646444" sldId="531"/>
            <ac:cxnSpMk id="16" creationId="{0D27A9A9-D6A3-47BA-7280-90E9C9B697CB}"/>
          </ac:cxnSpMkLst>
        </pc:cxnChg>
      </pc:sldChg>
      <pc:sldChg chg="new add del">
        <pc:chgData name="Josef Hallberg" userId="2394c6b5-89de-437d-ad9e-7cfa3a007786" providerId="ADAL" clId="{7C2D0379-E1DE-4EB2-A8AF-0CF38816FC62}" dt="2023-09-21T11:28:20.708" v="212" actId="680"/>
        <pc:sldMkLst>
          <pc:docMk/>
          <pc:sldMk cId="2616470015" sldId="532"/>
        </pc:sldMkLst>
      </pc:sldChg>
      <pc:sldChg chg="addSp delSp modSp new mod modClrScheme chgLayout">
        <pc:chgData name="Josef Hallberg" userId="2394c6b5-89de-437d-ad9e-7cfa3a007786" providerId="ADAL" clId="{7C2D0379-E1DE-4EB2-A8AF-0CF38816FC62}" dt="2023-09-21T11:56:17.357" v="2919" actId="20577"/>
        <pc:sldMkLst>
          <pc:docMk/>
          <pc:sldMk cId="3808954766" sldId="532"/>
        </pc:sldMkLst>
        <pc:spChg chg="del mod ord">
          <ac:chgData name="Josef Hallberg" userId="2394c6b5-89de-437d-ad9e-7cfa3a007786" providerId="ADAL" clId="{7C2D0379-E1DE-4EB2-A8AF-0CF38816FC62}" dt="2023-09-21T11:55:57.021" v="2811" actId="700"/>
          <ac:spMkLst>
            <pc:docMk/>
            <pc:sldMk cId="3808954766" sldId="532"/>
            <ac:spMk id="2" creationId="{B715BECB-C409-7BDD-319D-D22B4269823A}"/>
          </ac:spMkLst>
        </pc:spChg>
        <pc:spChg chg="del mod ord">
          <ac:chgData name="Josef Hallberg" userId="2394c6b5-89de-437d-ad9e-7cfa3a007786" providerId="ADAL" clId="{7C2D0379-E1DE-4EB2-A8AF-0CF38816FC62}" dt="2023-09-21T11:55:57.021" v="2811" actId="700"/>
          <ac:spMkLst>
            <pc:docMk/>
            <pc:sldMk cId="3808954766" sldId="532"/>
            <ac:spMk id="3" creationId="{71364C23-7AEF-DEC8-8E27-DFD491ECF56A}"/>
          </ac:spMkLst>
        </pc:spChg>
        <pc:spChg chg="del">
          <ac:chgData name="Josef Hallberg" userId="2394c6b5-89de-437d-ad9e-7cfa3a007786" providerId="ADAL" clId="{7C2D0379-E1DE-4EB2-A8AF-0CF38816FC62}" dt="2023-09-21T11:55:57.021" v="2811" actId="700"/>
          <ac:spMkLst>
            <pc:docMk/>
            <pc:sldMk cId="3808954766" sldId="532"/>
            <ac:spMk id="4" creationId="{6BF9AF80-AA8A-BB89-48BF-0010DCF2D37F}"/>
          </ac:spMkLst>
        </pc:spChg>
        <pc:spChg chg="mod ord">
          <ac:chgData name="Josef Hallberg" userId="2394c6b5-89de-437d-ad9e-7cfa3a007786" providerId="ADAL" clId="{7C2D0379-E1DE-4EB2-A8AF-0CF38816FC62}" dt="2023-09-21T11:55:57.021" v="2811" actId="700"/>
          <ac:spMkLst>
            <pc:docMk/>
            <pc:sldMk cId="3808954766" sldId="532"/>
            <ac:spMk id="5" creationId="{0F3F8481-EB83-DC9A-D7DC-1B26E673F48F}"/>
          </ac:spMkLst>
        </pc:spChg>
        <pc:spChg chg="add mod ord">
          <ac:chgData name="Josef Hallberg" userId="2394c6b5-89de-437d-ad9e-7cfa3a007786" providerId="ADAL" clId="{7C2D0379-E1DE-4EB2-A8AF-0CF38816FC62}" dt="2023-09-21T11:56:06.325" v="2867" actId="20577"/>
          <ac:spMkLst>
            <pc:docMk/>
            <pc:sldMk cId="3808954766" sldId="532"/>
            <ac:spMk id="6" creationId="{E346DD61-6F0B-8862-9789-964FD8A333D5}"/>
          </ac:spMkLst>
        </pc:spChg>
        <pc:spChg chg="add mod ord">
          <ac:chgData name="Josef Hallberg" userId="2394c6b5-89de-437d-ad9e-7cfa3a007786" providerId="ADAL" clId="{7C2D0379-E1DE-4EB2-A8AF-0CF38816FC62}" dt="2023-09-21T11:56:17.357" v="2919" actId="20577"/>
          <ac:spMkLst>
            <pc:docMk/>
            <pc:sldMk cId="3808954766" sldId="532"/>
            <ac:spMk id="7" creationId="{EA4A533A-9359-5AFB-7D51-E7020DC5A722}"/>
          </ac:spMkLst>
        </pc:spChg>
      </pc:sldChg>
      <pc:sldChg chg="addSp delSp modSp new mod modClrScheme modShow chgLayout">
        <pc:chgData name="Josef Hallberg" userId="2394c6b5-89de-437d-ad9e-7cfa3a007786" providerId="ADAL" clId="{7C2D0379-E1DE-4EB2-A8AF-0CF38816FC62}" dt="2023-09-21T13:51:48.136" v="3517" actId="729"/>
        <pc:sldMkLst>
          <pc:docMk/>
          <pc:sldMk cId="2643150443" sldId="533"/>
        </pc:sldMkLst>
        <pc:spChg chg="del mod ord">
          <ac:chgData name="Josef Hallberg" userId="2394c6b5-89de-437d-ad9e-7cfa3a007786" providerId="ADAL" clId="{7C2D0379-E1DE-4EB2-A8AF-0CF38816FC62}" dt="2023-09-21T12:04:06.345" v="3054" actId="700"/>
          <ac:spMkLst>
            <pc:docMk/>
            <pc:sldMk cId="2643150443" sldId="533"/>
            <ac:spMk id="2" creationId="{D5F5D180-367B-8B6A-0F2D-1F2AAD125DA4}"/>
          </ac:spMkLst>
        </pc:spChg>
        <pc:spChg chg="del">
          <ac:chgData name="Josef Hallberg" userId="2394c6b5-89de-437d-ad9e-7cfa3a007786" providerId="ADAL" clId="{7C2D0379-E1DE-4EB2-A8AF-0CF38816FC62}" dt="2023-09-21T12:04:06.345" v="3054" actId="700"/>
          <ac:spMkLst>
            <pc:docMk/>
            <pc:sldMk cId="2643150443" sldId="533"/>
            <ac:spMk id="3" creationId="{B4DB2F71-2392-2E97-036F-16AB124FA644}"/>
          </ac:spMkLst>
        </pc:spChg>
        <pc:spChg chg="del mod ord">
          <ac:chgData name="Josef Hallberg" userId="2394c6b5-89de-437d-ad9e-7cfa3a007786" providerId="ADAL" clId="{7C2D0379-E1DE-4EB2-A8AF-0CF38816FC62}" dt="2023-09-21T12:04:06.345" v="3054" actId="700"/>
          <ac:spMkLst>
            <pc:docMk/>
            <pc:sldMk cId="2643150443" sldId="533"/>
            <ac:spMk id="4" creationId="{703A5CE3-2B61-2779-240B-668F60F73E9C}"/>
          </ac:spMkLst>
        </pc:spChg>
        <pc:spChg chg="mod ord">
          <ac:chgData name="Josef Hallberg" userId="2394c6b5-89de-437d-ad9e-7cfa3a007786" providerId="ADAL" clId="{7C2D0379-E1DE-4EB2-A8AF-0CF38816FC62}" dt="2023-09-21T12:04:17.958" v="3055" actId="700"/>
          <ac:spMkLst>
            <pc:docMk/>
            <pc:sldMk cId="2643150443" sldId="533"/>
            <ac:spMk id="5" creationId="{0DD6800B-3E2A-FA1C-2763-BDFF17E65AAB}"/>
          </ac:spMkLst>
        </pc:spChg>
        <pc:spChg chg="add del mod ord">
          <ac:chgData name="Josef Hallberg" userId="2394c6b5-89de-437d-ad9e-7cfa3a007786" providerId="ADAL" clId="{7C2D0379-E1DE-4EB2-A8AF-0CF38816FC62}" dt="2023-09-21T12:04:17.958" v="3055" actId="700"/>
          <ac:spMkLst>
            <pc:docMk/>
            <pc:sldMk cId="2643150443" sldId="533"/>
            <ac:spMk id="6" creationId="{04FFFEDD-50E5-35CE-E6C0-5CF19481F284}"/>
          </ac:spMkLst>
        </pc:spChg>
        <pc:spChg chg="add del mod ord">
          <ac:chgData name="Josef Hallberg" userId="2394c6b5-89de-437d-ad9e-7cfa3a007786" providerId="ADAL" clId="{7C2D0379-E1DE-4EB2-A8AF-0CF38816FC62}" dt="2023-09-21T12:04:17.958" v="3055" actId="700"/>
          <ac:spMkLst>
            <pc:docMk/>
            <pc:sldMk cId="2643150443" sldId="533"/>
            <ac:spMk id="7" creationId="{132C233C-64AA-A48D-9B09-5A03C60F52DF}"/>
          </ac:spMkLst>
        </pc:spChg>
        <pc:spChg chg="add mod ord">
          <ac:chgData name="Josef Hallberg" userId="2394c6b5-89de-437d-ad9e-7cfa3a007786" providerId="ADAL" clId="{7C2D0379-E1DE-4EB2-A8AF-0CF38816FC62}" dt="2023-09-21T12:04:27.611" v="3096" actId="20577"/>
          <ac:spMkLst>
            <pc:docMk/>
            <pc:sldMk cId="2643150443" sldId="533"/>
            <ac:spMk id="8" creationId="{3749ADE8-E2E7-2E3E-7FC2-FF16402B3402}"/>
          </ac:spMkLst>
        </pc:spChg>
        <pc:spChg chg="add mod ord">
          <ac:chgData name="Josef Hallberg" userId="2394c6b5-89de-437d-ad9e-7cfa3a007786" providerId="ADAL" clId="{7C2D0379-E1DE-4EB2-A8AF-0CF38816FC62}" dt="2023-09-21T12:04:17.958" v="3055" actId="700"/>
          <ac:spMkLst>
            <pc:docMk/>
            <pc:sldMk cId="2643150443" sldId="533"/>
            <ac:spMk id="9" creationId="{5C1A0830-4E22-273A-C9E0-CD8BC2EC4113}"/>
          </ac:spMkLst>
        </pc:spChg>
      </pc:sldChg>
      <pc:sldChg chg="new del">
        <pc:chgData name="Josef Hallberg" userId="2394c6b5-89de-437d-ad9e-7cfa3a007786" providerId="ADAL" clId="{7C2D0379-E1DE-4EB2-A8AF-0CF38816FC62}" dt="2023-09-21T12:17:31.216" v="3178" actId="47"/>
        <pc:sldMkLst>
          <pc:docMk/>
          <pc:sldMk cId="984655276" sldId="534"/>
        </pc:sldMkLst>
      </pc:sldChg>
      <pc:sldChg chg="add">
        <pc:chgData name="Josef Hallberg" userId="2394c6b5-89de-437d-ad9e-7cfa3a007786" providerId="ADAL" clId="{7C2D0379-E1DE-4EB2-A8AF-0CF38816FC62}" dt="2023-09-21T12:06:47.963" v="3116"/>
        <pc:sldMkLst>
          <pc:docMk/>
          <pc:sldMk cId="1203682717" sldId="535"/>
        </pc:sldMkLst>
      </pc:sldChg>
      <pc:sldChg chg="addSp delSp modSp add mod">
        <pc:chgData name="Josef Hallberg" userId="2394c6b5-89de-437d-ad9e-7cfa3a007786" providerId="ADAL" clId="{7C2D0379-E1DE-4EB2-A8AF-0CF38816FC62}" dt="2023-09-21T12:08:54.060" v="3129" actId="14100"/>
        <pc:sldMkLst>
          <pc:docMk/>
          <pc:sldMk cId="1039938169" sldId="536"/>
        </pc:sldMkLst>
        <pc:spChg chg="del">
          <ac:chgData name="Josef Hallberg" userId="2394c6b5-89de-437d-ad9e-7cfa3a007786" providerId="ADAL" clId="{7C2D0379-E1DE-4EB2-A8AF-0CF38816FC62}" dt="2023-09-21T12:08:38.201" v="3125" actId="478"/>
          <ac:spMkLst>
            <pc:docMk/>
            <pc:sldMk cId="1039938169" sldId="536"/>
            <ac:spMk id="2" creationId="{711F16A5-0C7D-BE4B-BF7B-E45D5E78F0B7}"/>
          </ac:spMkLst>
        </pc:spChg>
        <pc:spChg chg="del">
          <ac:chgData name="Josef Hallberg" userId="2394c6b5-89de-437d-ad9e-7cfa3a007786" providerId="ADAL" clId="{7C2D0379-E1DE-4EB2-A8AF-0CF38816FC62}" dt="2023-09-21T12:08:48.322" v="3128" actId="478"/>
          <ac:spMkLst>
            <pc:docMk/>
            <pc:sldMk cId="1039938169" sldId="536"/>
            <ac:spMk id="3" creationId="{0450F64D-2E46-7B4B-B8EC-22A3131F127C}"/>
          </ac:spMkLst>
        </pc:spChg>
        <pc:spChg chg="add del mod ord">
          <ac:chgData name="Josef Hallberg" userId="2394c6b5-89de-437d-ad9e-7cfa3a007786" providerId="ADAL" clId="{7C2D0379-E1DE-4EB2-A8AF-0CF38816FC62}" dt="2023-09-21T12:08:54.060" v="3129" actId="14100"/>
          <ac:spMkLst>
            <pc:docMk/>
            <pc:sldMk cId="1039938169" sldId="536"/>
            <ac:spMk id="5" creationId="{336C9A69-2F75-E967-1FF9-2CE63AA98E5A}"/>
          </ac:spMkLst>
        </pc:spChg>
      </pc:sldChg>
      <pc:sldChg chg="modSp add mod chgLayout">
        <pc:chgData name="Josef Hallberg" userId="2394c6b5-89de-437d-ad9e-7cfa3a007786" providerId="ADAL" clId="{7C2D0379-E1DE-4EB2-A8AF-0CF38816FC62}" dt="2023-09-21T12:09:13.327" v="3131" actId="700"/>
        <pc:sldMkLst>
          <pc:docMk/>
          <pc:sldMk cId="3015569668" sldId="537"/>
        </pc:sldMkLst>
        <pc:spChg chg="mod ord">
          <ac:chgData name="Josef Hallberg" userId="2394c6b5-89de-437d-ad9e-7cfa3a007786" providerId="ADAL" clId="{7C2D0379-E1DE-4EB2-A8AF-0CF38816FC62}" dt="2023-09-21T12:09:13.327" v="3131" actId="700"/>
          <ac:spMkLst>
            <pc:docMk/>
            <pc:sldMk cId="3015569668" sldId="537"/>
            <ac:spMk id="2" creationId="{60B8C18A-51E9-CF45-8B93-5BE24749A1E7}"/>
          </ac:spMkLst>
        </pc:spChg>
        <pc:spChg chg="mod ord">
          <ac:chgData name="Josef Hallberg" userId="2394c6b5-89de-437d-ad9e-7cfa3a007786" providerId="ADAL" clId="{7C2D0379-E1DE-4EB2-A8AF-0CF38816FC62}" dt="2023-09-21T12:09:13.327" v="3131" actId="700"/>
          <ac:spMkLst>
            <pc:docMk/>
            <pc:sldMk cId="3015569668" sldId="537"/>
            <ac:spMk id="3" creationId="{E133BE6B-9F7B-6D4A-9379-69BF5868F0FD}"/>
          </ac:spMkLst>
        </pc:spChg>
        <pc:spChg chg="mod ord">
          <ac:chgData name="Josef Hallberg" userId="2394c6b5-89de-437d-ad9e-7cfa3a007786" providerId="ADAL" clId="{7C2D0379-E1DE-4EB2-A8AF-0CF38816FC62}" dt="2023-09-21T12:09:13.327" v="3131" actId="700"/>
          <ac:spMkLst>
            <pc:docMk/>
            <pc:sldMk cId="3015569668" sldId="537"/>
            <ac:spMk id="4" creationId="{4AEE388D-D311-D04C-B111-7408955F3144}"/>
          </ac:spMkLst>
        </pc:spChg>
      </pc:sldChg>
      <pc:sldChg chg="add">
        <pc:chgData name="Josef Hallberg" userId="2394c6b5-89de-437d-ad9e-7cfa3a007786" providerId="ADAL" clId="{7C2D0379-E1DE-4EB2-A8AF-0CF38816FC62}" dt="2023-09-21T12:06:47.963" v="3116"/>
        <pc:sldMkLst>
          <pc:docMk/>
          <pc:sldMk cId="1913318538" sldId="538"/>
        </pc:sldMkLst>
      </pc:sldChg>
      <pc:sldChg chg="modSp add">
        <pc:chgData name="Josef Hallberg" userId="2394c6b5-89de-437d-ad9e-7cfa3a007786" providerId="ADAL" clId="{7C2D0379-E1DE-4EB2-A8AF-0CF38816FC62}" dt="2023-09-21T12:17:28.155" v="3177" actId="1076"/>
        <pc:sldMkLst>
          <pc:docMk/>
          <pc:sldMk cId="1163562613" sldId="539"/>
        </pc:sldMkLst>
        <pc:picChg chg="mod">
          <ac:chgData name="Josef Hallberg" userId="2394c6b5-89de-437d-ad9e-7cfa3a007786" providerId="ADAL" clId="{7C2D0379-E1DE-4EB2-A8AF-0CF38816FC62}" dt="2023-09-21T12:17:28.155" v="3177" actId="1076"/>
          <ac:picMkLst>
            <pc:docMk/>
            <pc:sldMk cId="1163562613" sldId="539"/>
            <ac:picMk id="109571" creationId="{00000000-0000-0000-0000-000000000000}"/>
          </ac:picMkLst>
        </pc:picChg>
      </pc:sldChg>
      <pc:sldChg chg="add">
        <pc:chgData name="Josef Hallberg" userId="2394c6b5-89de-437d-ad9e-7cfa3a007786" providerId="ADAL" clId="{7C2D0379-E1DE-4EB2-A8AF-0CF38816FC62}" dt="2023-09-21T12:12:45.657" v="3154"/>
        <pc:sldMkLst>
          <pc:docMk/>
          <pc:sldMk cId="1010747109" sldId="540"/>
        </pc:sldMkLst>
      </pc:sldChg>
      <pc:sldChg chg="addSp delSp modSp new mod modClrScheme chgLayout">
        <pc:chgData name="Josef Hallberg" userId="2394c6b5-89de-437d-ad9e-7cfa3a007786" providerId="ADAL" clId="{7C2D0379-E1DE-4EB2-A8AF-0CF38816FC62}" dt="2023-09-21T13:43:05.844" v="3297" actId="113"/>
        <pc:sldMkLst>
          <pc:docMk/>
          <pc:sldMk cId="1089639326" sldId="541"/>
        </pc:sldMkLst>
        <pc:spChg chg="del mod ord">
          <ac:chgData name="Josef Hallberg" userId="2394c6b5-89de-437d-ad9e-7cfa3a007786" providerId="ADAL" clId="{7C2D0379-E1DE-4EB2-A8AF-0CF38816FC62}" dt="2023-09-21T13:39:40.333" v="3182" actId="700"/>
          <ac:spMkLst>
            <pc:docMk/>
            <pc:sldMk cId="1089639326" sldId="541"/>
            <ac:spMk id="2" creationId="{D9235264-D78A-E565-C3DD-7FDE442368A3}"/>
          </ac:spMkLst>
        </pc:spChg>
        <pc:spChg chg="del">
          <ac:chgData name="Josef Hallberg" userId="2394c6b5-89de-437d-ad9e-7cfa3a007786" providerId="ADAL" clId="{7C2D0379-E1DE-4EB2-A8AF-0CF38816FC62}" dt="2023-09-21T13:39:40.333" v="3182" actId="700"/>
          <ac:spMkLst>
            <pc:docMk/>
            <pc:sldMk cId="1089639326" sldId="541"/>
            <ac:spMk id="3" creationId="{80843B70-86CD-8927-31E8-8CDD07A8F684}"/>
          </ac:spMkLst>
        </pc:spChg>
        <pc:spChg chg="del mod ord">
          <ac:chgData name="Josef Hallberg" userId="2394c6b5-89de-437d-ad9e-7cfa3a007786" providerId="ADAL" clId="{7C2D0379-E1DE-4EB2-A8AF-0CF38816FC62}" dt="2023-09-21T13:39:40.333" v="3182" actId="700"/>
          <ac:spMkLst>
            <pc:docMk/>
            <pc:sldMk cId="1089639326" sldId="541"/>
            <ac:spMk id="4" creationId="{0DB439D0-DA51-DCC2-EC21-F8C47179C9F7}"/>
          </ac:spMkLst>
        </pc:spChg>
        <pc:spChg chg="mod ord">
          <ac:chgData name="Josef Hallberg" userId="2394c6b5-89de-437d-ad9e-7cfa3a007786" providerId="ADAL" clId="{7C2D0379-E1DE-4EB2-A8AF-0CF38816FC62}" dt="2023-09-21T13:39:40.333" v="3182" actId="700"/>
          <ac:spMkLst>
            <pc:docMk/>
            <pc:sldMk cId="1089639326" sldId="541"/>
            <ac:spMk id="5" creationId="{A854EBBF-0929-5EC1-EB92-8E2424762BA6}"/>
          </ac:spMkLst>
        </pc:spChg>
        <pc:spChg chg="add mod ord">
          <ac:chgData name="Josef Hallberg" userId="2394c6b5-89de-437d-ad9e-7cfa3a007786" providerId="ADAL" clId="{7C2D0379-E1DE-4EB2-A8AF-0CF38816FC62}" dt="2023-09-21T13:39:44.445" v="3195" actId="20577"/>
          <ac:spMkLst>
            <pc:docMk/>
            <pc:sldMk cId="1089639326" sldId="541"/>
            <ac:spMk id="6" creationId="{5949E59C-734C-ADCA-1715-4C26D8C55FBB}"/>
          </ac:spMkLst>
        </pc:spChg>
        <pc:spChg chg="add mod ord">
          <ac:chgData name="Josef Hallberg" userId="2394c6b5-89de-437d-ad9e-7cfa3a007786" providerId="ADAL" clId="{7C2D0379-E1DE-4EB2-A8AF-0CF38816FC62}" dt="2023-09-21T13:43:05.844" v="3297" actId="113"/>
          <ac:spMkLst>
            <pc:docMk/>
            <pc:sldMk cId="1089639326" sldId="541"/>
            <ac:spMk id="7" creationId="{85627B23-5C6A-73C5-DCC2-874AD1166369}"/>
          </ac:spMkLst>
        </pc:spChg>
      </pc:sldChg>
      <pc:sldChg chg="addSp delSp modSp new mod">
        <pc:chgData name="Josef Hallberg" userId="2394c6b5-89de-437d-ad9e-7cfa3a007786" providerId="ADAL" clId="{7C2D0379-E1DE-4EB2-A8AF-0CF38816FC62}" dt="2023-09-21T13:51:01.352" v="3516" actId="20577"/>
        <pc:sldMkLst>
          <pc:docMk/>
          <pc:sldMk cId="2321087857" sldId="542"/>
        </pc:sldMkLst>
        <pc:spChg chg="mod">
          <ac:chgData name="Josef Hallberg" userId="2394c6b5-89de-437d-ad9e-7cfa3a007786" providerId="ADAL" clId="{7C2D0379-E1DE-4EB2-A8AF-0CF38816FC62}" dt="2023-09-21T13:43:56.948" v="3311" actId="20577"/>
          <ac:spMkLst>
            <pc:docMk/>
            <pc:sldMk cId="2321087857" sldId="542"/>
            <ac:spMk id="2" creationId="{BEBA7A2F-188C-5DCA-FF25-1C8400FF26F7}"/>
          </ac:spMkLst>
        </pc:spChg>
        <pc:spChg chg="mod">
          <ac:chgData name="Josef Hallberg" userId="2394c6b5-89de-437d-ad9e-7cfa3a007786" providerId="ADAL" clId="{7C2D0379-E1DE-4EB2-A8AF-0CF38816FC62}" dt="2023-09-21T13:51:01.352" v="3516" actId="20577"/>
          <ac:spMkLst>
            <pc:docMk/>
            <pc:sldMk cId="2321087857" sldId="542"/>
            <ac:spMk id="3" creationId="{5B93BEA6-0E1A-1023-D060-F70D8E971FB6}"/>
          </ac:spMkLst>
        </pc:spChg>
        <pc:spChg chg="add del mod">
          <ac:chgData name="Josef Hallberg" userId="2394c6b5-89de-437d-ad9e-7cfa3a007786" providerId="ADAL" clId="{7C2D0379-E1DE-4EB2-A8AF-0CF38816FC62}" dt="2023-09-21T13:49:57.465" v="3401"/>
          <ac:spMkLst>
            <pc:docMk/>
            <pc:sldMk cId="2321087857" sldId="542"/>
            <ac:spMk id="5" creationId="{0AECF746-B579-73C3-3C83-268DFE6B4BF4}"/>
          </ac:spMkLst>
        </pc:spChg>
        <pc:spChg chg="add mod">
          <ac:chgData name="Josef Hallberg" userId="2394c6b5-89de-437d-ad9e-7cfa3a007786" providerId="ADAL" clId="{7C2D0379-E1DE-4EB2-A8AF-0CF38816FC62}" dt="2023-09-21T13:50:00.050" v="3402"/>
          <ac:spMkLst>
            <pc:docMk/>
            <pc:sldMk cId="2321087857" sldId="542"/>
            <ac:spMk id="6" creationId="{F1C3CE92-D9AE-C2DE-8402-4037BBFD43A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9B403F-FB0F-4FD0-BEC1-4F2A5BB437B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22D9191-CF0B-44EA-9FD9-85C54D40C3F5}">
      <dgm:prSet/>
      <dgm:spPr/>
      <dgm:t>
        <a:bodyPr/>
        <a:lstStyle/>
        <a:p>
          <a:r>
            <a:rPr lang="en-US"/>
            <a:t>Formal release by Configuration Mgmt </a:t>
          </a:r>
        </a:p>
      </dgm:t>
    </dgm:pt>
    <dgm:pt modelId="{9C2D24A6-BA4E-42EA-BB69-192769B98A5C}" type="parTrans" cxnId="{4E18085C-8CBB-4AED-A1CB-C5E0A09A99D6}">
      <dgm:prSet/>
      <dgm:spPr/>
      <dgm:t>
        <a:bodyPr/>
        <a:lstStyle/>
        <a:p>
          <a:endParaRPr lang="en-US"/>
        </a:p>
      </dgm:t>
    </dgm:pt>
    <dgm:pt modelId="{569F029D-E630-493A-8847-8B151D1BF2F5}" type="sibTrans" cxnId="{4E18085C-8CBB-4AED-A1CB-C5E0A09A99D6}">
      <dgm:prSet/>
      <dgm:spPr/>
      <dgm:t>
        <a:bodyPr/>
        <a:lstStyle/>
        <a:p>
          <a:endParaRPr lang="en-US"/>
        </a:p>
      </dgm:t>
    </dgm:pt>
    <dgm:pt modelId="{768FE7F9-4EF3-4EC5-97D0-5B1C8052A9B2}">
      <dgm:prSet/>
      <dgm:spPr/>
      <dgm:t>
        <a:bodyPr/>
        <a:lstStyle/>
        <a:p>
          <a:r>
            <a:rPr lang="en-US"/>
            <a:t>Deploy to Production or Distribute to Customer</a:t>
          </a:r>
        </a:p>
      </dgm:t>
    </dgm:pt>
    <dgm:pt modelId="{626A8E93-8C60-43F4-ACF3-0DA5CC801A8F}" type="parTrans" cxnId="{DA3CEC8A-49BE-4431-AB0B-0B7AB579FBB9}">
      <dgm:prSet/>
      <dgm:spPr/>
      <dgm:t>
        <a:bodyPr/>
        <a:lstStyle/>
        <a:p>
          <a:endParaRPr lang="en-US"/>
        </a:p>
      </dgm:t>
    </dgm:pt>
    <dgm:pt modelId="{D7155947-69DB-44F6-8462-D623DFFA3DC9}" type="sibTrans" cxnId="{DA3CEC8A-49BE-4431-AB0B-0B7AB579FBB9}">
      <dgm:prSet/>
      <dgm:spPr/>
      <dgm:t>
        <a:bodyPr/>
        <a:lstStyle/>
        <a:p>
          <a:endParaRPr lang="en-US"/>
        </a:p>
      </dgm:t>
    </dgm:pt>
    <dgm:pt modelId="{E9A4543A-8873-488C-9F48-8C16079E8472}" type="pres">
      <dgm:prSet presAssocID="{309B403F-FB0F-4FD0-BEC1-4F2A5BB437BA}" presName="root" presStyleCnt="0">
        <dgm:presLayoutVars>
          <dgm:dir/>
          <dgm:resizeHandles val="exact"/>
        </dgm:presLayoutVars>
      </dgm:prSet>
      <dgm:spPr/>
    </dgm:pt>
    <dgm:pt modelId="{8F8B4B93-D250-456B-80ED-C63E4AA4E566}" type="pres">
      <dgm:prSet presAssocID="{422D9191-CF0B-44EA-9FD9-85C54D40C3F5}" presName="compNode" presStyleCnt="0"/>
      <dgm:spPr/>
    </dgm:pt>
    <dgm:pt modelId="{5C922AF9-14F8-4040-9756-D7D26CC49375}" type="pres">
      <dgm:prSet presAssocID="{422D9191-CF0B-44EA-9FD9-85C54D40C3F5}" presName="bgRect" presStyleLbl="bgShp" presStyleIdx="0" presStyleCnt="2"/>
      <dgm:spPr/>
    </dgm:pt>
    <dgm:pt modelId="{BA0C4B11-C262-4937-A9A8-7742E8423777}" type="pres">
      <dgm:prSet presAssocID="{422D9191-CF0B-44EA-9FD9-85C54D40C3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ck"/>
        </a:ext>
      </dgm:extLst>
    </dgm:pt>
    <dgm:pt modelId="{BA9B5338-87CB-475D-9F0A-73BD35D905A9}" type="pres">
      <dgm:prSet presAssocID="{422D9191-CF0B-44EA-9FD9-85C54D40C3F5}" presName="spaceRect" presStyleCnt="0"/>
      <dgm:spPr/>
    </dgm:pt>
    <dgm:pt modelId="{16C79C24-1096-477A-9829-BDC72E07F808}" type="pres">
      <dgm:prSet presAssocID="{422D9191-CF0B-44EA-9FD9-85C54D40C3F5}" presName="parTx" presStyleLbl="revTx" presStyleIdx="0" presStyleCnt="2">
        <dgm:presLayoutVars>
          <dgm:chMax val="0"/>
          <dgm:chPref val="0"/>
        </dgm:presLayoutVars>
      </dgm:prSet>
      <dgm:spPr/>
    </dgm:pt>
    <dgm:pt modelId="{2C0F351F-1A7C-4F54-BE90-18D6AFEEAD31}" type="pres">
      <dgm:prSet presAssocID="{569F029D-E630-493A-8847-8B151D1BF2F5}" presName="sibTrans" presStyleCnt="0"/>
      <dgm:spPr/>
    </dgm:pt>
    <dgm:pt modelId="{DEF0345D-31B7-4606-840F-3960DA3CDB38}" type="pres">
      <dgm:prSet presAssocID="{768FE7F9-4EF3-4EC5-97D0-5B1C8052A9B2}" presName="compNode" presStyleCnt="0"/>
      <dgm:spPr/>
    </dgm:pt>
    <dgm:pt modelId="{8344B259-124B-4DC8-B2F5-D11B6733EC97}" type="pres">
      <dgm:prSet presAssocID="{768FE7F9-4EF3-4EC5-97D0-5B1C8052A9B2}" presName="bgRect" presStyleLbl="bgShp" presStyleIdx="1" presStyleCnt="2"/>
      <dgm:spPr/>
    </dgm:pt>
    <dgm:pt modelId="{6401C4F3-1594-4E84-85AF-555D4AA3E5B4}" type="pres">
      <dgm:prSet presAssocID="{768FE7F9-4EF3-4EC5-97D0-5B1C8052A9B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stbil"/>
        </a:ext>
      </dgm:extLst>
    </dgm:pt>
    <dgm:pt modelId="{9AB43BD8-7F8A-4BA7-8ECA-4F8C86B52A7C}" type="pres">
      <dgm:prSet presAssocID="{768FE7F9-4EF3-4EC5-97D0-5B1C8052A9B2}" presName="spaceRect" presStyleCnt="0"/>
      <dgm:spPr/>
    </dgm:pt>
    <dgm:pt modelId="{EC652ABD-7503-43CD-8766-9981AE1463F3}" type="pres">
      <dgm:prSet presAssocID="{768FE7F9-4EF3-4EC5-97D0-5B1C8052A9B2}" presName="parTx" presStyleLbl="revTx" presStyleIdx="1" presStyleCnt="2">
        <dgm:presLayoutVars>
          <dgm:chMax val="0"/>
          <dgm:chPref val="0"/>
        </dgm:presLayoutVars>
      </dgm:prSet>
      <dgm:spPr/>
    </dgm:pt>
  </dgm:ptLst>
  <dgm:cxnLst>
    <dgm:cxn modelId="{4E18085C-8CBB-4AED-A1CB-C5E0A09A99D6}" srcId="{309B403F-FB0F-4FD0-BEC1-4F2A5BB437BA}" destId="{422D9191-CF0B-44EA-9FD9-85C54D40C3F5}" srcOrd="0" destOrd="0" parTransId="{9C2D24A6-BA4E-42EA-BB69-192769B98A5C}" sibTransId="{569F029D-E630-493A-8847-8B151D1BF2F5}"/>
    <dgm:cxn modelId="{4B43FD4D-A19E-43CB-8144-D25907B22331}" type="presOf" srcId="{422D9191-CF0B-44EA-9FD9-85C54D40C3F5}" destId="{16C79C24-1096-477A-9829-BDC72E07F808}" srcOrd="0" destOrd="0" presId="urn:microsoft.com/office/officeart/2018/2/layout/IconVerticalSolidList"/>
    <dgm:cxn modelId="{DA3CEC8A-49BE-4431-AB0B-0B7AB579FBB9}" srcId="{309B403F-FB0F-4FD0-BEC1-4F2A5BB437BA}" destId="{768FE7F9-4EF3-4EC5-97D0-5B1C8052A9B2}" srcOrd="1" destOrd="0" parTransId="{626A8E93-8C60-43F4-ACF3-0DA5CC801A8F}" sibTransId="{D7155947-69DB-44F6-8462-D623DFFA3DC9}"/>
    <dgm:cxn modelId="{588FB28B-0091-4DAE-A5B2-75C635EDCADA}" type="presOf" srcId="{309B403F-FB0F-4FD0-BEC1-4F2A5BB437BA}" destId="{E9A4543A-8873-488C-9F48-8C16079E8472}" srcOrd="0" destOrd="0" presId="urn:microsoft.com/office/officeart/2018/2/layout/IconVerticalSolidList"/>
    <dgm:cxn modelId="{CA6A05A8-2722-4AC6-A429-07211501F850}" type="presOf" srcId="{768FE7F9-4EF3-4EC5-97D0-5B1C8052A9B2}" destId="{EC652ABD-7503-43CD-8766-9981AE1463F3}" srcOrd="0" destOrd="0" presId="urn:microsoft.com/office/officeart/2018/2/layout/IconVerticalSolidList"/>
    <dgm:cxn modelId="{6BD15AEB-2003-4B9E-9A5A-97B3DE203FC6}" type="presParOf" srcId="{E9A4543A-8873-488C-9F48-8C16079E8472}" destId="{8F8B4B93-D250-456B-80ED-C63E4AA4E566}" srcOrd="0" destOrd="0" presId="urn:microsoft.com/office/officeart/2018/2/layout/IconVerticalSolidList"/>
    <dgm:cxn modelId="{36592D7F-B0BA-4ED3-8443-9F24A12DA101}" type="presParOf" srcId="{8F8B4B93-D250-456B-80ED-C63E4AA4E566}" destId="{5C922AF9-14F8-4040-9756-D7D26CC49375}" srcOrd="0" destOrd="0" presId="urn:microsoft.com/office/officeart/2018/2/layout/IconVerticalSolidList"/>
    <dgm:cxn modelId="{41E74297-27EE-446F-96A3-3FEF7D2DF7F7}" type="presParOf" srcId="{8F8B4B93-D250-456B-80ED-C63E4AA4E566}" destId="{BA0C4B11-C262-4937-A9A8-7742E8423777}" srcOrd="1" destOrd="0" presId="urn:microsoft.com/office/officeart/2018/2/layout/IconVerticalSolidList"/>
    <dgm:cxn modelId="{92A3EF68-C0BB-4F72-95A3-0113F71803B7}" type="presParOf" srcId="{8F8B4B93-D250-456B-80ED-C63E4AA4E566}" destId="{BA9B5338-87CB-475D-9F0A-73BD35D905A9}" srcOrd="2" destOrd="0" presId="urn:microsoft.com/office/officeart/2018/2/layout/IconVerticalSolidList"/>
    <dgm:cxn modelId="{C66EED0B-FBE8-4E7B-9E07-D2F950D3D194}" type="presParOf" srcId="{8F8B4B93-D250-456B-80ED-C63E4AA4E566}" destId="{16C79C24-1096-477A-9829-BDC72E07F808}" srcOrd="3" destOrd="0" presId="urn:microsoft.com/office/officeart/2018/2/layout/IconVerticalSolidList"/>
    <dgm:cxn modelId="{C3C3F532-C81E-415B-9872-9C7447C96F5B}" type="presParOf" srcId="{E9A4543A-8873-488C-9F48-8C16079E8472}" destId="{2C0F351F-1A7C-4F54-BE90-18D6AFEEAD31}" srcOrd="1" destOrd="0" presId="urn:microsoft.com/office/officeart/2018/2/layout/IconVerticalSolidList"/>
    <dgm:cxn modelId="{2DF9969D-5E40-49C2-A655-6E77F4044640}" type="presParOf" srcId="{E9A4543A-8873-488C-9F48-8C16079E8472}" destId="{DEF0345D-31B7-4606-840F-3960DA3CDB38}" srcOrd="2" destOrd="0" presId="urn:microsoft.com/office/officeart/2018/2/layout/IconVerticalSolidList"/>
    <dgm:cxn modelId="{A85BF63C-917E-48B6-B59E-94141BA7837A}" type="presParOf" srcId="{DEF0345D-31B7-4606-840F-3960DA3CDB38}" destId="{8344B259-124B-4DC8-B2F5-D11B6733EC97}" srcOrd="0" destOrd="0" presId="urn:microsoft.com/office/officeart/2018/2/layout/IconVerticalSolidList"/>
    <dgm:cxn modelId="{A704A7B1-E52E-4DC0-A2C3-03EC716D5CA2}" type="presParOf" srcId="{DEF0345D-31B7-4606-840F-3960DA3CDB38}" destId="{6401C4F3-1594-4E84-85AF-555D4AA3E5B4}" srcOrd="1" destOrd="0" presId="urn:microsoft.com/office/officeart/2018/2/layout/IconVerticalSolidList"/>
    <dgm:cxn modelId="{5C43CB35-7BC4-4BF4-96FA-EE7B73B6F6AC}" type="presParOf" srcId="{DEF0345D-31B7-4606-840F-3960DA3CDB38}" destId="{9AB43BD8-7F8A-4BA7-8ECA-4F8C86B52A7C}" srcOrd="2" destOrd="0" presId="urn:microsoft.com/office/officeart/2018/2/layout/IconVerticalSolidList"/>
    <dgm:cxn modelId="{A4207F97-7F96-464D-B316-371A24BBDE1E}" type="presParOf" srcId="{DEF0345D-31B7-4606-840F-3960DA3CDB38}" destId="{EC652ABD-7503-43CD-8766-9981AE1463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22AF9-14F8-4040-9756-D7D26CC49375}">
      <dsp:nvSpPr>
        <dsp:cNvPr id="0" name=""/>
        <dsp:cNvSpPr/>
      </dsp:nvSpPr>
      <dsp:spPr>
        <a:xfrm>
          <a:off x="0" y="805740"/>
          <a:ext cx="11080002" cy="14875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0C4B11-C262-4937-A9A8-7742E8423777}">
      <dsp:nvSpPr>
        <dsp:cNvPr id="0" name=""/>
        <dsp:cNvSpPr/>
      </dsp:nvSpPr>
      <dsp:spPr>
        <a:xfrm>
          <a:off x="449974" y="1140432"/>
          <a:ext cx="818136" cy="818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C79C24-1096-477A-9829-BDC72E07F808}">
      <dsp:nvSpPr>
        <dsp:cNvPr id="0" name=""/>
        <dsp:cNvSpPr/>
      </dsp:nvSpPr>
      <dsp:spPr>
        <a:xfrm>
          <a:off x="1718086" y="805740"/>
          <a:ext cx="9361915" cy="148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429" tIns="157429" rIns="157429" bIns="157429" numCol="1" spcCol="1270" anchor="ctr" anchorCtr="0">
          <a:noAutofit/>
        </a:bodyPr>
        <a:lstStyle/>
        <a:p>
          <a:pPr marL="0" lvl="0" indent="0" algn="l" defTabSz="1111250">
            <a:lnSpc>
              <a:spcPct val="90000"/>
            </a:lnSpc>
            <a:spcBef>
              <a:spcPct val="0"/>
            </a:spcBef>
            <a:spcAft>
              <a:spcPct val="35000"/>
            </a:spcAft>
            <a:buNone/>
          </a:pPr>
          <a:r>
            <a:rPr lang="en-US" sz="2500" kern="1200"/>
            <a:t>Formal release by Configuration Mgmt </a:t>
          </a:r>
        </a:p>
      </dsp:txBody>
      <dsp:txXfrm>
        <a:off x="1718086" y="805740"/>
        <a:ext cx="9361915" cy="1487520"/>
      </dsp:txXfrm>
    </dsp:sp>
    <dsp:sp modelId="{8344B259-124B-4DC8-B2F5-D11B6733EC97}">
      <dsp:nvSpPr>
        <dsp:cNvPr id="0" name=""/>
        <dsp:cNvSpPr/>
      </dsp:nvSpPr>
      <dsp:spPr>
        <a:xfrm>
          <a:off x="0" y="2665141"/>
          <a:ext cx="11080002" cy="14875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1C4F3-1594-4E84-85AF-555D4AA3E5B4}">
      <dsp:nvSpPr>
        <dsp:cNvPr id="0" name=""/>
        <dsp:cNvSpPr/>
      </dsp:nvSpPr>
      <dsp:spPr>
        <a:xfrm>
          <a:off x="449974" y="2999833"/>
          <a:ext cx="818136" cy="818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652ABD-7503-43CD-8766-9981AE1463F3}">
      <dsp:nvSpPr>
        <dsp:cNvPr id="0" name=""/>
        <dsp:cNvSpPr/>
      </dsp:nvSpPr>
      <dsp:spPr>
        <a:xfrm>
          <a:off x="1718086" y="2665141"/>
          <a:ext cx="9361915" cy="148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429" tIns="157429" rIns="157429" bIns="157429" numCol="1" spcCol="1270" anchor="ctr" anchorCtr="0">
          <a:noAutofit/>
        </a:bodyPr>
        <a:lstStyle/>
        <a:p>
          <a:pPr marL="0" lvl="0" indent="0" algn="l" defTabSz="1111250">
            <a:lnSpc>
              <a:spcPct val="90000"/>
            </a:lnSpc>
            <a:spcBef>
              <a:spcPct val="0"/>
            </a:spcBef>
            <a:spcAft>
              <a:spcPct val="35000"/>
            </a:spcAft>
            <a:buNone/>
          </a:pPr>
          <a:r>
            <a:rPr lang="en-US" sz="2500" kern="1200"/>
            <a:t>Deploy to Production or Distribute to Customer</a:t>
          </a:r>
        </a:p>
      </dsp:txBody>
      <dsp:txXfrm>
        <a:off x="1718086" y="2665141"/>
        <a:ext cx="9361915" cy="14875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B99F37-0ABA-36F0-67D2-E9722C84281F}"/>
              </a:ext>
            </a:extLst>
          </p:cNvPr>
          <p:cNvSpPr/>
          <p:nvPr/>
        </p:nvSpPr>
        <p:spPr>
          <a:xfrm>
            <a:off x="0" y="8919258"/>
            <a:ext cx="6858000" cy="257399"/>
          </a:xfrm>
          <a:prstGeom prst="rect">
            <a:avLst/>
          </a:prstGeom>
          <a:solidFill>
            <a:srgbClr val="14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800" b="1" spc="300" dirty="0">
                <a:latin typeface="Arial" panose="020B0604020202020204" pitchFamily="34" charset="0"/>
                <a:cs typeface="Arial" panose="020B0604020202020204" pitchFamily="34" charset="0"/>
              </a:rPr>
              <a:t>  LULEÅ UNIVERSITY OF TECHNOLOGY</a:t>
            </a:r>
          </a:p>
        </p:txBody>
      </p:sp>
      <p:sp>
        <p:nvSpPr>
          <p:cNvPr id="12" name="Rectangle 11">
            <a:extLst>
              <a:ext uri="{FF2B5EF4-FFF2-40B4-BE49-F238E27FC236}">
                <a16:creationId xmlns:a16="http://schemas.microsoft.com/office/drawing/2014/main" id="{5F7950D5-AE6A-74E1-749C-9811BF36C678}"/>
              </a:ext>
            </a:extLst>
          </p:cNvPr>
          <p:cNvSpPr>
            <a:spLocks/>
          </p:cNvSpPr>
          <p:nvPr/>
        </p:nvSpPr>
        <p:spPr>
          <a:xfrm>
            <a:off x="0" y="282500"/>
            <a:ext cx="6858000" cy="2199886"/>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2" name="Header Placeholder 1"/>
          <p:cNvSpPr>
            <a:spLocks noGrp="1"/>
          </p:cNvSpPr>
          <p:nvPr>
            <p:ph type="hdr" sz="quarter"/>
          </p:nvPr>
        </p:nvSpPr>
        <p:spPr>
          <a:xfrm>
            <a:off x="0" y="-620490"/>
            <a:ext cx="2971800" cy="458788"/>
          </a:xfrm>
          <a:prstGeom prst="rect">
            <a:avLst/>
          </a:prstGeom>
        </p:spPr>
        <p:txBody>
          <a:bodyPr vert="horz" lIns="91440" tIns="45720" rIns="91440" bIns="45720" rtlCol="0"/>
          <a:lstStyle>
            <a:lvl1pPr algn="l">
              <a:defRPr sz="900">
                <a:solidFill>
                  <a:srgbClr val="8AA5BE"/>
                </a:solidFill>
                <a:latin typeface="Arial" panose="020B0604020202020204" pitchFamily="34" charset="0"/>
                <a:cs typeface="Arial" panose="020B0604020202020204" pitchFamily="34" charset="0"/>
              </a:defRPr>
            </a:lvl1pPr>
          </a:lstStyle>
          <a:p>
            <a:endParaRPr lang="en-GB" dirty="0"/>
          </a:p>
        </p:txBody>
      </p:sp>
      <p:sp>
        <p:nvSpPr>
          <p:cNvPr id="3" name="Date Placeholder 2"/>
          <p:cNvSpPr>
            <a:spLocks noGrp="1"/>
          </p:cNvSpPr>
          <p:nvPr>
            <p:ph type="dt" idx="1"/>
          </p:nvPr>
        </p:nvSpPr>
        <p:spPr>
          <a:xfrm>
            <a:off x="5291117" y="8929925"/>
            <a:ext cx="1092221" cy="257399"/>
          </a:xfrm>
          <a:prstGeom prst="rect">
            <a:avLst/>
          </a:prstGeom>
        </p:spPr>
        <p:txBody>
          <a:bodyPr vert="horz" lIns="91440" tIns="45720" rIns="91440" bIns="45720" rtlCol="0"/>
          <a:lstStyle>
            <a:lvl1pPr algn="r">
              <a:defRPr sz="900">
                <a:solidFill>
                  <a:srgbClr val="587A9B"/>
                </a:solidFill>
                <a:latin typeface="Arial" panose="020B0604020202020204" pitchFamily="34" charset="0"/>
                <a:cs typeface="Arial" panose="020B0604020202020204" pitchFamily="34" charset="0"/>
              </a:defRPr>
            </a:lvl1pPr>
          </a:lstStyle>
          <a:p>
            <a:fld id="{70872794-4EBC-E944-B345-BB97E50B4B41}" type="datetimeFigureOut">
              <a:rPr lang="en-GB" smtClean="0"/>
              <a:pPr/>
              <a:t>21/09/2023</a:t>
            </a:fld>
            <a:endParaRPr lang="en-GB" dirty="0"/>
          </a:p>
        </p:txBody>
      </p:sp>
      <p:sp>
        <p:nvSpPr>
          <p:cNvPr id="4" name="Slide Image Placeholder 3"/>
          <p:cNvSpPr>
            <a:spLocks noGrp="1" noRot="1" noChangeAspect="1"/>
          </p:cNvSpPr>
          <p:nvPr>
            <p:ph type="sldImg" idx="2"/>
          </p:nvPr>
        </p:nvSpPr>
        <p:spPr>
          <a:xfrm>
            <a:off x="1849210" y="458788"/>
            <a:ext cx="3159579" cy="1777263"/>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9637717"/>
            <a:ext cx="2971800" cy="257399"/>
          </a:xfrm>
          <a:prstGeom prst="rect">
            <a:avLst/>
          </a:prstGeom>
        </p:spPr>
        <p:txBody>
          <a:bodyPr vert="horz" lIns="91440" tIns="45720" rIns="91440" bIns="45720" rtlCol="0" anchor="b"/>
          <a:lstStyle>
            <a:lvl1pPr algn="l">
              <a:defRPr sz="900">
                <a:solidFill>
                  <a:srgbClr val="587A9B"/>
                </a:solidFill>
                <a:latin typeface="Arial" panose="020B0604020202020204" pitchFamily="34" charset="0"/>
                <a:cs typeface="Arial" panose="020B0604020202020204" pitchFamily="34" charset="0"/>
              </a:defRPr>
            </a:lvl1pPr>
          </a:lstStyle>
          <a:p>
            <a:endParaRPr lang="en-GB"/>
          </a:p>
        </p:txBody>
      </p:sp>
      <p:sp>
        <p:nvSpPr>
          <p:cNvPr id="7" name="Slide Number Placeholder 6"/>
          <p:cNvSpPr>
            <a:spLocks noGrp="1"/>
          </p:cNvSpPr>
          <p:nvPr>
            <p:ph type="sldNum" sz="quarter" idx="5"/>
          </p:nvPr>
        </p:nvSpPr>
        <p:spPr>
          <a:xfrm>
            <a:off x="6384925" y="8918351"/>
            <a:ext cx="471488" cy="257399"/>
          </a:xfrm>
          <a:prstGeom prst="rect">
            <a:avLst/>
          </a:prstGeom>
        </p:spPr>
        <p:txBody>
          <a:bodyPr vert="horz" lIns="91440" tIns="45720" rIns="91440" bIns="45720" rtlCol="0" anchor="ctr"/>
          <a:lstStyle>
            <a:lvl1pPr algn="ctr">
              <a:defRPr sz="900">
                <a:solidFill>
                  <a:srgbClr val="8AA5BE"/>
                </a:solidFill>
                <a:latin typeface="Arial" panose="020B0604020202020204" pitchFamily="34" charset="0"/>
                <a:cs typeface="Arial" panose="020B0604020202020204" pitchFamily="34" charset="0"/>
              </a:defRPr>
            </a:lvl1pPr>
          </a:lstStyle>
          <a:p>
            <a:fld id="{AD117DE2-4EE9-A440-9C39-542054139895}" type="slidenum">
              <a:rPr lang="en-GB" smtClean="0"/>
              <a:pPr/>
              <a:t>‹#›</a:t>
            </a:fld>
            <a:endParaRPr lang="en-GB" dirty="0"/>
          </a:p>
        </p:txBody>
      </p:sp>
      <p:sp>
        <p:nvSpPr>
          <p:cNvPr id="14" name="Notes Placeholder 4">
            <a:extLst>
              <a:ext uri="{FF2B5EF4-FFF2-40B4-BE49-F238E27FC236}">
                <a16:creationId xmlns:a16="http://schemas.microsoft.com/office/drawing/2014/main" id="{24AED601-F7C1-CB58-F2A0-C4362B6C29F2}"/>
              </a:ext>
            </a:extLst>
          </p:cNvPr>
          <p:cNvSpPr>
            <a:spLocks noGrp="1"/>
          </p:cNvSpPr>
          <p:nvPr>
            <p:ph type="body" sz="quarter" idx="3"/>
          </p:nvPr>
        </p:nvSpPr>
        <p:spPr>
          <a:xfrm>
            <a:off x="685006" y="2581928"/>
            <a:ext cx="5486400" cy="3133067"/>
          </a:xfrm>
          <a:prstGeom prst="rect">
            <a:avLst/>
          </a:prstGeom>
        </p:spPr>
        <p:txBody>
          <a:bodyPr vert="horz" lIns="91440" tIns="45720" rIns="91440" bIns="45720" numCol="2"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5" name="Straight Connector 14">
            <a:extLst>
              <a:ext uri="{FF2B5EF4-FFF2-40B4-BE49-F238E27FC236}">
                <a16:creationId xmlns:a16="http://schemas.microsoft.com/office/drawing/2014/main" id="{DEC3DA0E-4D9F-28D4-4F9F-01EE7273D33E}"/>
              </a:ext>
            </a:extLst>
          </p:cNvPr>
          <p:cNvCxnSpPr>
            <a:cxnSpLocks/>
          </p:cNvCxnSpPr>
          <p:nvPr/>
        </p:nvCxnSpPr>
        <p:spPr>
          <a:xfrm>
            <a:off x="685006" y="5883725"/>
            <a:ext cx="5486400" cy="0"/>
          </a:xfrm>
          <a:prstGeom prst="line">
            <a:avLst/>
          </a:prstGeom>
          <a:ln w="12700">
            <a:solidFill>
              <a:srgbClr val="89A5BD"/>
            </a:solidFill>
            <a:tailEnd type="none"/>
          </a:ln>
        </p:spPr>
        <p:style>
          <a:lnRef idx="1">
            <a:schemeClr val="accent1"/>
          </a:lnRef>
          <a:fillRef idx="0">
            <a:schemeClr val="accent1"/>
          </a:fillRef>
          <a:effectRef idx="0">
            <a:schemeClr val="accent1"/>
          </a:effectRef>
          <a:fontRef idx="minor">
            <a:schemeClr val="tx1"/>
          </a:fontRef>
        </p:style>
      </p:cxnSp>
      <p:pic>
        <p:nvPicPr>
          <p:cNvPr id="16" name="Graphic 15" descr="Key outline">
            <a:extLst>
              <a:ext uri="{FF2B5EF4-FFF2-40B4-BE49-F238E27FC236}">
                <a16:creationId xmlns:a16="http://schemas.microsoft.com/office/drawing/2014/main" id="{B66ABC83-D269-665C-8F63-86DDDCE03E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flipH="1">
            <a:off x="685006" y="6018839"/>
            <a:ext cx="252000" cy="252000"/>
          </a:xfrm>
          <a:prstGeom prst="rect">
            <a:avLst/>
          </a:prstGeom>
        </p:spPr>
      </p:pic>
      <p:sp>
        <p:nvSpPr>
          <p:cNvPr id="17" name="TextBox 16">
            <a:extLst>
              <a:ext uri="{FF2B5EF4-FFF2-40B4-BE49-F238E27FC236}">
                <a16:creationId xmlns:a16="http://schemas.microsoft.com/office/drawing/2014/main" id="{9C700FB6-4F5E-AE46-40D2-FF4BA67D28FE}"/>
              </a:ext>
            </a:extLst>
          </p:cNvPr>
          <p:cNvSpPr txBox="1"/>
          <p:nvPr/>
        </p:nvSpPr>
        <p:spPr>
          <a:xfrm>
            <a:off x="913492" y="5935142"/>
            <a:ext cx="5257913" cy="369332"/>
          </a:xfrm>
          <a:prstGeom prst="rect">
            <a:avLst/>
          </a:prstGeom>
          <a:noFill/>
        </p:spPr>
        <p:txBody>
          <a:bodyPr wrap="square" rtlCol="0">
            <a:spAutoFit/>
          </a:bodyPr>
          <a:lstStyle/>
          <a:p>
            <a:r>
              <a:rPr lang="en-GB" u="sng" dirty="0">
                <a:solidFill>
                  <a:srgbClr val="032040"/>
                </a:solidFill>
                <a:latin typeface="Arial" panose="020B0604020202020204" pitchFamily="34" charset="0"/>
                <a:cs typeface="Arial" panose="020B0604020202020204" pitchFamily="34" charset="0"/>
              </a:rPr>
              <a:t>Notes and Key Takeaways</a:t>
            </a:r>
          </a:p>
        </p:txBody>
      </p:sp>
      <p:sp>
        <p:nvSpPr>
          <p:cNvPr id="18" name="Rectangle 17">
            <a:extLst>
              <a:ext uri="{FF2B5EF4-FFF2-40B4-BE49-F238E27FC236}">
                <a16:creationId xmlns:a16="http://schemas.microsoft.com/office/drawing/2014/main" id="{09779A89-52B5-4898-69F4-C1A4FA93440A}"/>
              </a:ext>
            </a:extLst>
          </p:cNvPr>
          <p:cNvSpPr/>
          <p:nvPr/>
        </p:nvSpPr>
        <p:spPr>
          <a:xfrm>
            <a:off x="685006" y="6408959"/>
            <a:ext cx="2667794" cy="2276254"/>
          </a:xfrm>
          <a:prstGeom prst="rect">
            <a:avLst/>
          </a:prstGeom>
          <a:solidFill>
            <a:srgbClr val="CFDBE4">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32C258BC-72A0-0A17-2B9F-3334483F447F}"/>
              </a:ext>
            </a:extLst>
          </p:cNvPr>
          <p:cNvSpPr/>
          <p:nvPr/>
        </p:nvSpPr>
        <p:spPr>
          <a:xfrm>
            <a:off x="3503611" y="6408959"/>
            <a:ext cx="2667794" cy="2276254"/>
          </a:xfrm>
          <a:prstGeom prst="rect">
            <a:avLst/>
          </a:prstGeom>
          <a:solidFill>
            <a:srgbClr val="CFDBE4">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060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rgbClr val="072F54"/>
        </a:solidFill>
        <a:latin typeface="Arial" panose="020B0604020202020204" pitchFamily="34" charset="0"/>
        <a:ea typeface="+mn-ea"/>
        <a:cs typeface="Arial" panose="020B0604020202020204" pitchFamily="34" charset="0"/>
      </a:defRPr>
    </a:lvl1pPr>
    <a:lvl2pPr marL="457200" indent="-279400"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2pPr>
    <a:lvl3pPr marL="914400" indent="-557213"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3pPr>
    <a:lvl4pPr marL="1371600" indent="-835025"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4pPr>
    <a:lvl5pPr marL="1828800" indent="-1114425"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a:xfrm>
            <a:off x="1849438" y="458788"/>
            <a:ext cx="3159125" cy="1778000"/>
          </a:xfrm>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ＭＳ Ｐゴシック" charset="-128"/>
              </a:rPr>
              <a:t>https://www.youtube.com/watch?v=BKorP55Aqvg</a:t>
            </a:r>
          </a:p>
          <a:p>
            <a:endParaRPr lang="en-US" altLang="x-none">
              <a:ea typeface="ＭＳ Ｐゴシック" charset="-128"/>
            </a:endParaRP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7A2AEBA-3E8F-4848-A327-D7EB15032BC5}" type="slidenum">
              <a:rPr lang="en-US" altLang="x-none" sz="1200"/>
              <a:pPr eaLnBrk="1" hangingPunct="1"/>
              <a:t>3</a:t>
            </a:fld>
            <a:endParaRPr lang="en-US" altLang="x-none"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a:xfrm>
            <a:off x="1849438" y="458788"/>
            <a:ext cx="3159125" cy="1778000"/>
          </a:xfrm>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ＭＳ Ｐゴシック" charset="-128"/>
              </a:rPr>
              <a:t>Enumerate causes: example – did we send a pointer to that object, or did we make a copy? Which variable was actually updated, and which one do we have here?</a:t>
            </a:r>
          </a:p>
          <a:p>
            <a:r>
              <a:rPr lang="en-US" altLang="x-none">
                <a:ea typeface="ＭＳ Ｐゴシック" charset="-128"/>
              </a:rPr>
              <a:t>Or, perhaps we have a block variable when we thought it was a class variable, etc.</a:t>
            </a:r>
          </a:p>
        </p:txBody>
      </p:sp>
      <p:sp>
        <p:nvSpPr>
          <p:cNvPr id="604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E42C826-B034-F749-9C6F-C387D851AE1D}" type="slidenum">
              <a:rPr lang="en-US" altLang="x-none" sz="1200"/>
              <a:pPr eaLnBrk="1" hangingPunct="1"/>
              <a:t>40</a:t>
            </a:fld>
            <a:endParaRPr lang="en-US" altLang="x-none"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Arial" charset="0"/>
                <a:ea typeface="ＭＳ Ｐゴシック" charset="-128"/>
              </a:defRPr>
            </a:lvl1pPr>
            <a:lvl2pPr marL="742950" indent="-285750" defTabSz="922338" eaLnBrk="0" hangingPunct="0">
              <a:defRPr sz="2400">
                <a:solidFill>
                  <a:schemeClr val="tx1"/>
                </a:solidFill>
                <a:latin typeface="Arial" charset="0"/>
                <a:ea typeface="ＭＳ Ｐゴシック" charset="-128"/>
              </a:defRPr>
            </a:lvl2pPr>
            <a:lvl3pPr marL="1143000" indent="-228600" defTabSz="922338" eaLnBrk="0" hangingPunct="0">
              <a:defRPr sz="2400">
                <a:solidFill>
                  <a:schemeClr val="tx1"/>
                </a:solidFill>
                <a:latin typeface="Arial" charset="0"/>
                <a:ea typeface="ＭＳ Ｐゴシック" charset="-128"/>
              </a:defRPr>
            </a:lvl3pPr>
            <a:lvl4pPr marL="1600200" indent="-228600" defTabSz="922338" eaLnBrk="0" hangingPunct="0">
              <a:defRPr sz="2400">
                <a:solidFill>
                  <a:schemeClr val="tx1"/>
                </a:solidFill>
                <a:latin typeface="Arial" charset="0"/>
                <a:ea typeface="ＭＳ Ｐゴシック" charset="-128"/>
              </a:defRPr>
            </a:lvl4pPr>
            <a:lvl5pPr marL="2057400" indent="-228600" defTabSz="922338" eaLnBrk="0" hangingPunct="0">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53BB6DA-BC03-FD4D-AF60-DDF3848C9981}" type="slidenum">
              <a:rPr lang="en-CA" altLang="x-none" sz="1200">
                <a:latin typeface="Times New Roman" charset="0"/>
              </a:rPr>
              <a:pPr eaLnBrk="1" hangingPunct="1"/>
              <a:t>64</a:t>
            </a:fld>
            <a:endParaRPr lang="en-CA" altLang="x-none" sz="1200">
              <a:latin typeface="Times New Roman" charset="0"/>
            </a:endParaRPr>
          </a:p>
        </p:txBody>
      </p:sp>
      <p:sp>
        <p:nvSpPr>
          <p:cNvPr id="87042" name="Rectangle 2"/>
          <p:cNvSpPr>
            <a:spLocks noGrp="1" noRot="1" noChangeAspect="1" noChangeArrowheads="1" noTextEdit="1"/>
          </p:cNvSpPr>
          <p:nvPr>
            <p:ph type="sldImg"/>
          </p:nvPr>
        </p:nvSpPr>
        <p:spPr>
          <a:xfrm>
            <a:off x="1849438" y="458788"/>
            <a:ext cx="3159125" cy="1778000"/>
          </a:xfrm>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x-none">
              <a:latin typeface="Times New Roman" charset="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Arial" charset="0"/>
                <a:ea typeface="ＭＳ Ｐゴシック" charset="-128"/>
              </a:defRPr>
            </a:lvl1pPr>
            <a:lvl2pPr marL="742950" indent="-285750" defTabSz="922338" eaLnBrk="0" hangingPunct="0">
              <a:defRPr sz="2400">
                <a:solidFill>
                  <a:schemeClr val="tx1"/>
                </a:solidFill>
                <a:latin typeface="Arial" charset="0"/>
                <a:ea typeface="ＭＳ Ｐゴシック" charset="-128"/>
              </a:defRPr>
            </a:lvl2pPr>
            <a:lvl3pPr marL="1143000" indent="-228600" defTabSz="922338" eaLnBrk="0" hangingPunct="0">
              <a:defRPr sz="2400">
                <a:solidFill>
                  <a:schemeClr val="tx1"/>
                </a:solidFill>
                <a:latin typeface="Arial" charset="0"/>
                <a:ea typeface="ＭＳ Ｐゴシック" charset="-128"/>
              </a:defRPr>
            </a:lvl3pPr>
            <a:lvl4pPr marL="1600200" indent="-228600" defTabSz="922338" eaLnBrk="0" hangingPunct="0">
              <a:defRPr sz="2400">
                <a:solidFill>
                  <a:schemeClr val="tx1"/>
                </a:solidFill>
                <a:latin typeface="Arial" charset="0"/>
                <a:ea typeface="ＭＳ Ｐゴシック" charset="-128"/>
              </a:defRPr>
            </a:lvl4pPr>
            <a:lvl5pPr marL="2057400" indent="-228600" defTabSz="922338" eaLnBrk="0" hangingPunct="0">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5D6108B-AAA5-D24B-B7A8-4647F6068D3B}" type="slidenum">
              <a:rPr lang="en-CA" altLang="x-none" sz="1200">
                <a:latin typeface="Times New Roman" charset="0"/>
              </a:rPr>
              <a:pPr eaLnBrk="1" hangingPunct="1"/>
              <a:t>65</a:t>
            </a:fld>
            <a:endParaRPr lang="en-CA" altLang="x-none" sz="1200">
              <a:latin typeface="Times New Roman" charset="0"/>
            </a:endParaRPr>
          </a:p>
        </p:txBody>
      </p:sp>
      <p:sp>
        <p:nvSpPr>
          <p:cNvPr id="89090" name="Rectangle 2"/>
          <p:cNvSpPr>
            <a:spLocks noGrp="1" noRot="1" noChangeAspect="1" noChangeArrowheads="1" noTextEdit="1"/>
          </p:cNvSpPr>
          <p:nvPr>
            <p:ph type="sldImg"/>
          </p:nvPr>
        </p:nvSpPr>
        <p:spPr>
          <a:xfrm>
            <a:off x="1849438" y="458788"/>
            <a:ext cx="3159125" cy="177800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x-none">
              <a:latin typeface="Times New Roman" charset="0"/>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Arial" charset="0"/>
                <a:ea typeface="ＭＳ Ｐゴシック" charset="-128"/>
              </a:defRPr>
            </a:lvl1pPr>
            <a:lvl2pPr marL="742950" indent="-285750" defTabSz="922338" eaLnBrk="0" hangingPunct="0">
              <a:defRPr sz="2400">
                <a:solidFill>
                  <a:schemeClr val="tx1"/>
                </a:solidFill>
                <a:latin typeface="Arial" charset="0"/>
                <a:ea typeface="ＭＳ Ｐゴシック" charset="-128"/>
              </a:defRPr>
            </a:lvl2pPr>
            <a:lvl3pPr marL="1143000" indent="-228600" defTabSz="922338" eaLnBrk="0" hangingPunct="0">
              <a:defRPr sz="2400">
                <a:solidFill>
                  <a:schemeClr val="tx1"/>
                </a:solidFill>
                <a:latin typeface="Arial" charset="0"/>
                <a:ea typeface="ＭＳ Ｐゴシック" charset="-128"/>
              </a:defRPr>
            </a:lvl3pPr>
            <a:lvl4pPr marL="1600200" indent="-228600" defTabSz="922338" eaLnBrk="0" hangingPunct="0">
              <a:defRPr sz="2400">
                <a:solidFill>
                  <a:schemeClr val="tx1"/>
                </a:solidFill>
                <a:latin typeface="Arial" charset="0"/>
                <a:ea typeface="ＭＳ Ｐゴシック" charset="-128"/>
              </a:defRPr>
            </a:lvl4pPr>
            <a:lvl5pPr marL="2057400" indent="-228600" defTabSz="922338" eaLnBrk="0" hangingPunct="0">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3D2E903-A349-8348-99F3-4070FC86A486}" type="slidenum">
              <a:rPr lang="en-CA" altLang="x-none" sz="1200">
                <a:latin typeface="Times New Roman" charset="0"/>
              </a:rPr>
              <a:pPr eaLnBrk="1" hangingPunct="1"/>
              <a:t>66</a:t>
            </a:fld>
            <a:endParaRPr lang="en-CA" altLang="x-none" sz="1200">
              <a:latin typeface="Times New Roman" charset="0"/>
            </a:endParaRPr>
          </a:p>
        </p:txBody>
      </p:sp>
      <p:sp>
        <p:nvSpPr>
          <p:cNvPr id="91138" name="Rectangle 2"/>
          <p:cNvSpPr>
            <a:spLocks noGrp="1" noRot="1" noChangeAspect="1" noChangeArrowheads="1" noTextEdit="1"/>
          </p:cNvSpPr>
          <p:nvPr>
            <p:ph type="sldImg"/>
          </p:nvPr>
        </p:nvSpPr>
        <p:spPr>
          <a:xfrm>
            <a:off x="1849438" y="458788"/>
            <a:ext cx="3159125" cy="1778000"/>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x-none">
              <a:latin typeface="Times New Roman" charset="0"/>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Arial" charset="0"/>
                <a:ea typeface="ＭＳ Ｐゴシック" charset="-128"/>
              </a:defRPr>
            </a:lvl1pPr>
            <a:lvl2pPr marL="742950" indent="-285750" defTabSz="922338" eaLnBrk="0" hangingPunct="0">
              <a:defRPr sz="2400">
                <a:solidFill>
                  <a:schemeClr val="tx1"/>
                </a:solidFill>
                <a:latin typeface="Arial" charset="0"/>
                <a:ea typeface="ＭＳ Ｐゴシック" charset="-128"/>
              </a:defRPr>
            </a:lvl2pPr>
            <a:lvl3pPr marL="1143000" indent="-228600" defTabSz="922338" eaLnBrk="0" hangingPunct="0">
              <a:defRPr sz="2400">
                <a:solidFill>
                  <a:schemeClr val="tx1"/>
                </a:solidFill>
                <a:latin typeface="Arial" charset="0"/>
                <a:ea typeface="ＭＳ Ｐゴシック" charset="-128"/>
              </a:defRPr>
            </a:lvl3pPr>
            <a:lvl4pPr marL="1600200" indent="-228600" defTabSz="922338" eaLnBrk="0" hangingPunct="0">
              <a:defRPr sz="2400">
                <a:solidFill>
                  <a:schemeClr val="tx1"/>
                </a:solidFill>
                <a:latin typeface="Arial" charset="0"/>
                <a:ea typeface="ＭＳ Ｐゴシック" charset="-128"/>
              </a:defRPr>
            </a:lvl4pPr>
            <a:lvl5pPr marL="2057400" indent="-228600" defTabSz="922338" eaLnBrk="0" hangingPunct="0">
              <a:defRPr sz="2400">
                <a:solidFill>
                  <a:schemeClr val="tx1"/>
                </a:solidFill>
                <a:latin typeface="Arial" charset="0"/>
                <a:ea typeface="ＭＳ Ｐゴシック" charset="-128"/>
              </a:defRPr>
            </a:lvl5pPr>
            <a:lvl6pPr marL="2514600" indent="-228600" defTabSz="9223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223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223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223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0E376C3-19F6-5649-8A2B-4E6B1AB874CC}" type="slidenum">
              <a:rPr lang="en-CA" altLang="x-none" sz="1200">
                <a:latin typeface="Times New Roman" charset="0"/>
              </a:rPr>
              <a:pPr eaLnBrk="1" hangingPunct="1"/>
              <a:t>67</a:t>
            </a:fld>
            <a:endParaRPr lang="en-CA" altLang="x-none" sz="1200">
              <a:latin typeface="Times New Roman" charset="0"/>
            </a:endParaRPr>
          </a:p>
        </p:txBody>
      </p:sp>
      <p:sp>
        <p:nvSpPr>
          <p:cNvPr id="93186" name="Rectangle 2"/>
          <p:cNvSpPr>
            <a:spLocks noGrp="1" noRot="1" noChangeAspect="1" noChangeArrowheads="1" noTextEdit="1"/>
          </p:cNvSpPr>
          <p:nvPr>
            <p:ph type="sldImg"/>
          </p:nvPr>
        </p:nvSpPr>
        <p:spPr>
          <a:xfrm>
            <a:off x="1849438" y="458788"/>
            <a:ext cx="3159125" cy="1778000"/>
          </a:xfrm>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x-none">
              <a:latin typeface="Times New Roman" charset="0"/>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a:xfrm>
            <a:off x="1849438" y="458788"/>
            <a:ext cx="3159125" cy="1778000"/>
          </a:xfrm>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ＭＳ Ｐゴシック" charset="-128"/>
              </a:rPr>
              <a:t>Checkout, Commit, Conflict - Resolve, Delta compression (only retain the differences between successive versions of files), Repository where the current historical data is stored, working copy (local copy)</a:t>
            </a:r>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2A2FA16-BDD4-5449-9536-1B0511620C27}" type="slidenum">
              <a:rPr lang="en-US" altLang="x-none" sz="1200"/>
              <a:pPr eaLnBrk="1" hangingPunct="1"/>
              <a:t>79</a:t>
            </a:fld>
            <a:endParaRPr lang="en-US" altLang="x-none" sz="1200"/>
          </a:p>
        </p:txBody>
      </p:sp>
    </p:spTree>
    <p:extLst>
      <p:ext uri="{BB962C8B-B14F-4D97-AF65-F5344CB8AC3E}">
        <p14:creationId xmlns:p14="http://schemas.microsoft.com/office/powerpoint/2010/main" val="18176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xfrm>
            <a:off x="1849438" y="458788"/>
            <a:ext cx="3159125" cy="1778000"/>
          </a:xfrm>
          <a:ln/>
        </p:spPr>
      </p:sp>
      <p:sp>
        <p:nvSpPr>
          <p:cNvPr id="25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ＭＳ Ｐゴシック" charset="-128"/>
              </a:rPr>
              <a:t>Straight forward, but doesn</a:t>
            </a:r>
            <a:r>
              <a:rPr lang="en-US" altLang="en-US">
                <a:ea typeface="ＭＳ Ｐゴシック" charset="-128"/>
              </a:rPr>
              <a:t>’</a:t>
            </a:r>
            <a:r>
              <a:rPr lang="en-US" altLang="x-none">
                <a:ea typeface="ＭＳ Ｐゴシック" charset="-128"/>
              </a:rPr>
              <a:t>t say anything about persistent storage for example… So, not complete…</a:t>
            </a:r>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978FC4C-AE8A-CD4E-B9E6-B6E5FF339BC3}" type="slidenum">
              <a:rPr lang="en-US" altLang="x-none" sz="1200"/>
              <a:pPr eaLnBrk="1" hangingPunct="1"/>
              <a:t>13</a:t>
            </a:fld>
            <a:endParaRPr lang="en-US" altLang="x-none"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xfrm>
            <a:off x="1849438" y="458788"/>
            <a:ext cx="3159125" cy="1778000"/>
          </a:xfrm>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ＭＳ Ｐゴシック" charset="-128"/>
              </a:rPr>
              <a:t>Gives hints about relations and behavior, as well as communication, function calls, and API</a:t>
            </a:r>
          </a:p>
        </p:txBody>
      </p:sp>
      <p:sp>
        <p:nvSpPr>
          <p:cNvPr id="276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11C7DA3-AF91-E940-B294-CD6BF9900AD5}" type="slidenum">
              <a:rPr lang="en-US" altLang="x-none" sz="1200"/>
              <a:pPr eaLnBrk="1" hangingPunct="1"/>
              <a:t>14</a:t>
            </a:fld>
            <a:endParaRPr lang="en-US" altLang="x-none"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xfrm>
            <a:off x="1849438" y="458788"/>
            <a:ext cx="3159125" cy="1778000"/>
          </a:xfrm>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ＭＳ Ｐゴシック" charset="-128"/>
              </a:rPr>
              <a:t>Doesn</a:t>
            </a:r>
            <a:r>
              <a:rPr lang="en-US" altLang="en-US">
                <a:ea typeface="ＭＳ Ｐゴシック" charset="-128"/>
              </a:rPr>
              <a:t>’</a:t>
            </a:r>
            <a:r>
              <a:rPr lang="en-US" altLang="x-none">
                <a:ea typeface="ＭＳ Ｐゴシック" charset="-128"/>
              </a:rPr>
              <a:t>t really help with the implementation… Better for documenting an implementation</a:t>
            </a: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3CCC0B1-DF5E-9D4E-A9EA-24C4F87E9004}" type="slidenum">
              <a:rPr lang="en-US" altLang="x-none" sz="1200"/>
              <a:pPr eaLnBrk="1" hangingPunct="1"/>
              <a:t>15</a:t>
            </a:fld>
            <a:endParaRPr lang="en-US" altLang="x-none"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1849438" y="458788"/>
            <a:ext cx="3159125" cy="1778000"/>
          </a:xfrm>
          <a:ln/>
        </p:spPr>
      </p:sp>
      <p:sp>
        <p:nvSpPr>
          <p:cNvPr id="31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ＭＳ Ｐゴシック" charset="-128"/>
              </a:rPr>
              <a:t>Doesn</a:t>
            </a:r>
            <a:r>
              <a:rPr lang="en-US" altLang="en-US">
                <a:ea typeface="ＭＳ Ｐゴシック" charset="-128"/>
              </a:rPr>
              <a:t>’</a:t>
            </a:r>
            <a:r>
              <a:rPr lang="en-US" altLang="x-none">
                <a:ea typeface="ＭＳ Ｐゴシック" charset="-128"/>
              </a:rPr>
              <a:t>t help with the implementation, but described what functionality should be included in the product. Same goes for Activity diagrams etc.</a:t>
            </a:r>
          </a:p>
        </p:txBody>
      </p:sp>
      <p:sp>
        <p:nvSpPr>
          <p:cNvPr id="317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58B4FF1-86AC-9648-AAC5-3E7C5CB7E6F6}" type="slidenum">
              <a:rPr lang="en-US" altLang="x-none" sz="1200"/>
              <a:pPr eaLnBrk="1" hangingPunct="1"/>
              <a:t>16</a:t>
            </a:fld>
            <a:endParaRPr lang="en-US" altLang="x-none"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9438" y="458788"/>
            <a:ext cx="3159125" cy="1778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45FACE-236C-464C-A594-FCE227B20D79}" type="slidenum">
              <a:rPr lang="en-US" altLang="x-none" smtClean="0"/>
              <a:pPr/>
              <a:t>26</a:t>
            </a:fld>
            <a:endParaRPr lang="en-US" altLang="x-none"/>
          </a:p>
        </p:txBody>
      </p:sp>
    </p:spTree>
    <p:extLst>
      <p:ext uri="{BB962C8B-B14F-4D97-AF65-F5344CB8AC3E}">
        <p14:creationId xmlns:p14="http://schemas.microsoft.com/office/powerpoint/2010/main" val="179741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xfrm>
            <a:off x="1849438" y="458788"/>
            <a:ext cx="3159125" cy="17780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ＭＳ Ｐゴシック" charset="-128"/>
              </a:rPr>
              <a:t>Does not defer the knowledge of the best initialization parameters to the Account, but keeps the knowledge of best parameters inside of Customer.</a:t>
            </a:r>
          </a:p>
        </p:txBody>
      </p:sp>
      <p:sp>
        <p:nvSpPr>
          <p:cNvPr id="440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12DDEB7-6860-0D41-92B1-F60CC969C2B8}" type="slidenum">
              <a:rPr lang="en-US" altLang="x-none" sz="1200"/>
              <a:pPr eaLnBrk="1" hangingPunct="1"/>
              <a:t>29</a:t>
            </a:fld>
            <a:endParaRPr lang="en-US" altLang="x-none"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9438" y="458788"/>
            <a:ext cx="3159125" cy="1778000"/>
          </a:xfrm>
        </p:spPr>
      </p:sp>
      <p:sp>
        <p:nvSpPr>
          <p:cNvPr id="3" name="Notes Placeholder 2"/>
          <p:cNvSpPr>
            <a:spLocks noGrp="1"/>
          </p:cNvSpPr>
          <p:nvPr>
            <p:ph type="body" idx="1"/>
          </p:nvPr>
        </p:nvSpPr>
        <p:spPr/>
        <p:txBody>
          <a:bodyPr/>
          <a:lstStyle/>
          <a:p>
            <a:r>
              <a:rPr lang="en-US" dirty="0"/>
              <a:t>Induction: why</a:t>
            </a:r>
            <a:r>
              <a:rPr lang="en-US" baseline="0" dirty="0"/>
              <a:t> did I get BSOD on my old computer? (turned out to be my PSU</a:t>
            </a:r>
            <a:r>
              <a:rPr lang="mr-IN" baseline="0" dirty="0"/>
              <a:t>…</a:t>
            </a:r>
            <a:r>
              <a:rPr lang="en-US" baseline="0" dirty="0"/>
              <a:t> who would have guessed?)</a:t>
            </a:r>
          </a:p>
          <a:p>
            <a:r>
              <a:rPr lang="en-US" baseline="0" dirty="0"/>
              <a:t>Deduction: </a:t>
            </a:r>
            <a:endParaRPr lang="en-US" dirty="0"/>
          </a:p>
        </p:txBody>
      </p:sp>
      <p:sp>
        <p:nvSpPr>
          <p:cNvPr id="4" name="Slide Number Placeholder 3"/>
          <p:cNvSpPr>
            <a:spLocks noGrp="1"/>
          </p:cNvSpPr>
          <p:nvPr>
            <p:ph type="sldNum" sz="quarter" idx="10"/>
          </p:nvPr>
        </p:nvSpPr>
        <p:spPr/>
        <p:txBody>
          <a:bodyPr/>
          <a:lstStyle/>
          <a:p>
            <a:fld id="{F245FACE-236C-464C-A594-FCE227B20D79}" type="slidenum">
              <a:rPr lang="en-US" altLang="x-none" smtClean="0"/>
              <a:pPr/>
              <a:t>38</a:t>
            </a:fld>
            <a:endParaRPr lang="en-US" altLang="x-none"/>
          </a:p>
        </p:txBody>
      </p:sp>
    </p:spTree>
    <p:extLst>
      <p:ext uri="{BB962C8B-B14F-4D97-AF65-F5344CB8AC3E}">
        <p14:creationId xmlns:p14="http://schemas.microsoft.com/office/powerpoint/2010/main" val="663357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xfrm>
            <a:off x="1849438" y="458788"/>
            <a:ext cx="3159125" cy="1778000"/>
          </a:xfrm>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ＭＳ Ｐゴシック" charset="-128"/>
              </a:rPr>
              <a:t>When you organize the data you might find out a common relationship, such as: The error only occurs when the pilot is turning left…</a:t>
            </a:r>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86AB6A7-10F4-814E-AE8B-DCFD152E7B26}" type="slidenum">
              <a:rPr lang="en-US" altLang="x-none" sz="1200"/>
              <a:pPr eaLnBrk="1" hangingPunct="1"/>
              <a:t>39</a:t>
            </a:fld>
            <a:endParaRPr lang="en-US" altLang="x-none"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6E1C58A-E245-3058-E03D-E45951E50955}"/>
              </a:ext>
            </a:extLst>
          </p:cNvPr>
          <p:cNvSpPr>
            <a:spLocks noGrp="1"/>
          </p:cNvSpPr>
          <p:nvPr>
            <p:ph type="ftr" sz="quarter" idx="11"/>
          </p:nvPr>
        </p:nvSpPr>
        <p:spPr>
          <a:xfrm>
            <a:off x="3866319" y="6492875"/>
            <a:ext cx="4991077" cy="365125"/>
          </a:xfrm>
          <a:prstGeom prst="rect">
            <a:avLst/>
          </a:prstGeom>
        </p:spPr>
        <p:txBody>
          <a:bodyPr/>
          <a:lstStyle/>
          <a:p>
            <a:r>
              <a:rPr lang="en-GB"/>
              <a:t>YOUR DEPARTMENT NAME</a:t>
            </a:r>
          </a:p>
        </p:txBody>
      </p:sp>
      <p:sp>
        <p:nvSpPr>
          <p:cNvPr id="6" name="Slide Number Placeholder 5">
            <a:extLst>
              <a:ext uri="{FF2B5EF4-FFF2-40B4-BE49-F238E27FC236}">
                <a16:creationId xmlns:a16="http://schemas.microsoft.com/office/drawing/2014/main" id="{FA25F17B-2DA4-CDD6-598F-D6F049B3796F}"/>
              </a:ext>
            </a:extLst>
          </p:cNvPr>
          <p:cNvSpPr>
            <a:spLocks noGrp="1"/>
          </p:cNvSpPr>
          <p:nvPr>
            <p:ph type="sldNum" sz="quarter" idx="12"/>
          </p:nvPr>
        </p:nvSpPr>
        <p:spPr>
          <a:xfrm>
            <a:off x="11641138" y="6508372"/>
            <a:ext cx="550862" cy="365125"/>
          </a:xfrm>
          <a:prstGeom prst="rect">
            <a:avLst/>
          </a:prstGeom>
        </p:spPr>
        <p:txBody>
          <a:bodyPr/>
          <a:lstStyle/>
          <a:p>
            <a:fld id="{B3284CE9-EFAB-9F4B-868A-1F02DB69B64D}" type="slidenum">
              <a:rPr lang="en-GB" smtClean="0"/>
              <a:t>‹#›</a:t>
            </a:fld>
            <a:endParaRPr lang="en-GB"/>
          </a:p>
        </p:txBody>
      </p:sp>
      <p:sp>
        <p:nvSpPr>
          <p:cNvPr id="7" name="Rectangle 6">
            <a:extLst>
              <a:ext uri="{FF2B5EF4-FFF2-40B4-BE49-F238E27FC236}">
                <a16:creationId xmlns:a16="http://schemas.microsoft.com/office/drawing/2014/main" id="{B839E6F1-3D5E-85B1-54EA-CD8344745F7B}"/>
              </a:ext>
            </a:extLst>
          </p:cNvPr>
          <p:cNvSpPr/>
          <p:nvPr/>
        </p:nvSpPr>
        <p:spPr>
          <a:xfrm>
            <a:off x="0" y="0"/>
            <a:ext cx="7197634" cy="687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1" name="Picture 10">
            <a:extLst>
              <a:ext uri="{FF2B5EF4-FFF2-40B4-BE49-F238E27FC236}">
                <a16:creationId xmlns:a16="http://schemas.microsoft.com/office/drawing/2014/main" id="{669EE1C8-3829-6F40-A755-F666B4F19FE2}"/>
              </a:ext>
            </a:extLst>
          </p:cNvPr>
          <p:cNvPicPr>
            <a:picLocks noChangeAspect="1"/>
          </p:cNvPicPr>
          <p:nvPr userDrawn="1"/>
        </p:nvPicPr>
        <p:blipFill>
          <a:blip r:embed="rId2"/>
          <a:stretch>
            <a:fillRect/>
          </a:stretch>
        </p:blipFill>
        <p:spPr>
          <a:xfrm>
            <a:off x="5900615" y="0"/>
            <a:ext cx="6291385" cy="6873497"/>
          </a:xfrm>
          <a:prstGeom prst="rect">
            <a:avLst/>
          </a:prstGeom>
        </p:spPr>
      </p:pic>
      <p:sp>
        <p:nvSpPr>
          <p:cNvPr id="9" name="Rectangle 8">
            <a:extLst>
              <a:ext uri="{FF2B5EF4-FFF2-40B4-BE49-F238E27FC236}">
                <a16:creationId xmlns:a16="http://schemas.microsoft.com/office/drawing/2014/main" id="{BA85A163-2C96-F418-6DFE-3C8D13197030}"/>
              </a:ext>
            </a:extLst>
          </p:cNvPr>
          <p:cNvSpPr/>
          <p:nvPr/>
        </p:nvSpPr>
        <p:spPr>
          <a:xfrm>
            <a:off x="2158738" y="1498862"/>
            <a:ext cx="7598004" cy="300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 name="Title 1">
            <a:extLst>
              <a:ext uri="{FF2B5EF4-FFF2-40B4-BE49-F238E27FC236}">
                <a16:creationId xmlns:a16="http://schemas.microsoft.com/office/drawing/2014/main" id="{04041660-8457-136D-96AA-739798C4C52E}"/>
              </a:ext>
            </a:extLst>
          </p:cNvPr>
          <p:cNvSpPr>
            <a:spLocks noGrp="1"/>
          </p:cNvSpPr>
          <p:nvPr>
            <p:ph type="ctrTitle"/>
          </p:nvPr>
        </p:nvSpPr>
        <p:spPr>
          <a:xfrm>
            <a:off x="2600746" y="1791620"/>
            <a:ext cx="6836022" cy="1152430"/>
          </a:xfrm>
        </p:spPr>
        <p:txBody>
          <a:bodyPr anchor="b">
            <a:normAutofit/>
          </a:bodyPr>
          <a:lstStyle>
            <a:lvl1pPr algn="l">
              <a:defRPr sz="3600" b="0">
                <a:solidFill>
                  <a:schemeClr val="tx1"/>
                </a:solidFill>
              </a:defRPr>
            </a:lvl1pPr>
          </a:lstStyle>
          <a:p>
            <a:r>
              <a:rPr lang="sv-SE"/>
              <a:t>Klicka här för att ändra mall för rubrikformat</a:t>
            </a:r>
            <a:endParaRPr lang="en-GB" dirty="0"/>
          </a:p>
        </p:txBody>
      </p:sp>
      <p:sp>
        <p:nvSpPr>
          <p:cNvPr id="3" name="Subtitle 2">
            <a:extLst>
              <a:ext uri="{FF2B5EF4-FFF2-40B4-BE49-F238E27FC236}">
                <a16:creationId xmlns:a16="http://schemas.microsoft.com/office/drawing/2014/main" id="{DE3A72B8-3A67-1000-3C21-42E9E0566780}"/>
              </a:ext>
            </a:extLst>
          </p:cNvPr>
          <p:cNvSpPr>
            <a:spLocks noGrp="1"/>
          </p:cNvSpPr>
          <p:nvPr>
            <p:ph type="subTitle" idx="1"/>
          </p:nvPr>
        </p:nvSpPr>
        <p:spPr>
          <a:xfrm>
            <a:off x="2598993" y="3250091"/>
            <a:ext cx="6836022" cy="905348"/>
          </a:xfrm>
        </p:spPr>
        <p:txBody>
          <a:bodyPr/>
          <a:lstStyle>
            <a:lvl1pPr marL="0" indent="0" algn="l">
              <a:spcBef>
                <a:spcPts val="0"/>
              </a:spcBef>
              <a:buNone/>
              <a:defRPr sz="2400">
                <a:solidFill>
                  <a:srgbClr val="88A5B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dirty="0"/>
          </a:p>
        </p:txBody>
      </p:sp>
      <p:sp>
        <p:nvSpPr>
          <p:cNvPr id="4" name="Date Placeholder 3">
            <a:extLst>
              <a:ext uri="{FF2B5EF4-FFF2-40B4-BE49-F238E27FC236}">
                <a16:creationId xmlns:a16="http://schemas.microsoft.com/office/drawing/2014/main" id="{7D810E6D-8299-5ABA-80B8-E1D5329DDF4E}"/>
              </a:ext>
            </a:extLst>
          </p:cNvPr>
          <p:cNvSpPr>
            <a:spLocks noGrp="1"/>
          </p:cNvSpPr>
          <p:nvPr>
            <p:ph type="dt" sz="half" idx="10"/>
          </p:nvPr>
        </p:nvSpPr>
        <p:spPr>
          <a:xfrm>
            <a:off x="10579261" y="6873497"/>
            <a:ext cx="1041606" cy="279657"/>
          </a:xfrm>
          <a:prstGeom prst="rect">
            <a:avLst/>
          </a:prstGeom>
        </p:spPr>
        <p:txBody>
          <a:bodyPr/>
          <a:lstStyle/>
          <a:p>
            <a:fld id="{80573F08-FFA9-9843-B117-03ADC9C7D548}" type="datetime1">
              <a:rPr lang="sv-SE" smtClean="0"/>
              <a:t>2023-09-21</a:t>
            </a:fld>
            <a:endParaRPr lang="en-GB"/>
          </a:p>
        </p:txBody>
      </p:sp>
      <p:sp>
        <p:nvSpPr>
          <p:cNvPr id="16" name="Rectangle 15">
            <a:extLst>
              <a:ext uri="{FF2B5EF4-FFF2-40B4-BE49-F238E27FC236}">
                <a16:creationId xmlns:a16="http://schemas.microsoft.com/office/drawing/2014/main" id="{F7B5DEEE-58F2-D5F2-72EB-270F00A3603D}"/>
              </a:ext>
            </a:extLst>
          </p:cNvPr>
          <p:cNvSpPr/>
          <p:nvPr userDrawn="1"/>
        </p:nvSpPr>
        <p:spPr>
          <a:xfrm>
            <a:off x="-1769968" y="0"/>
            <a:ext cx="1658228" cy="23876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This slide should only be used for the title of your presentation.</a:t>
            </a:r>
          </a:p>
          <a:p>
            <a:pPr algn="l"/>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8" name="Rectangle 7">
            <a:extLst>
              <a:ext uri="{FF2B5EF4-FFF2-40B4-BE49-F238E27FC236}">
                <a16:creationId xmlns:a16="http://schemas.microsoft.com/office/drawing/2014/main" id="{6F079434-A6AB-3C5C-E4D8-CE0EB1BAA1EC}"/>
              </a:ext>
            </a:extLst>
          </p:cNvPr>
          <p:cNvSpPr/>
          <p:nvPr userDrawn="1"/>
        </p:nvSpPr>
        <p:spPr>
          <a:xfrm>
            <a:off x="2615462" y="3040831"/>
            <a:ext cx="720000" cy="504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411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9D64C0-0CC8-DA43-1163-BE2DA5974E61}"/>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557416" y="260350"/>
            <a:ext cx="5545137" cy="936625"/>
          </a:xfrm>
        </p:spPr>
        <p:txBody>
          <a:bodyPr anchor="ctr">
            <a:normAutofit/>
          </a:bodyPr>
          <a:lstStyle>
            <a:lvl1pPr>
              <a:defRPr sz="2800"/>
            </a:lvl1pPr>
          </a:lstStyle>
          <a:p>
            <a:r>
              <a:rPr lang="sv-SE"/>
              <a:t>Klicka här för att ändra mall för rubrikformat</a:t>
            </a:r>
            <a:endParaRPr lang="en-GB" dirty="0"/>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557619" y="1275632"/>
            <a:ext cx="5538381"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3" name="Picture Placeholder 2">
            <a:extLst>
              <a:ext uri="{FF2B5EF4-FFF2-40B4-BE49-F238E27FC236}">
                <a16:creationId xmlns:a16="http://schemas.microsoft.com/office/drawing/2014/main" id="{7CAD33D1-9314-115E-8DE1-EEBA2847B874}"/>
              </a:ext>
            </a:extLst>
          </p:cNvPr>
          <p:cNvSpPr>
            <a:spLocks noGrp="1"/>
          </p:cNvSpPr>
          <p:nvPr>
            <p:ph type="pic" idx="1" hasCustomPrompt="1"/>
          </p:nvPr>
        </p:nvSpPr>
        <p:spPr>
          <a:xfrm>
            <a:off x="6465838" y="-9009"/>
            <a:ext cx="5738037" cy="6530400"/>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 </a:t>
            </a:r>
          </a:p>
          <a:p>
            <a:endParaRPr lang="en-GB" dirty="0"/>
          </a:p>
          <a:p>
            <a:endParaRPr lang="en-GB" dirty="0"/>
          </a:p>
          <a:p>
            <a:endParaRPr lang="en-GB" dirty="0"/>
          </a:p>
          <a:p>
            <a:r>
              <a:rPr lang="en-GB" dirty="0"/>
              <a:t>Click to add picture</a:t>
            </a:r>
          </a:p>
        </p:txBody>
      </p:sp>
      <p:sp>
        <p:nvSpPr>
          <p:cNvPr id="9" name="Date Placeholder 8">
            <a:extLst>
              <a:ext uri="{FF2B5EF4-FFF2-40B4-BE49-F238E27FC236}">
                <a16:creationId xmlns:a16="http://schemas.microsoft.com/office/drawing/2014/main" id="{47B874B4-2A23-6B2E-13B4-41DF93D0F50D}"/>
              </a:ext>
            </a:extLst>
          </p:cNvPr>
          <p:cNvSpPr>
            <a:spLocks noGrp="1"/>
          </p:cNvSpPr>
          <p:nvPr>
            <p:ph type="dt" sz="half" idx="10"/>
          </p:nvPr>
        </p:nvSpPr>
        <p:spPr/>
        <p:txBody>
          <a:bodyPr/>
          <a:lstStyle/>
          <a:p>
            <a:fld id="{323C7BE1-67B9-5941-A9CD-FE6AEB98B9F2}" type="datetime1">
              <a:rPr lang="sv-SE" smtClean="0"/>
              <a:t>2023-09-21</a:t>
            </a:fld>
            <a:endParaRPr lang="en-GB" dirty="0"/>
          </a:p>
        </p:txBody>
      </p:sp>
      <p:sp>
        <p:nvSpPr>
          <p:cNvPr id="10" name="Footer Placeholder 9">
            <a:extLst>
              <a:ext uri="{FF2B5EF4-FFF2-40B4-BE49-F238E27FC236}">
                <a16:creationId xmlns:a16="http://schemas.microsoft.com/office/drawing/2014/main" id="{9F530B4D-3326-5EF3-762C-1289711B152A}"/>
              </a:ext>
            </a:extLst>
          </p:cNvPr>
          <p:cNvSpPr>
            <a:spLocks noGrp="1"/>
          </p:cNvSpPr>
          <p:nvPr>
            <p:ph type="ftr" sz="quarter" idx="11"/>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D772C6DD-7209-CCED-7371-A0BA6BC27E7E}"/>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06187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tex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3EA80B-C35F-4C41-51B8-3B51EA4EC1D3}"/>
              </a:ext>
            </a:extLst>
          </p:cNvPr>
          <p:cNvSpPr/>
          <p:nvPr userDrawn="1"/>
        </p:nvSpPr>
        <p:spPr>
          <a:xfrm>
            <a:off x="5880447"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6101480" y="260350"/>
            <a:ext cx="5545137" cy="936625"/>
          </a:xfrm>
        </p:spPr>
        <p:txBody>
          <a:bodyPr anchor="ctr">
            <a:normAutofit/>
          </a:bodyPr>
          <a:lstStyle>
            <a:lvl1pPr>
              <a:defRPr sz="2800"/>
            </a:lvl1pPr>
          </a:lstStyle>
          <a:p>
            <a:r>
              <a:rPr lang="sv-SE"/>
              <a:t>Klicka här för att ändra mall för rubrikformat</a:t>
            </a:r>
            <a:endParaRPr lang="en-GB" dirty="0"/>
          </a:p>
        </p:txBody>
      </p:sp>
      <p:sp>
        <p:nvSpPr>
          <p:cNvPr id="3" name="Picture Placeholder 2">
            <a:extLst>
              <a:ext uri="{FF2B5EF4-FFF2-40B4-BE49-F238E27FC236}">
                <a16:creationId xmlns:a16="http://schemas.microsoft.com/office/drawing/2014/main" id="{DACE4820-0D7C-1D98-C026-2A0B661514DF}"/>
              </a:ext>
            </a:extLst>
          </p:cNvPr>
          <p:cNvSpPr>
            <a:spLocks noGrp="1"/>
          </p:cNvSpPr>
          <p:nvPr>
            <p:ph type="pic" idx="1" hasCustomPrompt="1"/>
          </p:nvPr>
        </p:nvSpPr>
        <p:spPr>
          <a:xfrm>
            <a:off x="-1" y="0"/>
            <a:ext cx="5540723" cy="6527988"/>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 </a:t>
            </a:r>
          </a:p>
          <a:p>
            <a:endParaRPr lang="en-GB" dirty="0"/>
          </a:p>
          <a:p>
            <a:endParaRPr lang="en-GB" dirty="0"/>
          </a:p>
          <a:p>
            <a:endParaRPr lang="en-GB" dirty="0"/>
          </a:p>
          <a:p>
            <a:r>
              <a:rPr lang="en-GB" dirty="0"/>
              <a:t>Click to add picture</a:t>
            </a:r>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6101480"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9" name="Date Placeholder 8">
            <a:extLst>
              <a:ext uri="{FF2B5EF4-FFF2-40B4-BE49-F238E27FC236}">
                <a16:creationId xmlns:a16="http://schemas.microsoft.com/office/drawing/2014/main" id="{332C5DED-D296-07F6-0A82-BE06DCF85F86}"/>
              </a:ext>
            </a:extLst>
          </p:cNvPr>
          <p:cNvSpPr>
            <a:spLocks noGrp="1"/>
          </p:cNvSpPr>
          <p:nvPr>
            <p:ph type="dt" sz="half" idx="10"/>
          </p:nvPr>
        </p:nvSpPr>
        <p:spPr/>
        <p:txBody>
          <a:bodyPr/>
          <a:lstStyle/>
          <a:p>
            <a:fld id="{323C7BE1-67B9-5941-A9CD-FE6AEB98B9F2}" type="datetime1">
              <a:rPr lang="sv-SE" smtClean="0"/>
              <a:t>2023-09-21</a:t>
            </a:fld>
            <a:endParaRPr lang="en-GB" dirty="0"/>
          </a:p>
        </p:txBody>
      </p:sp>
      <p:sp>
        <p:nvSpPr>
          <p:cNvPr id="10" name="Footer Placeholder 9">
            <a:extLst>
              <a:ext uri="{FF2B5EF4-FFF2-40B4-BE49-F238E27FC236}">
                <a16:creationId xmlns:a16="http://schemas.microsoft.com/office/drawing/2014/main" id="{662F0534-3AA4-CDD3-3F84-E332170DC412}"/>
              </a:ext>
            </a:extLst>
          </p:cNvPr>
          <p:cNvSpPr>
            <a:spLocks noGrp="1"/>
          </p:cNvSpPr>
          <p:nvPr>
            <p:ph type="ftr" sz="quarter" idx="11"/>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0F51997A-D1C3-44EA-0DD3-CD803CAD7B36}"/>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57855864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557619" y="260350"/>
            <a:ext cx="5545137" cy="936625"/>
          </a:xfrm>
        </p:spPr>
        <p:txBody>
          <a:bodyPr anchor="ctr">
            <a:normAutofit/>
          </a:bodyPr>
          <a:lstStyle>
            <a:lvl1pPr>
              <a:defRPr sz="2800"/>
            </a:lvl1pPr>
          </a:lstStyle>
          <a:p>
            <a:r>
              <a:rPr lang="sv-SE"/>
              <a:t>Klicka här för att ändra mall för rubrikformat</a:t>
            </a:r>
            <a:endParaRPr lang="en-GB" dirty="0"/>
          </a:p>
        </p:txBody>
      </p:sp>
      <p:sp>
        <p:nvSpPr>
          <p:cNvPr id="3" name="Picture Placeholder 2">
            <a:extLst>
              <a:ext uri="{FF2B5EF4-FFF2-40B4-BE49-F238E27FC236}">
                <a16:creationId xmlns:a16="http://schemas.microsoft.com/office/drawing/2014/main" id="{DACE4820-0D7C-1D98-C026-2A0B661514DF}"/>
              </a:ext>
            </a:extLst>
          </p:cNvPr>
          <p:cNvSpPr>
            <a:spLocks noGrp="1"/>
          </p:cNvSpPr>
          <p:nvPr>
            <p:ph type="pic" idx="1"/>
          </p:nvPr>
        </p:nvSpPr>
        <p:spPr>
          <a:xfrm>
            <a:off x="6453962" y="0"/>
            <a:ext cx="5738037" cy="31680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z="1600"/>
              <a:t>Klicka på ikonen för att lägga till en bild</a:t>
            </a:r>
            <a:endParaRPr lang="en-GB" dirty="0"/>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557619"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9" name="Picture Placeholder 2">
            <a:extLst>
              <a:ext uri="{FF2B5EF4-FFF2-40B4-BE49-F238E27FC236}">
                <a16:creationId xmlns:a16="http://schemas.microsoft.com/office/drawing/2014/main" id="{1FA3D8D6-55A9-2CA2-7A80-E929074156F8}"/>
              </a:ext>
            </a:extLst>
          </p:cNvPr>
          <p:cNvSpPr>
            <a:spLocks noGrp="1"/>
          </p:cNvSpPr>
          <p:nvPr>
            <p:ph type="pic" idx="13"/>
          </p:nvPr>
        </p:nvSpPr>
        <p:spPr>
          <a:xfrm>
            <a:off x="6453961" y="3357131"/>
            <a:ext cx="5738037" cy="31680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z="1600"/>
              <a:t>Klicka på ikonen för att lägga till en bild</a:t>
            </a:r>
            <a:endParaRPr lang="en-GB" dirty="0"/>
          </a:p>
        </p:txBody>
      </p:sp>
      <p:sp>
        <p:nvSpPr>
          <p:cNvPr id="10" name="Date Placeholder 9">
            <a:extLst>
              <a:ext uri="{FF2B5EF4-FFF2-40B4-BE49-F238E27FC236}">
                <a16:creationId xmlns:a16="http://schemas.microsoft.com/office/drawing/2014/main" id="{FB5EFBA8-F415-D921-BFC7-FE6106C2AFA8}"/>
              </a:ext>
            </a:extLst>
          </p:cNvPr>
          <p:cNvSpPr>
            <a:spLocks noGrp="1"/>
          </p:cNvSpPr>
          <p:nvPr>
            <p:ph type="dt" sz="half" idx="14"/>
          </p:nvPr>
        </p:nvSpPr>
        <p:spPr/>
        <p:txBody>
          <a:bodyPr/>
          <a:lstStyle/>
          <a:p>
            <a:fld id="{323C7BE1-67B9-5941-A9CD-FE6AEB98B9F2}" type="datetime1">
              <a:rPr lang="sv-SE" smtClean="0"/>
              <a:t>2023-09-21</a:t>
            </a:fld>
            <a:endParaRPr lang="en-GB" dirty="0"/>
          </a:p>
        </p:txBody>
      </p:sp>
      <p:sp>
        <p:nvSpPr>
          <p:cNvPr id="11" name="Footer Placeholder 10">
            <a:extLst>
              <a:ext uri="{FF2B5EF4-FFF2-40B4-BE49-F238E27FC236}">
                <a16:creationId xmlns:a16="http://schemas.microsoft.com/office/drawing/2014/main" id="{37A6D0FF-A7B4-0640-B8E4-154523E1F648}"/>
              </a:ext>
            </a:extLst>
          </p:cNvPr>
          <p:cNvSpPr>
            <a:spLocks noGrp="1"/>
          </p:cNvSpPr>
          <p:nvPr>
            <p:ph type="ftr" sz="quarter" idx="15"/>
          </p:nvPr>
        </p:nvSpPr>
        <p:spPr/>
        <p:txBody>
          <a:bodyPr/>
          <a:lstStyle/>
          <a:p>
            <a:r>
              <a:rPr lang="en-GB"/>
              <a:t>YOUR DEPARTMENT NAME</a:t>
            </a:r>
            <a:endParaRPr lang="en-GB" dirty="0"/>
          </a:p>
        </p:txBody>
      </p:sp>
      <p:sp>
        <p:nvSpPr>
          <p:cNvPr id="12" name="Slide Number Placeholder 11">
            <a:extLst>
              <a:ext uri="{FF2B5EF4-FFF2-40B4-BE49-F238E27FC236}">
                <a16:creationId xmlns:a16="http://schemas.microsoft.com/office/drawing/2014/main" id="{8428777F-85CB-4B68-3C93-A3F319825C62}"/>
              </a:ext>
            </a:extLst>
          </p:cNvPr>
          <p:cNvSpPr>
            <a:spLocks noGrp="1"/>
          </p:cNvSpPr>
          <p:nvPr>
            <p:ph type="sldNum" sz="quarter" idx="16"/>
          </p:nvPr>
        </p:nvSpPr>
        <p:spPr/>
        <p:txBody>
          <a:bodyPr/>
          <a:lstStyle/>
          <a:p>
            <a:fld id="{B3284CE9-EFAB-9F4B-868A-1F02DB69B64D}" type="slidenum">
              <a:rPr lang="en-GB" smtClean="0"/>
              <a:pPr/>
              <a:t>‹#›</a:t>
            </a:fld>
            <a:endParaRPr lang="en-GB"/>
          </a:p>
        </p:txBody>
      </p:sp>
      <p:sp>
        <p:nvSpPr>
          <p:cNvPr id="5" name="Rectangle 4">
            <a:extLst>
              <a:ext uri="{FF2B5EF4-FFF2-40B4-BE49-F238E27FC236}">
                <a16:creationId xmlns:a16="http://schemas.microsoft.com/office/drawing/2014/main" id="{93BEEBA2-C00C-AC90-0B29-AE6E85DB1C01}"/>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54075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pictures with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ACE4820-0D7C-1D98-C026-2A0B661514DF}"/>
              </a:ext>
            </a:extLst>
          </p:cNvPr>
          <p:cNvSpPr>
            <a:spLocks noGrp="1"/>
          </p:cNvSpPr>
          <p:nvPr>
            <p:ph type="pic" idx="1"/>
          </p:nvPr>
        </p:nvSpPr>
        <p:spPr>
          <a:xfrm>
            <a:off x="0" y="0"/>
            <a:ext cx="5543897" cy="31716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z="1600"/>
              <a:t>Klicka på ikonen för att lägga till en bild</a:t>
            </a:r>
            <a:endParaRPr lang="en-GB" dirty="0"/>
          </a:p>
        </p:txBody>
      </p:sp>
      <p:sp>
        <p:nvSpPr>
          <p:cNvPr id="9" name="Picture Placeholder 2">
            <a:extLst>
              <a:ext uri="{FF2B5EF4-FFF2-40B4-BE49-F238E27FC236}">
                <a16:creationId xmlns:a16="http://schemas.microsoft.com/office/drawing/2014/main" id="{1FA3D8D6-55A9-2CA2-7A80-E929074156F8}"/>
              </a:ext>
            </a:extLst>
          </p:cNvPr>
          <p:cNvSpPr>
            <a:spLocks noGrp="1"/>
          </p:cNvSpPr>
          <p:nvPr>
            <p:ph type="pic" idx="13"/>
          </p:nvPr>
        </p:nvSpPr>
        <p:spPr>
          <a:xfrm>
            <a:off x="1" y="3350274"/>
            <a:ext cx="5543896" cy="31716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z="1600"/>
              <a:t>Klicka på ikonen för att lägga till en bild</a:t>
            </a:r>
            <a:endParaRPr lang="en-GB" dirty="0"/>
          </a:p>
        </p:txBody>
      </p:sp>
      <p:sp>
        <p:nvSpPr>
          <p:cNvPr id="5" name="Date Placeholder 4">
            <a:extLst>
              <a:ext uri="{FF2B5EF4-FFF2-40B4-BE49-F238E27FC236}">
                <a16:creationId xmlns:a16="http://schemas.microsoft.com/office/drawing/2014/main" id="{273FA737-2DBE-5DBD-1565-E473AB8FC0EC}"/>
              </a:ext>
            </a:extLst>
          </p:cNvPr>
          <p:cNvSpPr>
            <a:spLocks noGrp="1"/>
          </p:cNvSpPr>
          <p:nvPr>
            <p:ph type="dt" sz="half" idx="14"/>
          </p:nvPr>
        </p:nvSpPr>
        <p:spPr/>
        <p:txBody>
          <a:bodyPr/>
          <a:lstStyle/>
          <a:p>
            <a:fld id="{0E434AD8-5D9E-374C-8A18-E8246521CF97}" type="datetime1">
              <a:rPr lang="sv-SE" smtClean="0"/>
              <a:t>2023-09-21</a:t>
            </a:fld>
            <a:endParaRPr lang="en-GB" dirty="0"/>
          </a:p>
        </p:txBody>
      </p:sp>
      <p:sp>
        <p:nvSpPr>
          <p:cNvPr id="6" name="Footer Placeholder 5">
            <a:extLst>
              <a:ext uri="{FF2B5EF4-FFF2-40B4-BE49-F238E27FC236}">
                <a16:creationId xmlns:a16="http://schemas.microsoft.com/office/drawing/2014/main" id="{140AFC14-5107-16B1-6381-BCB85C679ECB}"/>
              </a:ext>
            </a:extLst>
          </p:cNvPr>
          <p:cNvSpPr>
            <a:spLocks noGrp="1"/>
          </p:cNvSpPr>
          <p:nvPr>
            <p:ph type="ftr" sz="quarter" idx="15"/>
          </p:nvPr>
        </p:nvSpPr>
        <p:spPr/>
        <p:txBody>
          <a:bodyPr/>
          <a:lstStyle/>
          <a:p>
            <a:r>
              <a:rPr lang="en-GB"/>
              <a:t>YOUR DEPARTMENT NAME</a:t>
            </a:r>
            <a:endParaRPr lang="en-GB" dirty="0"/>
          </a:p>
        </p:txBody>
      </p:sp>
      <p:sp>
        <p:nvSpPr>
          <p:cNvPr id="7" name="Slide Number Placeholder 6">
            <a:extLst>
              <a:ext uri="{FF2B5EF4-FFF2-40B4-BE49-F238E27FC236}">
                <a16:creationId xmlns:a16="http://schemas.microsoft.com/office/drawing/2014/main" id="{EF4D57B3-B82C-44DD-258F-A234DE81EF28}"/>
              </a:ext>
            </a:extLst>
          </p:cNvPr>
          <p:cNvSpPr>
            <a:spLocks noGrp="1"/>
          </p:cNvSpPr>
          <p:nvPr>
            <p:ph type="sldNum" sz="quarter" idx="16"/>
          </p:nvPr>
        </p:nvSpPr>
        <p:spPr/>
        <p:txBody>
          <a:bodyPr/>
          <a:lstStyle/>
          <a:p>
            <a:fld id="{B3284CE9-EFAB-9F4B-868A-1F02DB69B64D}" type="slidenum">
              <a:rPr lang="en-GB" smtClean="0"/>
              <a:pPr/>
              <a:t>‹#›</a:t>
            </a:fld>
            <a:endParaRPr lang="en-GB"/>
          </a:p>
        </p:txBody>
      </p:sp>
      <p:sp>
        <p:nvSpPr>
          <p:cNvPr id="8" name="Rectangle 7">
            <a:extLst>
              <a:ext uri="{FF2B5EF4-FFF2-40B4-BE49-F238E27FC236}">
                <a16:creationId xmlns:a16="http://schemas.microsoft.com/office/drawing/2014/main" id="{8A923979-3CBA-AA8D-6648-A49E5E3D5B23}"/>
              </a:ext>
            </a:extLst>
          </p:cNvPr>
          <p:cNvSpPr/>
          <p:nvPr userDrawn="1"/>
        </p:nvSpPr>
        <p:spPr>
          <a:xfrm>
            <a:off x="5880447"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11" name="Title 1">
            <a:extLst>
              <a:ext uri="{FF2B5EF4-FFF2-40B4-BE49-F238E27FC236}">
                <a16:creationId xmlns:a16="http://schemas.microsoft.com/office/drawing/2014/main" id="{0565FF08-C07A-F636-263C-773DE94EEA8F}"/>
              </a:ext>
            </a:extLst>
          </p:cNvPr>
          <p:cNvSpPr>
            <a:spLocks noGrp="1"/>
          </p:cNvSpPr>
          <p:nvPr>
            <p:ph type="title"/>
          </p:nvPr>
        </p:nvSpPr>
        <p:spPr>
          <a:xfrm>
            <a:off x="6101480" y="260350"/>
            <a:ext cx="5545137" cy="936625"/>
          </a:xfrm>
        </p:spPr>
        <p:txBody>
          <a:bodyPr anchor="ctr">
            <a:normAutofit/>
          </a:bodyPr>
          <a:lstStyle>
            <a:lvl1pPr>
              <a:defRPr sz="2800"/>
            </a:lvl1pPr>
          </a:lstStyle>
          <a:p>
            <a:r>
              <a:rPr lang="sv-SE"/>
              <a:t>Klicka här för att ändra mall för rubrikformat</a:t>
            </a:r>
            <a:endParaRPr lang="en-GB" dirty="0"/>
          </a:p>
        </p:txBody>
      </p:sp>
      <p:sp>
        <p:nvSpPr>
          <p:cNvPr id="12" name="Text Placeholder 3">
            <a:extLst>
              <a:ext uri="{FF2B5EF4-FFF2-40B4-BE49-F238E27FC236}">
                <a16:creationId xmlns:a16="http://schemas.microsoft.com/office/drawing/2014/main" id="{C9C18363-823D-77F9-919A-51B95E7C410D}"/>
              </a:ext>
            </a:extLst>
          </p:cNvPr>
          <p:cNvSpPr>
            <a:spLocks noGrp="1"/>
          </p:cNvSpPr>
          <p:nvPr>
            <p:ph type="body" sz="half" idx="2"/>
          </p:nvPr>
        </p:nvSpPr>
        <p:spPr>
          <a:xfrm>
            <a:off x="6101480"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Tree>
    <p:extLst>
      <p:ext uri="{BB962C8B-B14F-4D97-AF65-F5344CB8AC3E}">
        <p14:creationId xmlns:p14="http://schemas.microsoft.com/office/powerpoint/2010/main" val="3784627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57925ED-3C6E-D2BC-524C-03F95AFD69F9}"/>
              </a:ext>
            </a:extLst>
          </p:cNvPr>
          <p:cNvSpPr>
            <a:spLocks noGrp="1"/>
          </p:cNvSpPr>
          <p:nvPr>
            <p:ph type="pic" sz="quarter" idx="13"/>
          </p:nvPr>
        </p:nvSpPr>
        <p:spPr>
          <a:xfrm>
            <a:off x="0" y="-1"/>
            <a:ext cx="12192000" cy="6521841"/>
          </a:xfrm>
        </p:spPr>
        <p:txBody>
          <a:bodyPr/>
          <a:lstStyle>
            <a:lvl1pPr marL="12700" indent="0" algn="ctr">
              <a:buNone/>
              <a:defRPr sz="1600"/>
            </a:lvl1pPr>
          </a:lstStyle>
          <a:p>
            <a:r>
              <a:rPr lang="sv-SE"/>
              <a:t>Klicka på ikonen för att lägga till en bild</a:t>
            </a:r>
            <a:endParaRPr lang="en-GB" dirty="0"/>
          </a:p>
        </p:txBody>
      </p:sp>
      <p:sp>
        <p:nvSpPr>
          <p:cNvPr id="2" name="Date Placeholder 1">
            <a:extLst>
              <a:ext uri="{FF2B5EF4-FFF2-40B4-BE49-F238E27FC236}">
                <a16:creationId xmlns:a16="http://schemas.microsoft.com/office/drawing/2014/main" id="{48A6EA2C-8811-28BF-A8D8-8A81FA6B20BE}"/>
              </a:ext>
            </a:extLst>
          </p:cNvPr>
          <p:cNvSpPr>
            <a:spLocks noGrp="1"/>
          </p:cNvSpPr>
          <p:nvPr>
            <p:ph type="dt" sz="half" idx="14"/>
          </p:nvPr>
        </p:nvSpPr>
        <p:spPr/>
        <p:txBody>
          <a:bodyPr/>
          <a:lstStyle/>
          <a:p>
            <a:fld id="{323C7BE1-67B9-5941-A9CD-FE6AEB98B9F2}" type="datetime1">
              <a:rPr lang="sv-SE" smtClean="0"/>
              <a:t>2023-09-21</a:t>
            </a:fld>
            <a:endParaRPr lang="en-GB" dirty="0"/>
          </a:p>
        </p:txBody>
      </p:sp>
      <p:sp>
        <p:nvSpPr>
          <p:cNvPr id="3" name="Footer Placeholder 2">
            <a:extLst>
              <a:ext uri="{FF2B5EF4-FFF2-40B4-BE49-F238E27FC236}">
                <a16:creationId xmlns:a16="http://schemas.microsoft.com/office/drawing/2014/main" id="{66F74CE5-7877-FF40-E2D2-D71BF90E9C3B}"/>
              </a:ext>
            </a:extLst>
          </p:cNvPr>
          <p:cNvSpPr>
            <a:spLocks noGrp="1"/>
          </p:cNvSpPr>
          <p:nvPr>
            <p:ph type="ftr" sz="quarter" idx="15"/>
          </p:nvPr>
        </p:nvSpPr>
        <p:spPr/>
        <p:txBody>
          <a:bodyPr/>
          <a:lstStyle/>
          <a:p>
            <a:r>
              <a:rPr lang="en-GB"/>
              <a:t>YOUR DEPARTMENT NAME</a:t>
            </a:r>
            <a:endParaRPr lang="en-GB" dirty="0"/>
          </a:p>
        </p:txBody>
      </p:sp>
      <p:sp>
        <p:nvSpPr>
          <p:cNvPr id="4" name="Slide Number Placeholder 3">
            <a:extLst>
              <a:ext uri="{FF2B5EF4-FFF2-40B4-BE49-F238E27FC236}">
                <a16:creationId xmlns:a16="http://schemas.microsoft.com/office/drawing/2014/main" id="{D6A08267-CE22-825F-FEB3-75D87DFB2D00}"/>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36282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ll screen image with ca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57925ED-3C6E-D2BC-524C-03F95AFD69F9}"/>
              </a:ext>
            </a:extLst>
          </p:cNvPr>
          <p:cNvSpPr>
            <a:spLocks noGrp="1"/>
          </p:cNvSpPr>
          <p:nvPr>
            <p:ph type="pic" sz="quarter" idx="13"/>
          </p:nvPr>
        </p:nvSpPr>
        <p:spPr>
          <a:xfrm>
            <a:off x="0" y="0"/>
            <a:ext cx="12192000" cy="6528281"/>
          </a:xfrm>
        </p:spPr>
        <p:txBody>
          <a:bodyPr/>
          <a:lstStyle>
            <a:lvl1pPr marL="12700" indent="0" algn="ctr">
              <a:buNone/>
              <a:defRPr sz="1600"/>
            </a:lvl1pPr>
          </a:lstStyle>
          <a:p>
            <a:r>
              <a:rPr lang="sv-SE"/>
              <a:t>Klicka på ikonen för att lägga till en bild</a:t>
            </a:r>
            <a:endParaRPr lang="en-GB" dirty="0"/>
          </a:p>
        </p:txBody>
      </p:sp>
      <p:sp>
        <p:nvSpPr>
          <p:cNvPr id="2" name="Text Placeholder 12">
            <a:extLst>
              <a:ext uri="{FF2B5EF4-FFF2-40B4-BE49-F238E27FC236}">
                <a16:creationId xmlns:a16="http://schemas.microsoft.com/office/drawing/2014/main" id="{6B115ABF-A9C0-7083-19A9-0EA9F3539AE8}"/>
              </a:ext>
            </a:extLst>
          </p:cNvPr>
          <p:cNvSpPr>
            <a:spLocks noGrp="1"/>
          </p:cNvSpPr>
          <p:nvPr>
            <p:ph type="body" sz="quarter" idx="14" hasCustomPrompt="1"/>
          </p:nvPr>
        </p:nvSpPr>
        <p:spPr>
          <a:xfrm>
            <a:off x="8593742" y="2081338"/>
            <a:ext cx="2695324" cy="2695324"/>
          </a:xfrm>
          <a:prstGeom prst="rect">
            <a:avLst/>
          </a:prstGeom>
          <a:solidFill>
            <a:schemeClr val="tx1"/>
          </a:solidFill>
          <a:ln w="3175">
            <a:solidFill>
              <a:schemeClr val="bg1"/>
            </a:solidFill>
          </a:ln>
        </p:spPr>
        <p:txBody>
          <a:bodyPr lIns="288000" tIns="180000" rIns="180000" bIns="180000" anchor="ctr">
            <a:normAutofit/>
          </a:bodyPr>
          <a:lstStyle>
            <a:lvl1pPr marL="0" indent="0" algn="l">
              <a:spcBef>
                <a:spcPts val="0"/>
              </a:spcBef>
              <a:buNone/>
              <a:defRPr sz="2000" b="1">
                <a:solidFill>
                  <a:schemeClr val="bg1"/>
                </a:solidFill>
              </a:defRPr>
            </a:lvl1pPr>
          </a:lstStyle>
          <a:p>
            <a:pPr lvl="0"/>
            <a:r>
              <a:rPr lang="en-GB" noProof="0" dirty="0"/>
              <a:t>Click to add caption</a:t>
            </a:r>
          </a:p>
        </p:txBody>
      </p:sp>
      <p:sp>
        <p:nvSpPr>
          <p:cNvPr id="3" name="Date Placeholder 2">
            <a:extLst>
              <a:ext uri="{FF2B5EF4-FFF2-40B4-BE49-F238E27FC236}">
                <a16:creationId xmlns:a16="http://schemas.microsoft.com/office/drawing/2014/main" id="{8808CA53-CC97-961B-0FD8-0ACD9166C5B2}"/>
              </a:ext>
            </a:extLst>
          </p:cNvPr>
          <p:cNvSpPr>
            <a:spLocks noGrp="1"/>
          </p:cNvSpPr>
          <p:nvPr>
            <p:ph type="dt" sz="half" idx="15"/>
          </p:nvPr>
        </p:nvSpPr>
        <p:spPr/>
        <p:txBody>
          <a:bodyPr/>
          <a:lstStyle/>
          <a:p>
            <a:fld id="{323C7BE1-67B9-5941-A9CD-FE6AEB98B9F2}" type="datetime1">
              <a:rPr lang="sv-SE" smtClean="0"/>
              <a:t>2023-09-21</a:t>
            </a:fld>
            <a:endParaRPr lang="en-GB" dirty="0"/>
          </a:p>
        </p:txBody>
      </p:sp>
      <p:sp>
        <p:nvSpPr>
          <p:cNvPr id="6" name="Footer Placeholder 5">
            <a:extLst>
              <a:ext uri="{FF2B5EF4-FFF2-40B4-BE49-F238E27FC236}">
                <a16:creationId xmlns:a16="http://schemas.microsoft.com/office/drawing/2014/main" id="{2E4E3B6A-F6FA-DE48-9536-B04BF2E88240}"/>
              </a:ext>
            </a:extLst>
          </p:cNvPr>
          <p:cNvSpPr>
            <a:spLocks noGrp="1"/>
          </p:cNvSpPr>
          <p:nvPr>
            <p:ph type="ftr" sz="quarter" idx="16"/>
          </p:nvPr>
        </p:nvSpPr>
        <p:spPr/>
        <p:txBody>
          <a:bodyPr/>
          <a:lstStyle/>
          <a:p>
            <a:r>
              <a:rPr lang="en-GB"/>
              <a:t>YOUR DEPARTMENT NAME</a:t>
            </a:r>
            <a:endParaRPr lang="en-GB" dirty="0"/>
          </a:p>
        </p:txBody>
      </p:sp>
      <p:sp>
        <p:nvSpPr>
          <p:cNvPr id="8" name="Slide Number Placeholder 7">
            <a:extLst>
              <a:ext uri="{FF2B5EF4-FFF2-40B4-BE49-F238E27FC236}">
                <a16:creationId xmlns:a16="http://schemas.microsoft.com/office/drawing/2014/main" id="{6799A885-8538-4FC7-FC8F-139521DF98D8}"/>
              </a:ext>
            </a:extLst>
          </p:cNvPr>
          <p:cNvSpPr>
            <a:spLocks noGrp="1"/>
          </p:cNvSpPr>
          <p:nvPr>
            <p:ph type="sldNum" sz="quarter" idx="17"/>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83876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screen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0D4C0260-5644-9528-63A7-842FE461CF19}"/>
              </a:ext>
            </a:extLst>
          </p:cNvPr>
          <p:cNvSpPr>
            <a:spLocks noGrp="1"/>
          </p:cNvSpPr>
          <p:nvPr>
            <p:ph type="media" sz="quarter" idx="13"/>
          </p:nvPr>
        </p:nvSpPr>
        <p:spPr>
          <a:xfrm>
            <a:off x="0" y="-1"/>
            <a:ext cx="12192000" cy="6509903"/>
          </a:xfrm>
        </p:spPr>
        <p:txBody>
          <a:bodyPr>
            <a:normAutofit/>
          </a:bodyPr>
          <a:lstStyle>
            <a:lvl1pPr marL="12700" indent="0" algn="ctr">
              <a:buNone/>
              <a:defRPr sz="1600"/>
            </a:lvl1pPr>
          </a:lstStyle>
          <a:p>
            <a:r>
              <a:rPr lang="sv-SE"/>
              <a:t>Klicka på ikonen för att lägga till ett medieklipp</a:t>
            </a:r>
            <a:endParaRPr lang="en-GB" dirty="0"/>
          </a:p>
        </p:txBody>
      </p:sp>
      <p:sp>
        <p:nvSpPr>
          <p:cNvPr id="10" name="Date Placeholder 9">
            <a:extLst>
              <a:ext uri="{FF2B5EF4-FFF2-40B4-BE49-F238E27FC236}">
                <a16:creationId xmlns:a16="http://schemas.microsoft.com/office/drawing/2014/main" id="{F4FAC3A0-DEB5-81E3-A40F-7B264A0EA62C}"/>
              </a:ext>
            </a:extLst>
          </p:cNvPr>
          <p:cNvSpPr>
            <a:spLocks noGrp="1"/>
          </p:cNvSpPr>
          <p:nvPr>
            <p:ph type="dt" sz="half" idx="14"/>
          </p:nvPr>
        </p:nvSpPr>
        <p:spPr/>
        <p:txBody>
          <a:bodyPr/>
          <a:lstStyle/>
          <a:p>
            <a:fld id="{323C7BE1-67B9-5941-A9CD-FE6AEB98B9F2}" type="datetime1">
              <a:rPr lang="sv-SE" smtClean="0"/>
              <a:t>2023-09-21</a:t>
            </a:fld>
            <a:endParaRPr lang="en-GB" dirty="0"/>
          </a:p>
        </p:txBody>
      </p:sp>
      <p:sp>
        <p:nvSpPr>
          <p:cNvPr id="11" name="Footer Placeholder 10">
            <a:extLst>
              <a:ext uri="{FF2B5EF4-FFF2-40B4-BE49-F238E27FC236}">
                <a16:creationId xmlns:a16="http://schemas.microsoft.com/office/drawing/2014/main" id="{697A248D-9CAC-D4C1-95F6-10AE2AAB4361}"/>
              </a:ext>
            </a:extLst>
          </p:cNvPr>
          <p:cNvSpPr>
            <a:spLocks noGrp="1"/>
          </p:cNvSpPr>
          <p:nvPr>
            <p:ph type="ftr" sz="quarter" idx="15"/>
          </p:nvPr>
        </p:nvSpPr>
        <p:spPr/>
        <p:txBody>
          <a:bodyPr/>
          <a:lstStyle/>
          <a:p>
            <a:r>
              <a:rPr lang="en-GB"/>
              <a:t>YOUR DEPARTMENT NAME</a:t>
            </a:r>
            <a:endParaRPr lang="en-GB" dirty="0"/>
          </a:p>
        </p:txBody>
      </p:sp>
      <p:sp>
        <p:nvSpPr>
          <p:cNvPr id="12" name="Slide Number Placeholder 11">
            <a:extLst>
              <a:ext uri="{FF2B5EF4-FFF2-40B4-BE49-F238E27FC236}">
                <a16:creationId xmlns:a16="http://schemas.microsoft.com/office/drawing/2014/main" id="{4B962CC8-0D63-F763-E8E3-12A960029E23}"/>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66695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ild med bildtex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8BAE2B-5F51-714A-F072-07D331E278E8}"/>
              </a:ext>
            </a:extLst>
          </p:cNvPr>
          <p:cNvSpPr/>
          <p:nvPr userDrawn="1"/>
        </p:nvSpPr>
        <p:spPr>
          <a:xfrm>
            <a:off x="0" y="-10450"/>
            <a:ext cx="3382596" cy="6531899"/>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320F6472-22EE-CA2A-B6E6-E123E735E535}"/>
              </a:ext>
            </a:extLst>
          </p:cNvPr>
          <p:cNvSpPr>
            <a:spLocks noGrp="1"/>
          </p:cNvSpPr>
          <p:nvPr>
            <p:ph type="body" sz="half" idx="2"/>
          </p:nvPr>
        </p:nvSpPr>
        <p:spPr>
          <a:xfrm>
            <a:off x="6258811" y="914399"/>
            <a:ext cx="5040000" cy="4320000"/>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10" name="Picture Placeholder 9">
            <a:extLst>
              <a:ext uri="{FF2B5EF4-FFF2-40B4-BE49-F238E27FC236}">
                <a16:creationId xmlns:a16="http://schemas.microsoft.com/office/drawing/2014/main" id="{D0C78E44-7E6E-8C2A-B4A4-FDE78FA888E8}"/>
              </a:ext>
            </a:extLst>
          </p:cNvPr>
          <p:cNvSpPr>
            <a:spLocks noGrp="1" noChangeAspect="1"/>
          </p:cNvSpPr>
          <p:nvPr>
            <p:ph type="pic" sz="quarter" idx="13"/>
          </p:nvPr>
        </p:nvSpPr>
        <p:spPr>
          <a:xfrm>
            <a:off x="1206928" y="914399"/>
            <a:ext cx="4320000" cy="4320000"/>
          </a:xfrm>
        </p:spPr>
        <p:txBody>
          <a:bodyPr>
            <a:normAutofit/>
          </a:bodyPr>
          <a:lstStyle>
            <a:lvl1pPr marL="12700" indent="0" algn="ctr">
              <a:buNone/>
              <a:defRPr sz="1600"/>
            </a:lvl1pPr>
          </a:lstStyle>
          <a:p>
            <a:r>
              <a:rPr lang="sv-SE"/>
              <a:t>Klicka på ikonen för att lägga till en bild</a:t>
            </a:r>
            <a:endParaRPr lang="en-GB" dirty="0"/>
          </a:p>
        </p:txBody>
      </p:sp>
      <p:sp>
        <p:nvSpPr>
          <p:cNvPr id="12" name="Date Placeholder 11">
            <a:extLst>
              <a:ext uri="{FF2B5EF4-FFF2-40B4-BE49-F238E27FC236}">
                <a16:creationId xmlns:a16="http://schemas.microsoft.com/office/drawing/2014/main" id="{27BFBA75-9563-CD49-78F6-17396208D315}"/>
              </a:ext>
            </a:extLst>
          </p:cNvPr>
          <p:cNvSpPr>
            <a:spLocks noGrp="1"/>
          </p:cNvSpPr>
          <p:nvPr>
            <p:ph type="dt" sz="half" idx="14"/>
          </p:nvPr>
        </p:nvSpPr>
        <p:spPr/>
        <p:txBody>
          <a:bodyPr/>
          <a:lstStyle/>
          <a:p>
            <a:fld id="{323C7BE1-67B9-5941-A9CD-FE6AEB98B9F2}" type="datetime1">
              <a:rPr lang="sv-SE" smtClean="0"/>
              <a:t>2023-09-21</a:t>
            </a:fld>
            <a:endParaRPr lang="en-GB" dirty="0"/>
          </a:p>
        </p:txBody>
      </p:sp>
      <p:sp>
        <p:nvSpPr>
          <p:cNvPr id="13" name="Footer Placeholder 12">
            <a:extLst>
              <a:ext uri="{FF2B5EF4-FFF2-40B4-BE49-F238E27FC236}">
                <a16:creationId xmlns:a16="http://schemas.microsoft.com/office/drawing/2014/main" id="{1F3C2B7F-136C-8094-B869-51DE2127DE95}"/>
              </a:ext>
            </a:extLst>
          </p:cNvPr>
          <p:cNvSpPr>
            <a:spLocks noGrp="1"/>
          </p:cNvSpPr>
          <p:nvPr>
            <p:ph type="ftr" sz="quarter" idx="15"/>
          </p:nvPr>
        </p:nvSpPr>
        <p:spPr/>
        <p:txBody>
          <a:bodyPr/>
          <a:lstStyle/>
          <a:p>
            <a:r>
              <a:rPr lang="en-GB"/>
              <a:t>YOUR DEPARTMENT NAME</a:t>
            </a:r>
            <a:endParaRPr lang="en-GB" dirty="0"/>
          </a:p>
        </p:txBody>
      </p:sp>
      <p:sp>
        <p:nvSpPr>
          <p:cNvPr id="14" name="Slide Number Placeholder 13">
            <a:extLst>
              <a:ext uri="{FF2B5EF4-FFF2-40B4-BE49-F238E27FC236}">
                <a16:creationId xmlns:a16="http://schemas.microsoft.com/office/drawing/2014/main" id="{C3F89138-6400-A602-296E-AC8EDD4C493C}"/>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687113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aption with 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8BAE2B-5F51-714A-F072-07D331E278E8}"/>
              </a:ext>
            </a:extLst>
          </p:cNvPr>
          <p:cNvSpPr/>
          <p:nvPr userDrawn="1"/>
        </p:nvSpPr>
        <p:spPr>
          <a:xfrm>
            <a:off x="8811175" y="-3075"/>
            <a:ext cx="3382596" cy="6519600"/>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320F6472-22EE-CA2A-B6E6-E123E735E535}"/>
              </a:ext>
            </a:extLst>
          </p:cNvPr>
          <p:cNvSpPr>
            <a:spLocks noGrp="1"/>
          </p:cNvSpPr>
          <p:nvPr>
            <p:ph type="body" sz="half" idx="2"/>
          </p:nvPr>
        </p:nvSpPr>
        <p:spPr>
          <a:xfrm>
            <a:off x="1217339" y="914399"/>
            <a:ext cx="5040000" cy="4320000"/>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10" name="Picture Placeholder 9">
            <a:extLst>
              <a:ext uri="{FF2B5EF4-FFF2-40B4-BE49-F238E27FC236}">
                <a16:creationId xmlns:a16="http://schemas.microsoft.com/office/drawing/2014/main" id="{D0C78E44-7E6E-8C2A-B4A4-FDE78FA888E8}"/>
              </a:ext>
            </a:extLst>
          </p:cNvPr>
          <p:cNvSpPr>
            <a:spLocks noGrp="1" noChangeAspect="1"/>
          </p:cNvSpPr>
          <p:nvPr>
            <p:ph type="pic" sz="quarter" idx="13"/>
          </p:nvPr>
        </p:nvSpPr>
        <p:spPr>
          <a:xfrm>
            <a:off x="6833028" y="914399"/>
            <a:ext cx="4320000" cy="4320000"/>
          </a:xfrm>
        </p:spPr>
        <p:txBody>
          <a:bodyPr>
            <a:normAutofit/>
          </a:bodyPr>
          <a:lstStyle>
            <a:lvl1pPr marL="12700" indent="0" algn="ctr">
              <a:buNone/>
              <a:defRPr sz="1600"/>
            </a:lvl1pPr>
          </a:lstStyle>
          <a:p>
            <a:r>
              <a:rPr lang="sv-SE"/>
              <a:t>Klicka på ikonen för att lägga till en bild</a:t>
            </a:r>
            <a:endParaRPr lang="en-GB" dirty="0"/>
          </a:p>
        </p:txBody>
      </p:sp>
      <p:sp>
        <p:nvSpPr>
          <p:cNvPr id="12" name="Date Placeholder 11">
            <a:extLst>
              <a:ext uri="{FF2B5EF4-FFF2-40B4-BE49-F238E27FC236}">
                <a16:creationId xmlns:a16="http://schemas.microsoft.com/office/drawing/2014/main" id="{4FFF6DAF-C0AF-40A8-3958-856CA5A823EF}"/>
              </a:ext>
            </a:extLst>
          </p:cNvPr>
          <p:cNvSpPr>
            <a:spLocks noGrp="1"/>
          </p:cNvSpPr>
          <p:nvPr>
            <p:ph type="dt" sz="half" idx="14"/>
          </p:nvPr>
        </p:nvSpPr>
        <p:spPr/>
        <p:txBody>
          <a:bodyPr/>
          <a:lstStyle/>
          <a:p>
            <a:fld id="{323C7BE1-67B9-5941-A9CD-FE6AEB98B9F2}" type="datetime1">
              <a:rPr lang="sv-SE" smtClean="0"/>
              <a:t>2023-09-21</a:t>
            </a:fld>
            <a:endParaRPr lang="en-GB" dirty="0"/>
          </a:p>
        </p:txBody>
      </p:sp>
      <p:sp>
        <p:nvSpPr>
          <p:cNvPr id="13" name="Footer Placeholder 12">
            <a:extLst>
              <a:ext uri="{FF2B5EF4-FFF2-40B4-BE49-F238E27FC236}">
                <a16:creationId xmlns:a16="http://schemas.microsoft.com/office/drawing/2014/main" id="{A0125F47-D166-BAD6-B865-3108D4817CF4}"/>
              </a:ext>
            </a:extLst>
          </p:cNvPr>
          <p:cNvSpPr>
            <a:spLocks noGrp="1"/>
          </p:cNvSpPr>
          <p:nvPr>
            <p:ph type="ftr" sz="quarter" idx="15"/>
          </p:nvPr>
        </p:nvSpPr>
        <p:spPr/>
        <p:txBody>
          <a:bodyPr/>
          <a:lstStyle/>
          <a:p>
            <a:r>
              <a:rPr lang="en-GB"/>
              <a:t>YOUR DEPARTMENT NAME</a:t>
            </a:r>
            <a:endParaRPr lang="en-GB" dirty="0"/>
          </a:p>
        </p:txBody>
      </p:sp>
      <p:sp>
        <p:nvSpPr>
          <p:cNvPr id="14" name="Slide Number Placeholder 13">
            <a:extLst>
              <a:ext uri="{FF2B5EF4-FFF2-40B4-BE49-F238E27FC236}">
                <a16:creationId xmlns:a16="http://schemas.microsoft.com/office/drawing/2014/main" id="{AD2AC487-007D-25B7-0E2D-E50276DC8D79}"/>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82056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images and optional captions">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6F69CA18-3328-A347-11DC-55778274B577}"/>
              </a:ext>
            </a:extLst>
          </p:cNvPr>
          <p:cNvSpPr>
            <a:spLocks noGrp="1"/>
          </p:cNvSpPr>
          <p:nvPr>
            <p:ph type="pic" sz="quarter" idx="13"/>
          </p:nvPr>
        </p:nvSpPr>
        <p:spPr>
          <a:xfrm>
            <a:off x="-33786" y="-1166"/>
            <a:ext cx="4095891" cy="3238029"/>
          </a:xfrm>
        </p:spPr>
        <p:txBody>
          <a:bodyPr/>
          <a:lstStyle>
            <a:lvl1pPr marL="9525" indent="0" algn="ctr">
              <a:buNone/>
              <a:defRPr/>
            </a:lvl1pPr>
          </a:lstStyle>
          <a:p>
            <a:r>
              <a:rPr lang="sv-SE"/>
              <a:t>Klicka på ikonen för att lägga till en bild</a:t>
            </a:r>
            <a:endParaRPr lang="en-GB" dirty="0"/>
          </a:p>
        </p:txBody>
      </p:sp>
      <p:sp>
        <p:nvSpPr>
          <p:cNvPr id="8" name="Picture Placeholder 15">
            <a:extLst>
              <a:ext uri="{FF2B5EF4-FFF2-40B4-BE49-F238E27FC236}">
                <a16:creationId xmlns:a16="http://schemas.microsoft.com/office/drawing/2014/main" id="{E5BE8E48-2656-2130-6E37-59A8BEDD62C7}"/>
              </a:ext>
            </a:extLst>
          </p:cNvPr>
          <p:cNvSpPr>
            <a:spLocks noGrp="1"/>
          </p:cNvSpPr>
          <p:nvPr>
            <p:ph type="pic" sz="quarter" idx="15"/>
          </p:nvPr>
        </p:nvSpPr>
        <p:spPr>
          <a:xfrm>
            <a:off x="4065421" y="3236400"/>
            <a:ext cx="4095891" cy="3288637"/>
          </a:xfrm>
        </p:spPr>
        <p:txBody>
          <a:bodyPr/>
          <a:lstStyle>
            <a:lvl1pPr marL="9525" indent="0" algn="ctr">
              <a:buNone/>
              <a:defRPr/>
            </a:lvl1pPr>
          </a:lstStyle>
          <a:p>
            <a:r>
              <a:rPr lang="sv-SE"/>
              <a:t>Klicka på ikonen för att lägga till en bild</a:t>
            </a:r>
            <a:endParaRPr lang="en-GB" dirty="0"/>
          </a:p>
        </p:txBody>
      </p:sp>
      <p:sp>
        <p:nvSpPr>
          <p:cNvPr id="9" name="Text Placeholder 8">
            <a:extLst>
              <a:ext uri="{FF2B5EF4-FFF2-40B4-BE49-F238E27FC236}">
                <a16:creationId xmlns:a16="http://schemas.microsoft.com/office/drawing/2014/main" id="{1A7A2150-C250-CE83-91C1-D92490477C90}"/>
              </a:ext>
            </a:extLst>
          </p:cNvPr>
          <p:cNvSpPr>
            <a:spLocks noGrp="1"/>
          </p:cNvSpPr>
          <p:nvPr>
            <p:ph type="body" sz="quarter" idx="16" hasCustomPrompt="1"/>
          </p:nvPr>
        </p:nvSpPr>
        <p:spPr>
          <a:xfrm>
            <a:off x="304800" y="3721100"/>
            <a:ext cx="3429000" cy="2263775"/>
          </a:xfrm>
        </p:spPr>
        <p:txBody>
          <a:bodyPr anchor="ctr"/>
          <a:lstStyle>
            <a:lvl1pPr marL="9525" indent="0">
              <a:buNone/>
              <a:defRPr>
                <a:solidFill>
                  <a:schemeClr val="tx1"/>
                </a:solidFill>
              </a:defRPr>
            </a:lvl1pPr>
          </a:lstStyle>
          <a:p>
            <a:pPr lvl="0"/>
            <a:r>
              <a:rPr lang="en-GB" dirty="0"/>
              <a:t>Click to add caption</a:t>
            </a:r>
          </a:p>
        </p:txBody>
      </p:sp>
      <p:sp>
        <p:nvSpPr>
          <p:cNvPr id="10" name="Text Placeholder 8">
            <a:extLst>
              <a:ext uri="{FF2B5EF4-FFF2-40B4-BE49-F238E27FC236}">
                <a16:creationId xmlns:a16="http://schemas.microsoft.com/office/drawing/2014/main" id="{6A3B713F-E701-D6A1-8E72-915E63655B5D}"/>
              </a:ext>
            </a:extLst>
          </p:cNvPr>
          <p:cNvSpPr>
            <a:spLocks noGrp="1"/>
          </p:cNvSpPr>
          <p:nvPr>
            <p:ph type="body" sz="quarter" idx="17" hasCustomPrompt="1"/>
          </p:nvPr>
        </p:nvSpPr>
        <p:spPr>
          <a:xfrm>
            <a:off x="8457406" y="3727450"/>
            <a:ext cx="3429000" cy="2257425"/>
          </a:xfrm>
        </p:spPr>
        <p:txBody>
          <a:bodyPr anchor="ctr"/>
          <a:lstStyle>
            <a:lvl1pPr marL="9525" indent="0">
              <a:buNone/>
              <a:defRPr>
                <a:solidFill>
                  <a:schemeClr val="tx1"/>
                </a:solidFill>
              </a:defRPr>
            </a:lvl1pPr>
          </a:lstStyle>
          <a:p>
            <a:pPr lvl="0"/>
            <a:r>
              <a:rPr lang="en-GB" dirty="0"/>
              <a:t>Click to add caption</a:t>
            </a:r>
          </a:p>
        </p:txBody>
      </p:sp>
      <p:sp>
        <p:nvSpPr>
          <p:cNvPr id="11" name="Text Placeholder 8">
            <a:extLst>
              <a:ext uri="{FF2B5EF4-FFF2-40B4-BE49-F238E27FC236}">
                <a16:creationId xmlns:a16="http://schemas.microsoft.com/office/drawing/2014/main" id="{2F0D6170-BC29-7A3F-CF6A-44083A5C021F}"/>
              </a:ext>
            </a:extLst>
          </p:cNvPr>
          <p:cNvSpPr>
            <a:spLocks noGrp="1"/>
          </p:cNvSpPr>
          <p:nvPr>
            <p:ph type="body" sz="quarter" idx="18" hasCustomPrompt="1"/>
          </p:nvPr>
        </p:nvSpPr>
        <p:spPr>
          <a:xfrm>
            <a:off x="4392314" y="489838"/>
            <a:ext cx="3429000" cy="2273300"/>
          </a:xfrm>
        </p:spPr>
        <p:txBody>
          <a:bodyPr anchor="ctr"/>
          <a:lstStyle>
            <a:lvl1pPr marL="9525" indent="0">
              <a:buNone/>
              <a:defRPr>
                <a:solidFill>
                  <a:schemeClr val="tx1"/>
                </a:solidFill>
              </a:defRPr>
            </a:lvl1pPr>
          </a:lstStyle>
          <a:p>
            <a:pPr lvl="0"/>
            <a:r>
              <a:rPr lang="en-GB" dirty="0"/>
              <a:t>Click to add caption</a:t>
            </a:r>
          </a:p>
        </p:txBody>
      </p:sp>
      <p:sp>
        <p:nvSpPr>
          <p:cNvPr id="2" name="Rectangle 1">
            <a:extLst>
              <a:ext uri="{FF2B5EF4-FFF2-40B4-BE49-F238E27FC236}">
                <a16:creationId xmlns:a16="http://schemas.microsoft.com/office/drawing/2014/main" id="{8770D245-3F42-680B-A43E-8176BB0F0345}"/>
              </a:ext>
            </a:extLst>
          </p:cNvPr>
          <p:cNvSpPr/>
          <p:nvPr userDrawn="1"/>
        </p:nvSpPr>
        <p:spPr>
          <a:xfrm>
            <a:off x="-1893241" y="-17927"/>
            <a:ext cx="1742712" cy="6507627"/>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44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In editing mode, the pictures can appear as though they aren’t placed precisely.  It only appears that way when you are adding content, so don’t adjust your pictures. When in presentation mode, the pictures should appear correctly.</a:t>
            </a:r>
          </a:p>
          <a:p>
            <a:pPr algn="l"/>
            <a:endParaRPr lang="en-GB" sz="1200" dirty="0">
              <a:solidFill>
                <a:srgbClr val="1A1918"/>
              </a:solidFill>
            </a:endParaRPr>
          </a:p>
          <a:p>
            <a:pPr algn="l"/>
            <a:r>
              <a:rPr lang="en-GB" sz="1200" dirty="0">
                <a:solidFill>
                  <a:srgbClr val="1A1918"/>
                </a:solidFill>
              </a:rPr>
              <a:t>In this slide, you can choose to add captions or leave the caption boxes blank.  </a:t>
            </a:r>
          </a:p>
          <a:p>
            <a:pPr algn="l"/>
            <a:endParaRPr lang="en-GB" sz="1200" dirty="0">
              <a:solidFill>
                <a:srgbClr val="1A1918"/>
              </a:solidFill>
            </a:endParaRPr>
          </a:p>
          <a:p>
            <a:pPr algn="l"/>
            <a:r>
              <a:rPr lang="en-GB" sz="1200" dirty="0">
                <a:solidFill>
                  <a:srgbClr val="1A1918"/>
                </a:solidFill>
              </a:rPr>
              <a:t>Be sure to include three (3) images. If you have only 1 or 2 images, it is best to use a different slide layout. Choose one that is more appropriate.</a:t>
            </a:r>
          </a:p>
          <a:p>
            <a:pPr algn="l"/>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a:p>
            <a:pPr algn="l"/>
            <a:endParaRPr lang="en-GB" sz="1200" dirty="0">
              <a:solidFill>
                <a:schemeClr val="tx1"/>
              </a:solidFill>
            </a:endParaRPr>
          </a:p>
        </p:txBody>
      </p:sp>
      <p:sp>
        <p:nvSpPr>
          <p:cNvPr id="3" name="Picture Placeholder 13">
            <a:extLst>
              <a:ext uri="{FF2B5EF4-FFF2-40B4-BE49-F238E27FC236}">
                <a16:creationId xmlns:a16="http://schemas.microsoft.com/office/drawing/2014/main" id="{CC67E274-FB86-0A25-9742-F55895BA826C}"/>
              </a:ext>
            </a:extLst>
          </p:cNvPr>
          <p:cNvSpPr>
            <a:spLocks noGrp="1"/>
          </p:cNvSpPr>
          <p:nvPr>
            <p:ph type="pic" sz="quarter" idx="19"/>
          </p:nvPr>
        </p:nvSpPr>
        <p:spPr>
          <a:xfrm>
            <a:off x="8156730" y="-1629"/>
            <a:ext cx="4035270" cy="3238029"/>
          </a:xfrm>
        </p:spPr>
        <p:txBody>
          <a:bodyPr/>
          <a:lstStyle>
            <a:lvl1pPr marL="9525" indent="0" algn="ctr">
              <a:buNone/>
              <a:defRPr/>
            </a:lvl1pPr>
          </a:lstStyle>
          <a:p>
            <a:r>
              <a:rPr lang="sv-SE"/>
              <a:t>Klicka på ikonen för att lägga till en bild</a:t>
            </a:r>
            <a:endParaRPr lang="en-GB" dirty="0"/>
          </a:p>
        </p:txBody>
      </p:sp>
      <p:sp>
        <p:nvSpPr>
          <p:cNvPr id="12" name="Date Placeholder 11">
            <a:extLst>
              <a:ext uri="{FF2B5EF4-FFF2-40B4-BE49-F238E27FC236}">
                <a16:creationId xmlns:a16="http://schemas.microsoft.com/office/drawing/2014/main" id="{F7E65674-5A50-39EA-71D7-E3FD26295710}"/>
              </a:ext>
            </a:extLst>
          </p:cNvPr>
          <p:cNvSpPr>
            <a:spLocks noGrp="1"/>
          </p:cNvSpPr>
          <p:nvPr>
            <p:ph type="dt" sz="half" idx="20"/>
          </p:nvPr>
        </p:nvSpPr>
        <p:spPr/>
        <p:txBody>
          <a:bodyPr/>
          <a:lstStyle/>
          <a:p>
            <a:fld id="{323C7BE1-67B9-5941-A9CD-FE6AEB98B9F2}" type="datetime1">
              <a:rPr lang="sv-SE" smtClean="0"/>
              <a:t>2023-09-21</a:t>
            </a:fld>
            <a:endParaRPr lang="en-GB" dirty="0"/>
          </a:p>
        </p:txBody>
      </p:sp>
      <p:sp>
        <p:nvSpPr>
          <p:cNvPr id="13" name="Footer Placeholder 12">
            <a:extLst>
              <a:ext uri="{FF2B5EF4-FFF2-40B4-BE49-F238E27FC236}">
                <a16:creationId xmlns:a16="http://schemas.microsoft.com/office/drawing/2014/main" id="{B027A699-072B-5D4A-1D69-D9D202C921A4}"/>
              </a:ext>
            </a:extLst>
          </p:cNvPr>
          <p:cNvSpPr>
            <a:spLocks noGrp="1"/>
          </p:cNvSpPr>
          <p:nvPr>
            <p:ph type="ftr" sz="quarter" idx="21"/>
          </p:nvPr>
        </p:nvSpPr>
        <p:spPr/>
        <p:txBody>
          <a:bodyPr/>
          <a:lstStyle/>
          <a:p>
            <a:r>
              <a:rPr lang="en-GB"/>
              <a:t>YOUR DEPARTMENT NAME</a:t>
            </a:r>
            <a:endParaRPr lang="en-GB" dirty="0"/>
          </a:p>
        </p:txBody>
      </p:sp>
      <p:sp>
        <p:nvSpPr>
          <p:cNvPr id="14" name="Slide Number Placeholder 13">
            <a:extLst>
              <a:ext uri="{FF2B5EF4-FFF2-40B4-BE49-F238E27FC236}">
                <a16:creationId xmlns:a16="http://schemas.microsoft.com/office/drawing/2014/main" id="{34C0C586-2FD3-6695-27E5-C90A61567C8F}"/>
              </a:ext>
            </a:extLst>
          </p:cNvPr>
          <p:cNvSpPr>
            <a:spLocks noGrp="1"/>
          </p:cNvSpPr>
          <p:nvPr>
            <p:ph type="sldNum" sz="quarter" idx="2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50444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12E8426-9755-B737-0920-8ED502B024CE}"/>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2" name="Title 1">
            <a:extLst>
              <a:ext uri="{FF2B5EF4-FFF2-40B4-BE49-F238E27FC236}">
                <a16:creationId xmlns:a16="http://schemas.microsoft.com/office/drawing/2014/main" id="{827E43A9-6C0D-ACA1-BFF0-D3F2207E2F5D}"/>
              </a:ext>
            </a:extLst>
          </p:cNvPr>
          <p:cNvSpPr>
            <a:spLocks noGrp="1"/>
          </p:cNvSpPr>
          <p:nvPr>
            <p:ph type="title"/>
          </p:nvPr>
        </p:nvSpPr>
        <p:spPr/>
        <p:txBody>
          <a:bodyPr/>
          <a:lstStyle/>
          <a:p>
            <a:r>
              <a:rPr lang="sv-SE"/>
              <a:t>Klicka här för att ändra mall för rubrikformat</a:t>
            </a:r>
            <a:endParaRPr lang="en-GB"/>
          </a:p>
        </p:txBody>
      </p:sp>
      <p:sp>
        <p:nvSpPr>
          <p:cNvPr id="3" name="Content Placeholder 2">
            <a:extLst>
              <a:ext uri="{FF2B5EF4-FFF2-40B4-BE49-F238E27FC236}">
                <a16:creationId xmlns:a16="http://schemas.microsoft.com/office/drawing/2014/main" id="{BE3CA7EF-2525-FF1F-380C-37FAD070B8EC}"/>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p:txBody>
      </p:sp>
      <p:sp>
        <p:nvSpPr>
          <p:cNvPr id="4" name="Date Placeholder 3">
            <a:extLst>
              <a:ext uri="{FF2B5EF4-FFF2-40B4-BE49-F238E27FC236}">
                <a16:creationId xmlns:a16="http://schemas.microsoft.com/office/drawing/2014/main" id="{14779597-F8CA-1765-0C99-31982B9C7993}"/>
              </a:ext>
            </a:extLst>
          </p:cNvPr>
          <p:cNvSpPr>
            <a:spLocks noGrp="1"/>
          </p:cNvSpPr>
          <p:nvPr>
            <p:ph type="dt" sz="half" idx="10"/>
          </p:nvPr>
        </p:nvSpPr>
        <p:spPr/>
        <p:txBody>
          <a:bodyPr/>
          <a:lstStyle/>
          <a:p>
            <a:fld id="{323C7BE1-67B9-5941-A9CD-FE6AEB98B9F2}" type="datetime1">
              <a:rPr lang="sv-SE" smtClean="0"/>
              <a:t>2023-09-21</a:t>
            </a:fld>
            <a:endParaRPr lang="en-GB" dirty="0"/>
          </a:p>
        </p:txBody>
      </p:sp>
      <p:sp>
        <p:nvSpPr>
          <p:cNvPr id="5" name="Footer Placeholder 4">
            <a:extLst>
              <a:ext uri="{FF2B5EF4-FFF2-40B4-BE49-F238E27FC236}">
                <a16:creationId xmlns:a16="http://schemas.microsoft.com/office/drawing/2014/main" id="{AB70D5EB-BD2C-57A6-418F-9216735F6900}"/>
              </a:ext>
            </a:extLst>
          </p:cNvPr>
          <p:cNvSpPr>
            <a:spLocks noGrp="1"/>
          </p:cNvSpPr>
          <p:nvPr>
            <p:ph type="ftr" sz="quarter" idx="11"/>
          </p:nvPr>
        </p:nvSpPr>
        <p:spPr/>
        <p:txBody>
          <a:bodyPr/>
          <a:lstStyle/>
          <a:p>
            <a:r>
              <a:rPr lang="en-GB"/>
              <a:t>YOUR DEPARTMENT NAME</a:t>
            </a:r>
            <a:endParaRPr lang="en-GB" dirty="0"/>
          </a:p>
        </p:txBody>
      </p:sp>
      <p:sp>
        <p:nvSpPr>
          <p:cNvPr id="6" name="Slide Number Placeholder 5">
            <a:extLst>
              <a:ext uri="{FF2B5EF4-FFF2-40B4-BE49-F238E27FC236}">
                <a16:creationId xmlns:a16="http://schemas.microsoft.com/office/drawing/2014/main" id="{D3A25C64-6B2B-811E-AE63-0DB6015067B8}"/>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93957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ndscape image, title, caption">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EDC78CFC-CD70-E804-BB45-675971F11D39}"/>
              </a:ext>
            </a:extLst>
          </p:cNvPr>
          <p:cNvSpPr/>
          <p:nvPr/>
        </p:nvSpPr>
        <p:spPr>
          <a:xfrm rot="5400000">
            <a:off x="-904407" y="3937395"/>
            <a:ext cx="3466456" cy="1674965"/>
          </a:xfrm>
          <a:prstGeom prst="triangle">
            <a:avLst>
              <a:gd name="adj" fmla="val 49007"/>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dirty="0">
              <a:solidFill>
                <a:schemeClr val="tx1"/>
              </a:solidFill>
            </a:endParaRPr>
          </a:p>
        </p:txBody>
      </p:sp>
      <p:sp>
        <p:nvSpPr>
          <p:cNvPr id="2" name="Title 1">
            <a:extLst>
              <a:ext uri="{FF2B5EF4-FFF2-40B4-BE49-F238E27FC236}">
                <a16:creationId xmlns:a16="http://schemas.microsoft.com/office/drawing/2014/main" id="{CAF2ED04-E1F5-06BB-39B0-7260A5F363AB}"/>
              </a:ext>
            </a:extLst>
          </p:cNvPr>
          <p:cNvSpPr>
            <a:spLocks noGrp="1"/>
          </p:cNvSpPr>
          <p:nvPr>
            <p:ph type="title"/>
          </p:nvPr>
        </p:nvSpPr>
        <p:spPr>
          <a:xfrm>
            <a:off x="550864" y="3428998"/>
            <a:ext cx="4154951" cy="2808289"/>
          </a:xfrm>
        </p:spPr>
        <p:txBody>
          <a:bodyPr/>
          <a:lstStyle/>
          <a:p>
            <a:r>
              <a:rPr lang="sv-SE"/>
              <a:t>Klicka här för att ändra mall för rubrikformat</a:t>
            </a:r>
            <a:endParaRPr lang="en-GB"/>
          </a:p>
        </p:txBody>
      </p:sp>
      <p:sp>
        <p:nvSpPr>
          <p:cNvPr id="7" name="Picture Placeholder 5">
            <a:extLst>
              <a:ext uri="{FF2B5EF4-FFF2-40B4-BE49-F238E27FC236}">
                <a16:creationId xmlns:a16="http://schemas.microsoft.com/office/drawing/2014/main" id="{1AE545AD-7B81-261B-9960-D8D16AEC2741}"/>
              </a:ext>
            </a:extLst>
          </p:cNvPr>
          <p:cNvSpPr>
            <a:spLocks noGrp="1"/>
          </p:cNvSpPr>
          <p:nvPr>
            <p:ph type="pic" sz="quarter" idx="13"/>
          </p:nvPr>
        </p:nvSpPr>
        <p:spPr>
          <a:xfrm>
            <a:off x="0" y="0"/>
            <a:ext cx="12192000" cy="3041650"/>
          </a:xfrm>
        </p:spPr>
        <p:txBody>
          <a:bodyPr/>
          <a:lstStyle>
            <a:lvl1pPr marL="9525" indent="0" algn="ctr">
              <a:buNone/>
              <a:defRPr/>
            </a:lvl1pPr>
          </a:lstStyle>
          <a:p>
            <a:r>
              <a:rPr lang="sv-SE"/>
              <a:t>Klicka på ikonen för att lägga till en bild</a:t>
            </a:r>
            <a:endParaRPr lang="en-GB" dirty="0"/>
          </a:p>
        </p:txBody>
      </p:sp>
      <p:sp>
        <p:nvSpPr>
          <p:cNvPr id="8" name="Text Placeholder 8">
            <a:extLst>
              <a:ext uri="{FF2B5EF4-FFF2-40B4-BE49-F238E27FC236}">
                <a16:creationId xmlns:a16="http://schemas.microsoft.com/office/drawing/2014/main" id="{84F37C8A-BC83-A6DE-1924-F82829270B10}"/>
              </a:ext>
            </a:extLst>
          </p:cNvPr>
          <p:cNvSpPr>
            <a:spLocks noGrp="1"/>
          </p:cNvSpPr>
          <p:nvPr>
            <p:ph type="body" sz="quarter" idx="14" hasCustomPrompt="1"/>
          </p:nvPr>
        </p:nvSpPr>
        <p:spPr>
          <a:xfrm>
            <a:off x="5363737" y="3428998"/>
            <a:ext cx="6277399" cy="2808289"/>
          </a:xfrm>
        </p:spPr>
        <p:txBody>
          <a:bodyPr anchor="t"/>
          <a:lstStyle>
            <a:lvl1pPr marL="9525" indent="0">
              <a:buNone/>
              <a:defRPr/>
            </a:lvl1pPr>
          </a:lstStyle>
          <a:p>
            <a:pPr lvl="0"/>
            <a:r>
              <a:rPr lang="en-GB" dirty="0"/>
              <a:t>Click to add caption</a:t>
            </a:r>
          </a:p>
        </p:txBody>
      </p:sp>
      <p:sp>
        <p:nvSpPr>
          <p:cNvPr id="9" name="Date Placeholder 8">
            <a:extLst>
              <a:ext uri="{FF2B5EF4-FFF2-40B4-BE49-F238E27FC236}">
                <a16:creationId xmlns:a16="http://schemas.microsoft.com/office/drawing/2014/main" id="{B618CFDF-100C-360A-BF5A-F2DCBC091A1B}"/>
              </a:ext>
            </a:extLst>
          </p:cNvPr>
          <p:cNvSpPr>
            <a:spLocks noGrp="1"/>
          </p:cNvSpPr>
          <p:nvPr>
            <p:ph type="dt" sz="half" idx="15"/>
          </p:nvPr>
        </p:nvSpPr>
        <p:spPr/>
        <p:txBody>
          <a:bodyPr/>
          <a:lstStyle/>
          <a:p>
            <a:fld id="{323C7BE1-67B9-5941-A9CD-FE6AEB98B9F2}" type="datetime1">
              <a:rPr lang="sv-SE" smtClean="0"/>
              <a:t>2023-09-21</a:t>
            </a:fld>
            <a:endParaRPr lang="en-GB" dirty="0"/>
          </a:p>
        </p:txBody>
      </p:sp>
      <p:sp>
        <p:nvSpPr>
          <p:cNvPr id="10" name="Footer Placeholder 9">
            <a:extLst>
              <a:ext uri="{FF2B5EF4-FFF2-40B4-BE49-F238E27FC236}">
                <a16:creationId xmlns:a16="http://schemas.microsoft.com/office/drawing/2014/main" id="{0277E4C1-AE49-31FF-3B58-5E86FF5A71FC}"/>
              </a:ext>
            </a:extLst>
          </p:cNvPr>
          <p:cNvSpPr>
            <a:spLocks noGrp="1"/>
          </p:cNvSpPr>
          <p:nvPr>
            <p:ph type="ftr" sz="quarter" idx="16"/>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7A6C9A32-AD9D-F769-6831-DE60979F32BF}"/>
              </a:ext>
            </a:extLst>
          </p:cNvPr>
          <p:cNvSpPr>
            <a:spLocks noGrp="1"/>
          </p:cNvSpPr>
          <p:nvPr>
            <p:ph type="sldNum" sz="quarter" idx="17"/>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280903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4C93F59-B60F-D0E3-FCBD-F2307DD34E5C}"/>
              </a:ext>
            </a:extLst>
          </p:cNvPr>
          <p:cNvSpPr>
            <a:spLocks noGrp="1"/>
          </p:cNvSpPr>
          <p:nvPr>
            <p:ph type="dt" sz="half" idx="18"/>
          </p:nvPr>
        </p:nvSpPr>
        <p:spPr/>
        <p:txBody>
          <a:bodyPr/>
          <a:lstStyle/>
          <a:p>
            <a:fld id="{323C7BE1-67B9-5941-A9CD-FE6AEB98B9F2}" type="datetime1">
              <a:rPr lang="sv-SE" smtClean="0"/>
              <a:t>2023-09-21</a:t>
            </a:fld>
            <a:endParaRPr lang="en-GB" dirty="0"/>
          </a:p>
        </p:txBody>
      </p:sp>
      <p:sp>
        <p:nvSpPr>
          <p:cNvPr id="6" name="Footer Placeholder 5">
            <a:extLst>
              <a:ext uri="{FF2B5EF4-FFF2-40B4-BE49-F238E27FC236}">
                <a16:creationId xmlns:a16="http://schemas.microsoft.com/office/drawing/2014/main" id="{89A19A58-CD87-7B38-0976-2A96CAE90C2A}"/>
              </a:ext>
            </a:extLst>
          </p:cNvPr>
          <p:cNvSpPr>
            <a:spLocks noGrp="1"/>
          </p:cNvSpPr>
          <p:nvPr>
            <p:ph type="ftr" sz="quarter" idx="19"/>
          </p:nvPr>
        </p:nvSpPr>
        <p:spPr/>
        <p:txBody>
          <a:bodyPr/>
          <a:lstStyle/>
          <a:p>
            <a:r>
              <a:rPr lang="en-GB"/>
              <a:t>YOUR DEPARTMENT NAME</a:t>
            </a:r>
            <a:endParaRPr lang="en-GB" dirty="0"/>
          </a:p>
        </p:txBody>
      </p:sp>
      <p:sp>
        <p:nvSpPr>
          <p:cNvPr id="8" name="Slide Number Placeholder 7">
            <a:extLst>
              <a:ext uri="{FF2B5EF4-FFF2-40B4-BE49-F238E27FC236}">
                <a16:creationId xmlns:a16="http://schemas.microsoft.com/office/drawing/2014/main" id="{ED569BA2-1B7B-D855-978F-589CB7451A40}"/>
              </a:ext>
            </a:extLst>
          </p:cNvPr>
          <p:cNvSpPr>
            <a:spLocks noGrp="1"/>
          </p:cNvSpPr>
          <p:nvPr>
            <p:ph type="sldNum" sz="quarter" idx="20"/>
          </p:nvPr>
        </p:nvSpPr>
        <p:spPr/>
        <p:txBody>
          <a:bodyPr/>
          <a:lstStyle/>
          <a:p>
            <a:fld id="{B3284CE9-EFAB-9F4B-868A-1F02DB69B64D}" type="slidenum">
              <a:rPr lang="en-GB" smtClean="0"/>
              <a:pPr/>
              <a:t>‹#›</a:t>
            </a:fld>
            <a:endParaRPr lang="en-GB"/>
          </a:p>
        </p:txBody>
      </p:sp>
      <p:sp>
        <p:nvSpPr>
          <p:cNvPr id="2" name="Picture Placeholder 5">
            <a:extLst>
              <a:ext uri="{FF2B5EF4-FFF2-40B4-BE49-F238E27FC236}">
                <a16:creationId xmlns:a16="http://schemas.microsoft.com/office/drawing/2014/main" id="{11BB2B6B-15DA-E66D-9AEC-FA9A3E0F7BF7}"/>
              </a:ext>
            </a:extLst>
          </p:cNvPr>
          <p:cNvSpPr>
            <a:spLocks noGrp="1"/>
          </p:cNvSpPr>
          <p:nvPr>
            <p:ph type="pic" sz="quarter" idx="13"/>
          </p:nvPr>
        </p:nvSpPr>
        <p:spPr>
          <a:xfrm>
            <a:off x="4069890" y="-3555"/>
            <a:ext cx="4078800" cy="6530400"/>
          </a:xfrm>
        </p:spPr>
        <p:txBody>
          <a:bodyPr/>
          <a:lstStyle>
            <a:lvl1pPr marL="9525" indent="0" algn="ctr">
              <a:buNone/>
              <a:defRPr/>
            </a:lvl1pPr>
          </a:lstStyle>
          <a:p>
            <a:r>
              <a:rPr lang="sv-SE"/>
              <a:t>Klicka på ikonen för att lägga till en bild</a:t>
            </a:r>
            <a:endParaRPr lang="en-GB" dirty="0"/>
          </a:p>
        </p:txBody>
      </p:sp>
      <p:sp>
        <p:nvSpPr>
          <p:cNvPr id="3" name="Picture Placeholder 3">
            <a:extLst>
              <a:ext uri="{FF2B5EF4-FFF2-40B4-BE49-F238E27FC236}">
                <a16:creationId xmlns:a16="http://schemas.microsoft.com/office/drawing/2014/main" id="{EEF6FE65-23A8-19B8-AE8C-D23BD4E28D6D}"/>
              </a:ext>
            </a:extLst>
          </p:cNvPr>
          <p:cNvSpPr>
            <a:spLocks noGrp="1"/>
          </p:cNvSpPr>
          <p:nvPr>
            <p:ph type="pic" sz="quarter" idx="16"/>
          </p:nvPr>
        </p:nvSpPr>
        <p:spPr>
          <a:xfrm>
            <a:off x="-4248" y="-3555"/>
            <a:ext cx="4078800" cy="6530400"/>
          </a:xfrm>
        </p:spPr>
        <p:txBody>
          <a:bodyPr/>
          <a:lstStyle>
            <a:lvl1pPr marL="12700" indent="0" algn="ctr">
              <a:buNone/>
              <a:defRPr/>
            </a:lvl1pPr>
          </a:lstStyle>
          <a:p>
            <a:r>
              <a:rPr lang="sv-SE"/>
              <a:t>Klicka på ikonen för att lägga till en bild</a:t>
            </a:r>
            <a:endParaRPr lang="en-GB" dirty="0"/>
          </a:p>
        </p:txBody>
      </p:sp>
      <p:sp>
        <p:nvSpPr>
          <p:cNvPr id="4" name="Picture Placeholder 3">
            <a:extLst>
              <a:ext uri="{FF2B5EF4-FFF2-40B4-BE49-F238E27FC236}">
                <a16:creationId xmlns:a16="http://schemas.microsoft.com/office/drawing/2014/main" id="{CAC4AE57-3E5A-B494-7816-0474521A8036}"/>
              </a:ext>
            </a:extLst>
          </p:cNvPr>
          <p:cNvSpPr>
            <a:spLocks noGrp="1"/>
          </p:cNvSpPr>
          <p:nvPr>
            <p:ph type="pic" sz="quarter" idx="17"/>
          </p:nvPr>
        </p:nvSpPr>
        <p:spPr>
          <a:xfrm>
            <a:off x="8134574" y="-3555"/>
            <a:ext cx="4078800" cy="6530400"/>
          </a:xfrm>
        </p:spPr>
        <p:txBody>
          <a:bodyPr/>
          <a:lstStyle>
            <a:lvl1pPr marL="12700" indent="0" algn="ctr">
              <a:buNone/>
              <a:defRPr/>
            </a:lvl1pPr>
          </a:lstStyle>
          <a:p>
            <a:r>
              <a:rPr lang="sv-SE"/>
              <a:t>Klicka på ikonen för att lägga till en bild</a:t>
            </a:r>
            <a:endParaRPr lang="en-GB" dirty="0"/>
          </a:p>
        </p:txBody>
      </p:sp>
    </p:spTree>
    <p:extLst>
      <p:ext uri="{BB962C8B-B14F-4D97-AF65-F5344CB8AC3E}">
        <p14:creationId xmlns:p14="http://schemas.microsoft.com/office/powerpoint/2010/main" val="829874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ption witith 4 point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FEA731-4F56-2861-09BC-3049C7F7365D}"/>
              </a:ext>
            </a:extLst>
          </p:cNvPr>
          <p:cNvSpPr/>
          <p:nvPr userDrawn="1"/>
        </p:nvSpPr>
        <p:spPr>
          <a:xfrm>
            <a:off x="0" y="-10450"/>
            <a:ext cx="3382596" cy="6531899"/>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682CFB-8381-C815-04AB-EEE4A55C7ABF}"/>
              </a:ext>
            </a:extLst>
          </p:cNvPr>
          <p:cNvSpPr>
            <a:spLocks noGrp="1"/>
          </p:cNvSpPr>
          <p:nvPr>
            <p:ph type="title" hasCustomPrompt="1"/>
          </p:nvPr>
        </p:nvSpPr>
        <p:spPr>
          <a:xfrm>
            <a:off x="280803" y="1196975"/>
            <a:ext cx="2820203" cy="3904413"/>
          </a:xfrm>
        </p:spPr>
        <p:txBody>
          <a:bodyPr/>
          <a:lstStyle>
            <a:lvl1pPr>
              <a:defRPr b="1"/>
            </a:lvl1pPr>
          </a:lstStyle>
          <a:p>
            <a:r>
              <a:rPr lang="en-GB" dirty="0"/>
              <a:t>Click to add caption</a:t>
            </a:r>
          </a:p>
        </p:txBody>
      </p:sp>
      <p:sp>
        <p:nvSpPr>
          <p:cNvPr id="28" name="Rectangle 27">
            <a:extLst>
              <a:ext uri="{FF2B5EF4-FFF2-40B4-BE49-F238E27FC236}">
                <a16:creationId xmlns:a16="http://schemas.microsoft.com/office/drawing/2014/main" id="{43E6B036-4655-0FEE-85B3-31335215EA39}"/>
              </a:ext>
            </a:extLst>
          </p:cNvPr>
          <p:cNvSpPr/>
          <p:nvPr userDrawn="1"/>
        </p:nvSpPr>
        <p:spPr>
          <a:xfrm>
            <a:off x="4549236" y="1091391"/>
            <a:ext cx="2991600" cy="2068921"/>
          </a:xfrm>
          <a:prstGeom prst="rect">
            <a:avLst/>
          </a:prstGeom>
          <a:solidFill>
            <a:srgbClr val="88A5BD"/>
          </a:solidFill>
          <a:ln w="19050" cap="flat" cmpd="sng" algn="ctr">
            <a:solidFill>
              <a:schemeClr val="bg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42" name="Rectangle 41">
            <a:extLst>
              <a:ext uri="{FF2B5EF4-FFF2-40B4-BE49-F238E27FC236}">
                <a16:creationId xmlns:a16="http://schemas.microsoft.com/office/drawing/2014/main" id="{7A36EA57-3A07-C1CA-EEE8-C11008E9D8DA}"/>
              </a:ext>
            </a:extLst>
          </p:cNvPr>
          <p:cNvSpPr/>
          <p:nvPr userDrawn="1"/>
        </p:nvSpPr>
        <p:spPr>
          <a:xfrm>
            <a:off x="7817598" y="1091392"/>
            <a:ext cx="2991600" cy="2068920"/>
          </a:xfrm>
          <a:prstGeom prst="rect">
            <a:avLst/>
          </a:prstGeom>
          <a:solidFill>
            <a:srgbClr val="587D9B"/>
          </a:solidFill>
          <a:ln w="19050" cap="flat" cmpd="sng" algn="ctr">
            <a:solidFill>
              <a:schemeClr val="bg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9" name="Rectangle 28">
            <a:extLst>
              <a:ext uri="{FF2B5EF4-FFF2-40B4-BE49-F238E27FC236}">
                <a16:creationId xmlns:a16="http://schemas.microsoft.com/office/drawing/2014/main" id="{E92E6DD9-6111-4BF6-2F72-6F2EFC9F1C1C}"/>
              </a:ext>
            </a:extLst>
          </p:cNvPr>
          <p:cNvSpPr/>
          <p:nvPr userDrawn="1"/>
        </p:nvSpPr>
        <p:spPr>
          <a:xfrm>
            <a:off x="4549235" y="3449177"/>
            <a:ext cx="2991600" cy="2068921"/>
          </a:xfrm>
          <a:prstGeom prst="rect">
            <a:avLst/>
          </a:prstGeom>
          <a:solidFill>
            <a:srgbClr val="587D9B"/>
          </a:solidFill>
          <a:ln w="19050" cap="flat" cmpd="sng" algn="ctr">
            <a:solidFill>
              <a:schemeClr val="bg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43" name="Rectangle 42">
            <a:extLst>
              <a:ext uri="{FF2B5EF4-FFF2-40B4-BE49-F238E27FC236}">
                <a16:creationId xmlns:a16="http://schemas.microsoft.com/office/drawing/2014/main" id="{A346ED70-AFD8-1768-27C0-6CD661BF023B}"/>
              </a:ext>
            </a:extLst>
          </p:cNvPr>
          <p:cNvSpPr/>
          <p:nvPr userDrawn="1"/>
        </p:nvSpPr>
        <p:spPr>
          <a:xfrm>
            <a:off x="7800881" y="3449178"/>
            <a:ext cx="2991600" cy="2068920"/>
          </a:xfrm>
          <a:prstGeom prst="rect">
            <a:avLst/>
          </a:prstGeom>
          <a:solidFill>
            <a:srgbClr val="88A5BD"/>
          </a:solidFill>
          <a:ln w="19050" cap="flat" cmpd="sng" algn="ctr">
            <a:solidFill>
              <a:schemeClr val="bg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32" name="Text Placeholder 22">
            <a:extLst>
              <a:ext uri="{FF2B5EF4-FFF2-40B4-BE49-F238E27FC236}">
                <a16:creationId xmlns:a16="http://schemas.microsoft.com/office/drawing/2014/main" id="{C88D7A24-AE17-A08C-E87F-7AEB6EAACF99}"/>
              </a:ext>
            </a:extLst>
          </p:cNvPr>
          <p:cNvSpPr>
            <a:spLocks noGrp="1"/>
          </p:cNvSpPr>
          <p:nvPr>
            <p:ph type="body" sz="quarter" idx="14"/>
          </p:nvPr>
        </p:nvSpPr>
        <p:spPr>
          <a:xfrm>
            <a:off x="4653888" y="1240628"/>
            <a:ext cx="2756846" cy="1740315"/>
          </a:xfrm>
        </p:spPr>
        <p:txBody>
          <a:bodyPr lIns="180000" anchor="ctr">
            <a:normAutofit/>
          </a:bodyPr>
          <a:lstStyle>
            <a:lvl1pPr marL="0" indent="0" algn="l">
              <a:buNone/>
              <a:defRPr sz="2000">
                <a:solidFill>
                  <a:schemeClr val="tx1"/>
                </a:solidFill>
              </a:defRPr>
            </a:lvl1pPr>
          </a:lstStyle>
          <a:p>
            <a:pPr lvl="0"/>
            <a:r>
              <a:rPr lang="sv-SE"/>
              <a:t>Klicka här för att ändra format på bakgrundstexten</a:t>
            </a:r>
          </a:p>
        </p:txBody>
      </p:sp>
      <p:sp>
        <p:nvSpPr>
          <p:cNvPr id="33" name="Text Placeholder 22">
            <a:extLst>
              <a:ext uri="{FF2B5EF4-FFF2-40B4-BE49-F238E27FC236}">
                <a16:creationId xmlns:a16="http://schemas.microsoft.com/office/drawing/2014/main" id="{A54C96CC-E3CA-763C-6B6D-E5825CF6B33E}"/>
              </a:ext>
            </a:extLst>
          </p:cNvPr>
          <p:cNvSpPr>
            <a:spLocks noGrp="1"/>
          </p:cNvSpPr>
          <p:nvPr>
            <p:ph type="body" sz="quarter" idx="15"/>
          </p:nvPr>
        </p:nvSpPr>
        <p:spPr>
          <a:xfrm>
            <a:off x="7934975" y="1230810"/>
            <a:ext cx="2756846" cy="1750133"/>
          </a:xfrm>
        </p:spPr>
        <p:txBody>
          <a:bodyPr lIns="180000" anchor="ctr">
            <a:normAutofit/>
          </a:bodyPr>
          <a:lstStyle>
            <a:lvl1pPr marL="0" indent="0" algn="l">
              <a:buNone/>
              <a:defRPr sz="2000">
                <a:solidFill>
                  <a:schemeClr val="tx1"/>
                </a:solidFill>
              </a:defRPr>
            </a:lvl1pPr>
          </a:lstStyle>
          <a:p>
            <a:pPr lvl="0"/>
            <a:r>
              <a:rPr lang="sv-SE"/>
              <a:t>Klicka här för att ändra format på bakgrundstexten</a:t>
            </a:r>
          </a:p>
        </p:txBody>
      </p:sp>
      <p:sp>
        <p:nvSpPr>
          <p:cNvPr id="34" name="Text Placeholder 22">
            <a:extLst>
              <a:ext uri="{FF2B5EF4-FFF2-40B4-BE49-F238E27FC236}">
                <a16:creationId xmlns:a16="http://schemas.microsoft.com/office/drawing/2014/main" id="{2E0F23E1-3B4B-E0CD-82FF-5435DE7D994B}"/>
              </a:ext>
            </a:extLst>
          </p:cNvPr>
          <p:cNvSpPr>
            <a:spLocks noGrp="1"/>
          </p:cNvSpPr>
          <p:nvPr>
            <p:ph type="body" sz="quarter" idx="16"/>
          </p:nvPr>
        </p:nvSpPr>
        <p:spPr>
          <a:xfrm>
            <a:off x="4653888" y="3595210"/>
            <a:ext cx="2756846" cy="1744885"/>
          </a:xfrm>
        </p:spPr>
        <p:txBody>
          <a:bodyPr lIns="180000" anchor="ctr">
            <a:normAutofit/>
          </a:bodyPr>
          <a:lstStyle>
            <a:lvl1pPr marL="0" indent="0" algn="l">
              <a:buNone/>
              <a:defRPr sz="2000">
                <a:solidFill>
                  <a:schemeClr val="tx1"/>
                </a:solidFill>
              </a:defRPr>
            </a:lvl1pPr>
          </a:lstStyle>
          <a:p>
            <a:pPr lvl="0"/>
            <a:r>
              <a:rPr lang="sv-SE"/>
              <a:t>Klicka här för att ändra format på bakgrundstexten</a:t>
            </a:r>
          </a:p>
        </p:txBody>
      </p:sp>
      <p:sp>
        <p:nvSpPr>
          <p:cNvPr id="35" name="Text Placeholder 22">
            <a:extLst>
              <a:ext uri="{FF2B5EF4-FFF2-40B4-BE49-F238E27FC236}">
                <a16:creationId xmlns:a16="http://schemas.microsoft.com/office/drawing/2014/main" id="{722AE1EA-A787-9823-7467-ECEBF12C30F8}"/>
              </a:ext>
            </a:extLst>
          </p:cNvPr>
          <p:cNvSpPr>
            <a:spLocks noGrp="1"/>
          </p:cNvSpPr>
          <p:nvPr>
            <p:ph type="body" sz="quarter" idx="19"/>
          </p:nvPr>
        </p:nvSpPr>
        <p:spPr>
          <a:xfrm>
            <a:off x="7934975" y="3610612"/>
            <a:ext cx="2756846" cy="1729483"/>
          </a:xfrm>
        </p:spPr>
        <p:txBody>
          <a:bodyPr lIns="180000" anchor="ctr">
            <a:normAutofit/>
          </a:bodyPr>
          <a:lstStyle>
            <a:lvl1pPr marL="0" indent="0" algn="l">
              <a:buNone/>
              <a:defRPr sz="2000">
                <a:solidFill>
                  <a:schemeClr val="tx1"/>
                </a:solidFill>
              </a:defRPr>
            </a:lvl1pPr>
          </a:lstStyle>
          <a:p>
            <a:pPr lvl="0"/>
            <a:r>
              <a:rPr lang="sv-SE"/>
              <a:t>Klicka här för att ändra format på bakgrundstexten</a:t>
            </a:r>
          </a:p>
        </p:txBody>
      </p:sp>
      <p:sp>
        <p:nvSpPr>
          <p:cNvPr id="44" name="Oval 43">
            <a:extLst>
              <a:ext uri="{FF2B5EF4-FFF2-40B4-BE49-F238E27FC236}">
                <a16:creationId xmlns:a16="http://schemas.microsoft.com/office/drawing/2014/main" id="{49796738-36BC-F7AE-29F1-DD341C3B42E8}"/>
              </a:ext>
            </a:extLst>
          </p:cNvPr>
          <p:cNvSpPr/>
          <p:nvPr userDrawn="1"/>
        </p:nvSpPr>
        <p:spPr>
          <a:xfrm>
            <a:off x="4330186" y="953925"/>
            <a:ext cx="491387" cy="491387"/>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1</a:t>
            </a:r>
          </a:p>
        </p:txBody>
      </p:sp>
      <p:sp>
        <p:nvSpPr>
          <p:cNvPr id="45" name="Oval 44">
            <a:extLst>
              <a:ext uri="{FF2B5EF4-FFF2-40B4-BE49-F238E27FC236}">
                <a16:creationId xmlns:a16="http://schemas.microsoft.com/office/drawing/2014/main" id="{9C2FA399-69BD-B076-8F58-64D744C8C3BC}"/>
              </a:ext>
            </a:extLst>
          </p:cNvPr>
          <p:cNvSpPr/>
          <p:nvPr userDrawn="1"/>
        </p:nvSpPr>
        <p:spPr>
          <a:xfrm>
            <a:off x="7605792" y="961474"/>
            <a:ext cx="491387" cy="491387"/>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2</a:t>
            </a:r>
          </a:p>
        </p:txBody>
      </p:sp>
      <p:sp>
        <p:nvSpPr>
          <p:cNvPr id="38" name="Oval 37">
            <a:extLst>
              <a:ext uri="{FF2B5EF4-FFF2-40B4-BE49-F238E27FC236}">
                <a16:creationId xmlns:a16="http://schemas.microsoft.com/office/drawing/2014/main" id="{F2BECDFE-2BC0-FBC9-9650-0766866959EE}"/>
              </a:ext>
            </a:extLst>
          </p:cNvPr>
          <p:cNvSpPr/>
          <p:nvPr userDrawn="1"/>
        </p:nvSpPr>
        <p:spPr>
          <a:xfrm>
            <a:off x="4324541" y="3306347"/>
            <a:ext cx="491387" cy="491387"/>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3</a:t>
            </a:r>
          </a:p>
        </p:txBody>
      </p:sp>
      <p:sp>
        <p:nvSpPr>
          <p:cNvPr id="39" name="Oval 38">
            <a:extLst>
              <a:ext uri="{FF2B5EF4-FFF2-40B4-BE49-F238E27FC236}">
                <a16:creationId xmlns:a16="http://schemas.microsoft.com/office/drawing/2014/main" id="{0BBEF07B-4B98-EAF1-DDC9-461A9FD8F7D8}"/>
              </a:ext>
            </a:extLst>
          </p:cNvPr>
          <p:cNvSpPr/>
          <p:nvPr userDrawn="1"/>
        </p:nvSpPr>
        <p:spPr>
          <a:xfrm>
            <a:off x="7617091" y="3313896"/>
            <a:ext cx="491387" cy="491387"/>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4</a:t>
            </a:r>
          </a:p>
        </p:txBody>
      </p:sp>
      <p:sp>
        <p:nvSpPr>
          <p:cNvPr id="7" name="Date Placeholder 6">
            <a:extLst>
              <a:ext uri="{FF2B5EF4-FFF2-40B4-BE49-F238E27FC236}">
                <a16:creationId xmlns:a16="http://schemas.microsoft.com/office/drawing/2014/main" id="{FF1BE7B8-3FA6-FF57-7435-FD5AC5667233}"/>
              </a:ext>
            </a:extLst>
          </p:cNvPr>
          <p:cNvSpPr>
            <a:spLocks noGrp="1"/>
          </p:cNvSpPr>
          <p:nvPr>
            <p:ph type="dt" sz="half" idx="20"/>
          </p:nvPr>
        </p:nvSpPr>
        <p:spPr/>
        <p:txBody>
          <a:bodyPr/>
          <a:lstStyle/>
          <a:p>
            <a:fld id="{323C7BE1-67B9-5941-A9CD-FE6AEB98B9F2}" type="datetime1">
              <a:rPr lang="sv-SE" smtClean="0"/>
              <a:t>2023-09-21</a:t>
            </a:fld>
            <a:endParaRPr lang="en-GB" dirty="0"/>
          </a:p>
        </p:txBody>
      </p:sp>
      <p:sp>
        <p:nvSpPr>
          <p:cNvPr id="8" name="Footer Placeholder 7">
            <a:extLst>
              <a:ext uri="{FF2B5EF4-FFF2-40B4-BE49-F238E27FC236}">
                <a16:creationId xmlns:a16="http://schemas.microsoft.com/office/drawing/2014/main" id="{6F31B831-34BC-B6D5-A89A-DB37AD8430D3}"/>
              </a:ext>
            </a:extLst>
          </p:cNvPr>
          <p:cNvSpPr>
            <a:spLocks noGrp="1"/>
          </p:cNvSpPr>
          <p:nvPr>
            <p:ph type="ftr" sz="quarter" idx="21"/>
          </p:nvPr>
        </p:nvSpPr>
        <p:spPr/>
        <p:txBody>
          <a:bodyPr/>
          <a:lstStyle/>
          <a:p>
            <a:r>
              <a:rPr lang="en-GB"/>
              <a:t>YOUR DEPARTMENT NAME</a:t>
            </a:r>
            <a:endParaRPr lang="en-GB" dirty="0"/>
          </a:p>
        </p:txBody>
      </p:sp>
      <p:sp>
        <p:nvSpPr>
          <p:cNvPr id="9" name="Slide Number Placeholder 8">
            <a:extLst>
              <a:ext uri="{FF2B5EF4-FFF2-40B4-BE49-F238E27FC236}">
                <a16:creationId xmlns:a16="http://schemas.microsoft.com/office/drawing/2014/main" id="{0E6224D1-4788-EBC5-C867-F0A6628884B9}"/>
              </a:ext>
            </a:extLst>
          </p:cNvPr>
          <p:cNvSpPr>
            <a:spLocks noGrp="1"/>
          </p:cNvSpPr>
          <p:nvPr>
            <p:ph type="sldNum" sz="quarter" idx="2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97610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ption with 6 point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D1548B-9981-00F2-2583-4B3D45D2C619}"/>
              </a:ext>
            </a:extLst>
          </p:cNvPr>
          <p:cNvSpPr/>
          <p:nvPr userDrawn="1"/>
        </p:nvSpPr>
        <p:spPr>
          <a:xfrm>
            <a:off x="0" y="-10450"/>
            <a:ext cx="3382596" cy="6531899"/>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682CFB-8381-C815-04AB-EEE4A55C7ABF}"/>
              </a:ext>
            </a:extLst>
          </p:cNvPr>
          <p:cNvSpPr>
            <a:spLocks noGrp="1"/>
          </p:cNvSpPr>
          <p:nvPr>
            <p:ph type="title" hasCustomPrompt="1"/>
          </p:nvPr>
        </p:nvSpPr>
        <p:spPr>
          <a:xfrm>
            <a:off x="280803" y="1196975"/>
            <a:ext cx="2820203" cy="3904413"/>
          </a:xfrm>
        </p:spPr>
        <p:txBody>
          <a:bodyPr/>
          <a:lstStyle>
            <a:lvl1pPr>
              <a:defRPr b="1"/>
            </a:lvl1pPr>
          </a:lstStyle>
          <a:p>
            <a:r>
              <a:rPr lang="en-GB" dirty="0"/>
              <a:t>Click to add caption</a:t>
            </a:r>
          </a:p>
        </p:txBody>
      </p:sp>
      <p:sp>
        <p:nvSpPr>
          <p:cNvPr id="19" name="Rectangle 18">
            <a:extLst>
              <a:ext uri="{FF2B5EF4-FFF2-40B4-BE49-F238E27FC236}">
                <a16:creationId xmlns:a16="http://schemas.microsoft.com/office/drawing/2014/main" id="{6D208B50-2B79-8C21-53DA-A1C2C543DEB9}"/>
              </a:ext>
            </a:extLst>
          </p:cNvPr>
          <p:cNvSpPr/>
          <p:nvPr/>
        </p:nvSpPr>
        <p:spPr>
          <a:xfrm>
            <a:off x="4549236" y="606471"/>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0" name="Rectangle 19">
            <a:extLst>
              <a:ext uri="{FF2B5EF4-FFF2-40B4-BE49-F238E27FC236}">
                <a16:creationId xmlns:a16="http://schemas.microsoft.com/office/drawing/2014/main" id="{E651CDC4-8E6A-DB2D-DEA4-0EE8E128837C}"/>
              </a:ext>
            </a:extLst>
          </p:cNvPr>
          <p:cNvSpPr/>
          <p:nvPr/>
        </p:nvSpPr>
        <p:spPr>
          <a:xfrm>
            <a:off x="4549235" y="2520900"/>
            <a:ext cx="2991600" cy="1666964"/>
          </a:xfrm>
          <a:prstGeom prst="rect">
            <a:avLst/>
          </a:prstGeom>
          <a:solidFill>
            <a:srgbClr val="587D9B"/>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1" name="Rectangle 20">
            <a:extLst>
              <a:ext uri="{FF2B5EF4-FFF2-40B4-BE49-F238E27FC236}">
                <a16:creationId xmlns:a16="http://schemas.microsoft.com/office/drawing/2014/main" id="{AC028CB6-B5A7-3361-2E91-5C67DEB799EE}"/>
              </a:ext>
            </a:extLst>
          </p:cNvPr>
          <p:cNvSpPr/>
          <p:nvPr/>
        </p:nvSpPr>
        <p:spPr>
          <a:xfrm>
            <a:off x="4549235" y="4435328"/>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2" name="Rectangle 21">
            <a:extLst>
              <a:ext uri="{FF2B5EF4-FFF2-40B4-BE49-F238E27FC236}">
                <a16:creationId xmlns:a16="http://schemas.microsoft.com/office/drawing/2014/main" id="{44A95660-B1F4-6C84-69D4-981E9CECFAB7}"/>
              </a:ext>
            </a:extLst>
          </p:cNvPr>
          <p:cNvSpPr/>
          <p:nvPr/>
        </p:nvSpPr>
        <p:spPr>
          <a:xfrm>
            <a:off x="7817598" y="606471"/>
            <a:ext cx="2991600" cy="1666964"/>
          </a:xfrm>
          <a:prstGeom prst="rect">
            <a:avLst/>
          </a:prstGeom>
          <a:solidFill>
            <a:srgbClr val="587D9B"/>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3" name="Rectangle 22">
            <a:extLst>
              <a:ext uri="{FF2B5EF4-FFF2-40B4-BE49-F238E27FC236}">
                <a16:creationId xmlns:a16="http://schemas.microsoft.com/office/drawing/2014/main" id="{8F4B6B96-864A-6FF4-022B-5DA76F25988C}"/>
              </a:ext>
            </a:extLst>
          </p:cNvPr>
          <p:cNvSpPr/>
          <p:nvPr/>
        </p:nvSpPr>
        <p:spPr>
          <a:xfrm>
            <a:off x="7800881" y="2520900"/>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4" name="Rectangle 23">
            <a:extLst>
              <a:ext uri="{FF2B5EF4-FFF2-40B4-BE49-F238E27FC236}">
                <a16:creationId xmlns:a16="http://schemas.microsoft.com/office/drawing/2014/main" id="{74C57BC9-B922-0747-CEBD-68F471CA18F5}"/>
              </a:ext>
            </a:extLst>
          </p:cNvPr>
          <p:cNvSpPr/>
          <p:nvPr/>
        </p:nvSpPr>
        <p:spPr>
          <a:xfrm>
            <a:off x="7817598" y="4466130"/>
            <a:ext cx="2991600" cy="1666964"/>
          </a:xfrm>
          <a:prstGeom prst="rect">
            <a:avLst/>
          </a:prstGeom>
          <a:solidFill>
            <a:srgbClr val="587D9B"/>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5" name="Text Placeholder 22">
            <a:extLst>
              <a:ext uri="{FF2B5EF4-FFF2-40B4-BE49-F238E27FC236}">
                <a16:creationId xmlns:a16="http://schemas.microsoft.com/office/drawing/2014/main" id="{2A33ADC4-A986-9FCF-D085-B902604C846A}"/>
              </a:ext>
            </a:extLst>
          </p:cNvPr>
          <p:cNvSpPr>
            <a:spLocks noGrp="1"/>
          </p:cNvSpPr>
          <p:nvPr>
            <p:ph type="body" sz="quarter" idx="14"/>
          </p:nvPr>
        </p:nvSpPr>
        <p:spPr>
          <a:xfrm>
            <a:off x="4653888" y="755708"/>
            <a:ext cx="2756846" cy="1374897"/>
          </a:xfrm>
          <a:noFill/>
        </p:spPr>
        <p:txBody>
          <a:bodyPr lIns="180000" anchor="ctr">
            <a:normAutofit/>
          </a:bodyPr>
          <a:lstStyle>
            <a:lvl1pPr marL="0" indent="0" algn="l">
              <a:buNone/>
              <a:defRPr sz="2000">
                <a:solidFill>
                  <a:schemeClr val="tx1"/>
                </a:solidFill>
              </a:defRPr>
            </a:lvl1pPr>
          </a:lstStyle>
          <a:p>
            <a:pPr lvl="0"/>
            <a:r>
              <a:rPr lang="sv-SE"/>
              <a:t>Klicka här för att ändra format på bakgrundstexten</a:t>
            </a:r>
          </a:p>
        </p:txBody>
      </p:sp>
      <p:sp>
        <p:nvSpPr>
          <p:cNvPr id="26" name="Text Placeholder 22">
            <a:extLst>
              <a:ext uri="{FF2B5EF4-FFF2-40B4-BE49-F238E27FC236}">
                <a16:creationId xmlns:a16="http://schemas.microsoft.com/office/drawing/2014/main" id="{02CC3910-BA04-1277-8840-2305FADA1B58}"/>
              </a:ext>
            </a:extLst>
          </p:cNvPr>
          <p:cNvSpPr>
            <a:spLocks noGrp="1"/>
          </p:cNvSpPr>
          <p:nvPr>
            <p:ph type="body" sz="quarter" idx="15"/>
          </p:nvPr>
        </p:nvSpPr>
        <p:spPr>
          <a:xfrm>
            <a:off x="7934975" y="745889"/>
            <a:ext cx="2756846" cy="1374897"/>
          </a:xfrm>
          <a:noFill/>
        </p:spPr>
        <p:txBody>
          <a:bodyPr lIns="180000" anchor="ctr">
            <a:normAutofit/>
          </a:bodyPr>
          <a:lstStyle>
            <a:lvl1pPr marL="0" indent="0" algn="l">
              <a:buNone/>
              <a:defRPr sz="2000">
                <a:solidFill>
                  <a:schemeClr val="tx1"/>
                </a:solidFill>
              </a:defRPr>
            </a:lvl1pPr>
          </a:lstStyle>
          <a:p>
            <a:pPr lvl="0"/>
            <a:r>
              <a:rPr lang="sv-SE"/>
              <a:t>Klicka här för att ändra format på bakgrundstexten</a:t>
            </a:r>
          </a:p>
        </p:txBody>
      </p:sp>
      <p:sp>
        <p:nvSpPr>
          <p:cNvPr id="27" name="Text Placeholder 22">
            <a:extLst>
              <a:ext uri="{FF2B5EF4-FFF2-40B4-BE49-F238E27FC236}">
                <a16:creationId xmlns:a16="http://schemas.microsoft.com/office/drawing/2014/main" id="{BAF374DC-0A1D-76E5-1920-8535AC50ACAC}"/>
              </a:ext>
            </a:extLst>
          </p:cNvPr>
          <p:cNvSpPr>
            <a:spLocks noGrp="1"/>
          </p:cNvSpPr>
          <p:nvPr>
            <p:ph type="body" sz="quarter" idx="16"/>
          </p:nvPr>
        </p:nvSpPr>
        <p:spPr>
          <a:xfrm>
            <a:off x="4653888" y="2666933"/>
            <a:ext cx="2756846" cy="1374897"/>
          </a:xfrm>
          <a:noFill/>
        </p:spPr>
        <p:txBody>
          <a:bodyPr lIns="180000" anchor="ctr">
            <a:normAutofit/>
          </a:bodyPr>
          <a:lstStyle>
            <a:lvl1pPr marL="0" indent="0" algn="l">
              <a:buNone/>
              <a:defRPr sz="2000">
                <a:solidFill>
                  <a:schemeClr val="tx1"/>
                </a:solidFill>
              </a:defRPr>
            </a:lvl1pPr>
          </a:lstStyle>
          <a:p>
            <a:pPr lvl="0"/>
            <a:r>
              <a:rPr lang="sv-SE"/>
              <a:t>Klicka här för att ändra format på bakgrundstexten</a:t>
            </a:r>
          </a:p>
        </p:txBody>
      </p:sp>
      <p:sp>
        <p:nvSpPr>
          <p:cNvPr id="28" name="Text Placeholder 22">
            <a:extLst>
              <a:ext uri="{FF2B5EF4-FFF2-40B4-BE49-F238E27FC236}">
                <a16:creationId xmlns:a16="http://schemas.microsoft.com/office/drawing/2014/main" id="{450A8EED-9255-3A4F-488E-4F601FA7E3AE}"/>
              </a:ext>
            </a:extLst>
          </p:cNvPr>
          <p:cNvSpPr>
            <a:spLocks noGrp="1"/>
          </p:cNvSpPr>
          <p:nvPr>
            <p:ph type="body" sz="quarter" idx="17"/>
          </p:nvPr>
        </p:nvSpPr>
        <p:spPr>
          <a:xfrm>
            <a:off x="4666612" y="4581361"/>
            <a:ext cx="2756846" cy="1374897"/>
          </a:xfrm>
          <a:noFill/>
        </p:spPr>
        <p:txBody>
          <a:bodyPr lIns="180000" anchor="ctr">
            <a:normAutofit/>
          </a:bodyPr>
          <a:lstStyle>
            <a:lvl1pPr marL="0" indent="0" algn="l">
              <a:buNone/>
              <a:defRPr sz="2000">
                <a:solidFill>
                  <a:schemeClr val="tx1"/>
                </a:solidFill>
              </a:defRPr>
            </a:lvl1pPr>
          </a:lstStyle>
          <a:p>
            <a:pPr lvl="0"/>
            <a:r>
              <a:rPr lang="sv-SE"/>
              <a:t>Klicka här för att ändra format på bakgrundstexten</a:t>
            </a:r>
          </a:p>
        </p:txBody>
      </p:sp>
      <p:sp>
        <p:nvSpPr>
          <p:cNvPr id="29" name="Text Placeholder 22">
            <a:extLst>
              <a:ext uri="{FF2B5EF4-FFF2-40B4-BE49-F238E27FC236}">
                <a16:creationId xmlns:a16="http://schemas.microsoft.com/office/drawing/2014/main" id="{49BB1608-0AF7-3C20-5E21-830C77BD7EBD}"/>
              </a:ext>
            </a:extLst>
          </p:cNvPr>
          <p:cNvSpPr>
            <a:spLocks noGrp="1"/>
          </p:cNvSpPr>
          <p:nvPr>
            <p:ph type="body" sz="quarter" idx="19"/>
          </p:nvPr>
        </p:nvSpPr>
        <p:spPr>
          <a:xfrm>
            <a:off x="7934975" y="2682334"/>
            <a:ext cx="2756846" cy="1374897"/>
          </a:xfrm>
          <a:noFill/>
        </p:spPr>
        <p:txBody>
          <a:bodyPr lIns="180000" anchor="ctr">
            <a:normAutofit/>
          </a:bodyPr>
          <a:lstStyle>
            <a:lvl1pPr marL="0" indent="0" algn="l">
              <a:buNone/>
              <a:defRPr sz="2000">
                <a:solidFill>
                  <a:schemeClr val="tx1"/>
                </a:solidFill>
              </a:defRPr>
            </a:lvl1pPr>
          </a:lstStyle>
          <a:p>
            <a:pPr lvl="0"/>
            <a:r>
              <a:rPr lang="sv-SE"/>
              <a:t>Klicka här för att ändra format på bakgrundstexten</a:t>
            </a:r>
          </a:p>
        </p:txBody>
      </p:sp>
      <p:sp>
        <p:nvSpPr>
          <p:cNvPr id="30" name="Text Placeholder 22">
            <a:extLst>
              <a:ext uri="{FF2B5EF4-FFF2-40B4-BE49-F238E27FC236}">
                <a16:creationId xmlns:a16="http://schemas.microsoft.com/office/drawing/2014/main" id="{53B7A695-9987-AD63-B30E-609151C6A553}"/>
              </a:ext>
            </a:extLst>
          </p:cNvPr>
          <p:cNvSpPr>
            <a:spLocks noGrp="1"/>
          </p:cNvSpPr>
          <p:nvPr>
            <p:ph type="body" sz="quarter" idx="20"/>
          </p:nvPr>
        </p:nvSpPr>
        <p:spPr>
          <a:xfrm>
            <a:off x="7934975" y="4612163"/>
            <a:ext cx="2756846" cy="1374897"/>
          </a:xfrm>
          <a:noFill/>
        </p:spPr>
        <p:txBody>
          <a:bodyPr lIns="180000" anchor="ctr">
            <a:normAutofit/>
          </a:bodyPr>
          <a:lstStyle>
            <a:lvl1pPr marL="0" indent="0" algn="l">
              <a:buNone/>
              <a:defRPr sz="2000">
                <a:solidFill>
                  <a:schemeClr val="tx1"/>
                </a:solidFill>
              </a:defRPr>
            </a:lvl1pPr>
          </a:lstStyle>
          <a:p>
            <a:pPr lvl="0"/>
            <a:r>
              <a:rPr lang="sv-SE"/>
              <a:t>Klicka här för att ändra format på bakgrundstexten</a:t>
            </a:r>
          </a:p>
        </p:txBody>
      </p:sp>
      <p:sp>
        <p:nvSpPr>
          <p:cNvPr id="31" name="Oval 30">
            <a:extLst>
              <a:ext uri="{FF2B5EF4-FFF2-40B4-BE49-F238E27FC236}">
                <a16:creationId xmlns:a16="http://schemas.microsoft.com/office/drawing/2014/main" id="{4919F8AF-A4DE-E26B-C752-E86A235E3302}"/>
              </a:ext>
            </a:extLst>
          </p:cNvPr>
          <p:cNvSpPr>
            <a:spLocks noChangeAspect="1"/>
          </p:cNvSpPr>
          <p:nvPr/>
        </p:nvSpPr>
        <p:spPr>
          <a:xfrm>
            <a:off x="4386830" y="493280"/>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1</a:t>
            </a:r>
          </a:p>
        </p:txBody>
      </p:sp>
      <p:sp>
        <p:nvSpPr>
          <p:cNvPr id="32" name="Oval 31">
            <a:extLst>
              <a:ext uri="{FF2B5EF4-FFF2-40B4-BE49-F238E27FC236}">
                <a16:creationId xmlns:a16="http://schemas.microsoft.com/office/drawing/2014/main" id="{DE2DFD28-C116-548C-4D41-875DE9372F18}"/>
              </a:ext>
            </a:extLst>
          </p:cNvPr>
          <p:cNvSpPr>
            <a:spLocks noChangeAspect="1"/>
          </p:cNvSpPr>
          <p:nvPr/>
        </p:nvSpPr>
        <p:spPr>
          <a:xfrm>
            <a:off x="7654344" y="500829"/>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2</a:t>
            </a:r>
          </a:p>
        </p:txBody>
      </p:sp>
      <p:sp>
        <p:nvSpPr>
          <p:cNvPr id="33" name="Oval 32">
            <a:extLst>
              <a:ext uri="{FF2B5EF4-FFF2-40B4-BE49-F238E27FC236}">
                <a16:creationId xmlns:a16="http://schemas.microsoft.com/office/drawing/2014/main" id="{A008AE9A-2CA1-77B3-11DE-4329DDA21F7D}"/>
              </a:ext>
            </a:extLst>
          </p:cNvPr>
          <p:cNvSpPr>
            <a:spLocks noChangeAspect="1"/>
          </p:cNvSpPr>
          <p:nvPr/>
        </p:nvSpPr>
        <p:spPr>
          <a:xfrm>
            <a:off x="4381185" y="2402345"/>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3</a:t>
            </a:r>
          </a:p>
        </p:txBody>
      </p:sp>
      <p:sp>
        <p:nvSpPr>
          <p:cNvPr id="34" name="Oval 33">
            <a:extLst>
              <a:ext uri="{FF2B5EF4-FFF2-40B4-BE49-F238E27FC236}">
                <a16:creationId xmlns:a16="http://schemas.microsoft.com/office/drawing/2014/main" id="{F5C44459-0D6E-B38B-271B-8C6FCD7ECFBA}"/>
              </a:ext>
            </a:extLst>
          </p:cNvPr>
          <p:cNvSpPr>
            <a:spLocks noChangeAspect="1"/>
          </p:cNvSpPr>
          <p:nvPr/>
        </p:nvSpPr>
        <p:spPr>
          <a:xfrm>
            <a:off x="7665643" y="2409894"/>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4</a:t>
            </a:r>
          </a:p>
        </p:txBody>
      </p:sp>
      <p:sp>
        <p:nvSpPr>
          <p:cNvPr id="35" name="Oval 34">
            <a:extLst>
              <a:ext uri="{FF2B5EF4-FFF2-40B4-BE49-F238E27FC236}">
                <a16:creationId xmlns:a16="http://schemas.microsoft.com/office/drawing/2014/main" id="{EA26D70C-3EA6-CB19-4E96-4CE61727CAF9}"/>
              </a:ext>
            </a:extLst>
          </p:cNvPr>
          <p:cNvSpPr>
            <a:spLocks noChangeAspect="1"/>
          </p:cNvSpPr>
          <p:nvPr/>
        </p:nvSpPr>
        <p:spPr>
          <a:xfrm>
            <a:off x="4392486" y="4345299"/>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5</a:t>
            </a:r>
          </a:p>
        </p:txBody>
      </p:sp>
      <p:sp>
        <p:nvSpPr>
          <p:cNvPr id="36" name="Oval 35">
            <a:extLst>
              <a:ext uri="{FF2B5EF4-FFF2-40B4-BE49-F238E27FC236}">
                <a16:creationId xmlns:a16="http://schemas.microsoft.com/office/drawing/2014/main" id="{8E1F13F7-83CA-8F60-9688-A8C0B383064D}"/>
              </a:ext>
            </a:extLst>
          </p:cNvPr>
          <p:cNvSpPr>
            <a:spLocks noChangeAspect="1"/>
          </p:cNvSpPr>
          <p:nvPr/>
        </p:nvSpPr>
        <p:spPr>
          <a:xfrm>
            <a:off x="7643056" y="4386736"/>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6</a:t>
            </a:r>
          </a:p>
        </p:txBody>
      </p:sp>
      <p:sp>
        <p:nvSpPr>
          <p:cNvPr id="7" name="Date Placeholder 6">
            <a:extLst>
              <a:ext uri="{FF2B5EF4-FFF2-40B4-BE49-F238E27FC236}">
                <a16:creationId xmlns:a16="http://schemas.microsoft.com/office/drawing/2014/main" id="{7A5F2AEB-420E-187E-1559-A3AF7D3EDEE6}"/>
              </a:ext>
            </a:extLst>
          </p:cNvPr>
          <p:cNvSpPr>
            <a:spLocks noGrp="1"/>
          </p:cNvSpPr>
          <p:nvPr>
            <p:ph type="dt" sz="half" idx="21"/>
          </p:nvPr>
        </p:nvSpPr>
        <p:spPr/>
        <p:txBody>
          <a:bodyPr/>
          <a:lstStyle/>
          <a:p>
            <a:fld id="{323C7BE1-67B9-5941-A9CD-FE6AEB98B9F2}" type="datetime1">
              <a:rPr lang="sv-SE" smtClean="0"/>
              <a:t>2023-09-21</a:t>
            </a:fld>
            <a:endParaRPr lang="en-GB" dirty="0"/>
          </a:p>
        </p:txBody>
      </p:sp>
      <p:sp>
        <p:nvSpPr>
          <p:cNvPr id="8" name="Footer Placeholder 7">
            <a:extLst>
              <a:ext uri="{FF2B5EF4-FFF2-40B4-BE49-F238E27FC236}">
                <a16:creationId xmlns:a16="http://schemas.microsoft.com/office/drawing/2014/main" id="{A71E5DBE-7694-45BE-98A3-C932B0B210D5}"/>
              </a:ext>
            </a:extLst>
          </p:cNvPr>
          <p:cNvSpPr>
            <a:spLocks noGrp="1"/>
          </p:cNvSpPr>
          <p:nvPr>
            <p:ph type="ftr" sz="quarter" idx="22"/>
          </p:nvPr>
        </p:nvSpPr>
        <p:spPr/>
        <p:txBody>
          <a:bodyPr/>
          <a:lstStyle/>
          <a:p>
            <a:r>
              <a:rPr lang="en-GB"/>
              <a:t>YOUR DEPARTMENT NAME</a:t>
            </a:r>
            <a:endParaRPr lang="en-GB" dirty="0"/>
          </a:p>
        </p:txBody>
      </p:sp>
      <p:sp>
        <p:nvSpPr>
          <p:cNvPr id="9" name="Slide Number Placeholder 8">
            <a:extLst>
              <a:ext uri="{FF2B5EF4-FFF2-40B4-BE49-F238E27FC236}">
                <a16:creationId xmlns:a16="http://schemas.microsoft.com/office/drawing/2014/main" id="{B9C31AAB-CD55-94A4-CB51-01ACAAB26EF4}"/>
              </a:ext>
            </a:extLst>
          </p:cNvPr>
          <p:cNvSpPr>
            <a:spLocks noGrp="1"/>
          </p:cNvSpPr>
          <p:nvPr>
            <p:ph type="sldNum" sz="quarter" idx="23"/>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706521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25BCC7F3-C03C-3A89-5036-28E611B2B109}"/>
              </a:ext>
            </a:extLst>
          </p:cNvPr>
          <p:cNvSpPr>
            <a:spLocks noGrp="1"/>
          </p:cNvSpPr>
          <p:nvPr>
            <p:ph type="body" idx="1"/>
          </p:nvPr>
        </p:nvSpPr>
        <p:spPr>
          <a:xfrm>
            <a:off x="1915020" y="2639969"/>
            <a:ext cx="8330400" cy="1563373"/>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8" name="TextBox 7">
            <a:extLst>
              <a:ext uri="{FF2B5EF4-FFF2-40B4-BE49-F238E27FC236}">
                <a16:creationId xmlns:a16="http://schemas.microsoft.com/office/drawing/2014/main" id="{48B287C4-1753-363B-D9F9-E5DE78DD00EA}"/>
              </a:ext>
            </a:extLst>
          </p:cNvPr>
          <p:cNvSpPr txBox="1"/>
          <p:nvPr userDrawn="1"/>
        </p:nvSpPr>
        <p:spPr>
          <a:xfrm>
            <a:off x="1903136" y="1687021"/>
            <a:ext cx="2494036" cy="646331"/>
          </a:xfrm>
          <a:prstGeom prst="rect">
            <a:avLst/>
          </a:prstGeom>
          <a:noFill/>
        </p:spPr>
        <p:txBody>
          <a:bodyPr wrap="square" lIns="0" rtlCol="0" anchor="b">
            <a:spAutoFit/>
          </a:bodyPr>
          <a:lstStyle/>
          <a:p>
            <a:r>
              <a:rPr lang="en-GB" sz="3600" dirty="0">
                <a:solidFill>
                  <a:srgbClr val="88A5BD"/>
                </a:solidFill>
              </a:rPr>
              <a:t>Contact</a:t>
            </a:r>
          </a:p>
        </p:txBody>
      </p:sp>
      <p:sp>
        <p:nvSpPr>
          <p:cNvPr id="2" name="Rectangle 1">
            <a:extLst>
              <a:ext uri="{FF2B5EF4-FFF2-40B4-BE49-F238E27FC236}">
                <a16:creationId xmlns:a16="http://schemas.microsoft.com/office/drawing/2014/main" id="{B16092C2-E1E0-8C47-CE4B-5C4368E4104C}"/>
              </a:ext>
            </a:extLst>
          </p:cNvPr>
          <p:cNvSpPr/>
          <p:nvPr userDrawn="1"/>
        </p:nvSpPr>
        <p:spPr>
          <a:xfrm>
            <a:off x="1932291" y="2431235"/>
            <a:ext cx="720000" cy="45719"/>
          </a:xfrm>
          <a:prstGeom prst="rect">
            <a:avLst/>
          </a:prstGeom>
          <a:solidFill>
            <a:srgbClr val="FF82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a:extLst>
              <a:ext uri="{FF2B5EF4-FFF2-40B4-BE49-F238E27FC236}">
                <a16:creationId xmlns:a16="http://schemas.microsoft.com/office/drawing/2014/main" id="{3BC98513-73B4-BA37-74D4-B974B393B3FF}"/>
              </a:ext>
            </a:extLst>
          </p:cNvPr>
          <p:cNvSpPr>
            <a:spLocks noGrp="1"/>
          </p:cNvSpPr>
          <p:nvPr>
            <p:ph type="dt" sz="half" idx="10"/>
          </p:nvPr>
        </p:nvSpPr>
        <p:spPr/>
        <p:txBody>
          <a:bodyPr/>
          <a:lstStyle/>
          <a:p>
            <a:fld id="{323C7BE1-67B9-5941-A9CD-FE6AEB98B9F2}" type="datetime1">
              <a:rPr lang="sv-SE" smtClean="0"/>
              <a:t>2023-09-21</a:t>
            </a:fld>
            <a:endParaRPr lang="en-GB" dirty="0"/>
          </a:p>
        </p:txBody>
      </p:sp>
      <p:sp>
        <p:nvSpPr>
          <p:cNvPr id="9" name="Footer Placeholder 8">
            <a:extLst>
              <a:ext uri="{FF2B5EF4-FFF2-40B4-BE49-F238E27FC236}">
                <a16:creationId xmlns:a16="http://schemas.microsoft.com/office/drawing/2014/main" id="{9CDEC919-A8F1-6AD5-FFB2-97BD4DD6A1B6}"/>
              </a:ext>
            </a:extLst>
          </p:cNvPr>
          <p:cNvSpPr>
            <a:spLocks noGrp="1"/>
          </p:cNvSpPr>
          <p:nvPr>
            <p:ph type="ftr" sz="quarter" idx="11"/>
          </p:nvPr>
        </p:nvSpPr>
        <p:spPr/>
        <p:txBody>
          <a:bodyPr/>
          <a:lstStyle/>
          <a:p>
            <a:r>
              <a:rPr lang="en-GB"/>
              <a:t>YOUR DEPARTMENT NAME</a:t>
            </a:r>
            <a:endParaRPr lang="en-GB" dirty="0"/>
          </a:p>
        </p:txBody>
      </p:sp>
      <p:sp>
        <p:nvSpPr>
          <p:cNvPr id="10" name="Slide Number Placeholder 9">
            <a:extLst>
              <a:ext uri="{FF2B5EF4-FFF2-40B4-BE49-F238E27FC236}">
                <a16:creationId xmlns:a16="http://schemas.microsoft.com/office/drawing/2014/main" id="{3C381D5A-B147-D9B1-BCD8-FDC4C5B0EAAD}"/>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32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AE867A-3671-9F5E-8CF4-528CF2F2F47C}"/>
              </a:ext>
            </a:extLst>
          </p:cNvPr>
          <p:cNvSpPr/>
          <p:nvPr userDrawn="1"/>
        </p:nvSpPr>
        <p:spPr>
          <a:xfrm>
            <a:off x="0" y="0"/>
            <a:ext cx="12192000"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pic>
        <p:nvPicPr>
          <p:cNvPr id="5" name="Picture 4">
            <a:extLst>
              <a:ext uri="{FF2B5EF4-FFF2-40B4-BE49-F238E27FC236}">
                <a16:creationId xmlns:a16="http://schemas.microsoft.com/office/drawing/2014/main" id="{3C4E0DC6-1F3A-DEB1-9319-C5B2EC4148D3}"/>
              </a:ext>
            </a:extLst>
          </p:cNvPr>
          <p:cNvPicPr>
            <a:picLocks noChangeAspect="1"/>
          </p:cNvPicPr>
          <p:nvPr userDrawn="1"/>
        </p:nvPicPr>
        <p:blipFill>
          <a:blip r:embed="rId2"/>
          <a:stretch>
            <a:fillRect/>
          </a:stretch>
        </p:blipFill>
        <p:spPr>
          <a:xfrm>
            <a:off x="4157457" y="2396412"/>
            <a:ext cx="3487317" cy="1718388"/>
          </a:xfrm>
          <a:prstGeom prst="rect">
            <a:avLst/>
          </a:prstGeom>
        </p:spPr>
      </p:pic>
    </p:spTree>
    <p:extLst>
      <p:ext uri="{BB962C8B-B14F-4D97-AF65-F5344CB8AC3E}">
        <p14:creationId xmlns:p14="http://schemas.microsoft.com/office/powerpoint/2010/main" val="294954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D07B-19F9-BEC7-E6B2-3BD72BB02D94}"/>
              </a:ext>
            </a:extLst>
          </p:cNvPr>
          <p:cNvSpPr>
            <a:spLocks noGrp="1"/>
          </p:cNvSpPr>
          <p:nvPr>
            <p:ph type="title" hasCustomPrompt="1"/>
          </p:nvPr>
        </p:nvSpPr>
        <p:spPr>
          <a:xfrm>
            <a:off x="1912659" y="1745137"/>
            <a:ext cx="8330824" cy="1168652"/>
          </a:xfrm>
        </p:spPr>
        <p:txBody>
          <a:bodyPr anchor="b">
            <a:normAutofit/>
          </a:bodyPr>
          <a:lstStyle>
            <a:lvl1pPr>
              <a:defRPr sz="3600" b="0"/>
            </a:lvl1pPr>
          </a:lstStyle>
          <a:p>
            <a:r>
              <a:rPr lang="en-GB" dirty="0"/>
              <a:t>Click to add subsection title</a:t>
            </a:r>
          </a:p>
        </p:txBody>
      </p:sp>
      <p:sp>
        <p:nvSpPr>
          <p:cNvPr id="5" name="Rectangle 4">
            <a:extLst>
              <a:ext uri="{FF2B5EF4-FFF2-40B4-BE49-F238E27FC236}">
                <a16:creationId xmlns:a16="http://schemas.microsoft.com/office/drawing/2014/main" id="{645E0678-0AFB-FBE0-7737-66853E3F4237}"/>
              </a:ext>
            </a:extLst>
          </p:cNvPr>
          <p:cNvSpPr/>
          <p:nvPr userDrawn="1"/>
        </p:nvSpPr>
        <p:spPr>
          <a:xfrm>
            <a:off x="1932291" y="3019812"/>
            <a:ext cx="720000" cy="45719"/>
          </a:xfrm>
          <a:prstGeom prst="rect">
            <a:avLst/>
          </a:prstGeom>
          <a:solidFill>
            <a:srgbClr val="FF82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647EDC20-FECA-E4BA-AA12-56643B9E9CEE}"/>
              </a:ext>
            </a:extLst>
          </p:cNvPr>
          <p:cNvSpPr>
            <a:spLocks noGrp="1"/>
          </p:cNvSpPr>
          <p:nvPr>
            <p:ph type="body" idx="1"/>
          </p:nvPr>
        </p:nvSpPr>
        <p:spPr>
          <a:xfrm>
            <a:off x="1921469" y="3219653"/>
            <a:ext cx="8330824" cy="741062"/>
          </a:xfrm>
        </p:spPr>
        <p:txBody>
          <a:bodyPr/>
          <a:lstStyle>
            <a:lvl1pPr marL="0" indent="0">
              <a:spcBef>
                <a:spcPts val="0"/>
              </a:spcBef>
              <a:buNone/>
              <a:defRPr sz="2400">
                <a:solidFill>
                  <a:srgbClr val="88A5B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Rectangle 3">
            <a:extLst>
              <a:ext uri="{FF2B5EF4-FFF2-40B4-BE49-F238E27FC236}">
                <a16:creationId xmlns:a16="http://schemas.microsoft.com/office/drawing/2014/main" id="{B62D1BAA-2707-DCF7-3710-5311C4B441B5}"/>
              </a:ext>
            </a:extLst>
          </p:cNvPr>
          <p:cNvSpPr/>
          <p:nvPr userDrawn="1"/>
        </p:nvSpPr>
        <p:spPr>
          <a:xfrm>
            <a:off x="-1792270" y="-1"/>
            <a:ext cx="1658228" cy="5740401"/>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Use this layout when you want to change topics within your presentation. </a:t>
            </a:r>
          </a:p>
          <a:p>
            <a:pPr algn="l"/>
            <a:endParaRPr lang="en-GB" sz="1200" dirty="0">
              <a:solidFill>
                <a:srgbClr val="1A1918"/>
              </a:solidFill>
            </a:endParaRPr>
          </a:p>
          <a:p>
            <a:pPr algn="l"/>
            <a:r>
              <a:rPr lang="en-GB" sz="1200" dirty="0">
                <a:solidFill>
                  <a:srgbClr val="1A1918"/>
                </a:solidFill>
              </a:rPr>
              <a:t>It</a:t>
            </a:r>
            <a:r>
              <a:rPr lang="en-GB" sz="1200" baseline="0" dirty="0">
                <a:solidFill>
                  <a:srgbClr val="1A1918"/>
                </a:solidFill>
              </a:rPr>
              <a:t> can also be used to pose a question. </a:t>
            </a:r>
          </a:p>
          <a:p>
            <a:pPr algn="l"/>
            <a:endParaRPr lang="en-GB" sz="1200" baseline="0" dirty="0">
              <a:solidFill>
                <a:srgbClr val="1A1918"/>
              </a:solidFill>
            </a:endParaRPr>
          </a:p>
          <a:p>
            <a:pPr algn="l"/>
            <a:r>
              <a:rPr lang="en-GB" sz="1200" baseline="0" dirty="0">
                <a:solidFill>
                  <a:srgbClr val="1A1918"/>
                </a:solidFill>
              </a:rPr>
              <a:t>It is not always necessary to fill in the blue subtext below the orange divider.</a:t>
            </a:r>
          </a:p>
          <a:p>
            <a:pPr algn="l"/>
            <a:endParaRPr lang="en-GB" sz="1200" baseline="0" dirty="0">
              <a:solidFill>
                <a:srgbClr val="1A1918"/>
              </a:solidFill>
            </a:endParaRPr>
          </a:p>
          <a:p>
            <a:pPr algn="l"/>
            <a:r>
              <a:rPr lang="en-GB" sz="1200" baseline="0" dirty="0">
                <a:solidFill>
                  <a:srgbClr val="1A1918"/>
                </a:solidFill>
              </a:rPr>
              <a:t>You might notice that the orange divider is animated. This is to help draw the viewer’s attention to a new subtopic or idea.</a:t>
            </a:r>
            <a:endParaRPr lang="en-GB" sz="1200" dirty="0">
              <a:solidFill>
                <a:srgbClr val="1A1918"/>
              </a:solidFill>
            </a:endParaRPr>
          </a:p>
          <a:p>
            <a:pPr algn="l"/>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6" name="Date Placeholder 5">
            <a:extLst>
              <a:ext uri="{FF2B5EF4-FFF2-40B4-BE49-F238E27FC236}">
                <a16:creationId xmlns:a16="http://schemas.microsoft.com/office/drawing/2014/main" id="{7E838C8D-4C57-E944-518B-AA59DEA54AF7}"/>
              </a:ext>
            </a:extLst>
          </p:cNvPr>
          <p:cNvSpPr>
            <a:spLocks noGrp="1"/>
          </p:cNvSpPr>
          <p:nvPr>
            <p:ph type="dt" sz="half" idx="10"/>
          </p:nvPr>
        </p:nvSpPr>
        <p:spPr/>
        <p:txBody>
          <a:bodyPr/>
          <a:lstStyle/>
          <a:p>
            <a:fld id="{323C7BE1-67B9-5941-A9CD-FE6AEB98B9F2}" type="datetime1">
              <a:rPr lang="sv-SE" smtClean="0"/>
              <a:t>2023-09-21</a:t>
            </a:fld>
            <a:endParaRPr lang="en-GB" dirty="0"/>
          </a:p>
        </p:txBody>
      </p:sp>
      <p:sp>
        <p:nvSpPr>
          <p:cNvPr id="7" name="Footer Placeholder 6">
            <a:extLst>
              <a:ext uri="{FF2B5EF4-FFF2-40B4-BE49-F238E27FC236}">
                <a16:creationId xmlns:a16="http://schemas.microsoft.com/office/drawing/2014/main" id="{0FB3DF29-087D-ED22-083C-C2794FDDDAC9}"/>
              </a:ext>
            </a:extLst>
          </p:cNvPr>
          <p:cNvSpPr>
            <a:spLocks noGrp="1"/>
          </p:cNvSpPr>
          <p:nvPr>
            <p:ph type="ftr" sz="quarter" idx="11"/>
          </p:nvPr>
        </p:nvSpPr>
        <p:spPr/>
        <p:txBody>
          <a:bodyPr/>
          <a:lstStyle/>
          <a:p>
            <a:r>
              <a:rPr lang="en-GB"/>
              <a:t>YOUR DEPARTMENT NAME</a:t>
            </a:r>
            <a:endParaRPr lang="en-GB" dirty="0"/>
          </a:p>
        </p:txBody>
      </p:sp>
      <p:sp>
        <p:nvSpPr>
          <p:cNvPr id="8" name="Slide Number Placeholder 7">
            <a:extLst>
              <a:ext uri="{FF2B5EF4-FFF2-40B4-BE49-F238E27FC236}">
                <a16:creationId xmlns:a16="http://schemas.microsoft.com/office/drawing/2014/main" id="{A7BC9E11-BC48-AFA7-EA17-E0C9597E2501}"/>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33693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D7AA-36D9-8D4C-DE2E-ED7B7E5CF9BB}"/>
              </a:ext>
            </a:extLst>
          </p:cNvPr>
          <p:cNvSpPr>
            <a:spLocks noGrp="1"/>
          </p:cNvSpPr>
          <p:nvPr>
            <p:ph type="title"/>
          </p:nvPr>
        </p:nvSpPr>
        <p:spPr/>
        <p:txBody>
          <a:bodyPr/>
          <a:lstStyle/>
          <a:p>
            <a:r>
              <a:rPr lang="sv-SE"/>
              <a:t>Klicka här för att ändra mall för rubrikformat</a:t>
            </a:r>
            <a:endParaRPr lang="en-GB"/>
          </a:p>
        </p:txBody>
      </p:sp>
      <p:sp>
        <p:nvSpPr>
          <p:cNvPr id="3" name="Content Placeholder 2">
            <a:extLst>
              <a:ext uri="{FF2B5EF4-FFF2-40B4-BE49-F238E27FC236}">
                <a16:creationId xmlns:a16="http://schemas.microsoft.com/office/drawing/2014/main" id="{FFDFEDB8-96EA-A00A-00FB-FC83502AE73D}"/>
              </a:ext>
            </a:extLst>
          </p:cNvPr>
          <p:cNvSpPr>
            <a:spLocks noGrp="1"/>
          </p:cNvSpPr>
          <p:nvPr>
            <p:ph sz="half" idx="1"/>
          </p:nvPr>
        </p:nvSpPr>
        <p:spPr>
          <a:xfrm>
            <a:off x="557619" y="1275589"/>
            <a:ext cx="5468937" cy="4961699"/>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4" name="Content Placeholder 3">
            <a:extLst>
              <a:ext uri="{FF2B5EF4-FFF2-40B4-BE49-F238E27FC236}">
                <a16:creationId xmlns:a16="http://schemas.microsoft.com/office/drawing/2014/main" id="{22527DAC-0C51-5380-E6D3-361F3CC0CF1E}"/>
              </a:ext>
            </a:extLst>
          </p:cNvPr>
          <p:cNvSpPr>
            <a:spLocks noGrp="1"/>
          </p:cNvSpPr>
          <p:nvPr>
            <p:ph sz="half" idx="2"/>
          </p:nvPr>
        </p:nvSpPr>
        <p:spPr>
          <a:xfrm>
            <a:off x="6172199" y="1275589"/>
            <a:ext cx="5468937" cy="49617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9" name="Date Placeholder 8">
            <a:extLst>
              <a:ext uri="{FF2B5EF4-FFF2-40B4-BE49-F238E27FC236}">
                <a16:creationId xmlns:a16="http://schemas.microsoft.com/office/drawing/2014/main" id="{CE58D841-927A-F1CF-8135-CE5815F5715D}"/>
              </a:ext>
            </a:extLst>
          </p:cNvPr>
          <p:cNvSpPr>
            <a:spLocks noGrp="1"/>
          </p:cNvSpPr>
          <p:nvPr>
            <p:ph type="dt" sz="half" idx="10"/>
          </p:nvPr>
        </p:nvSpPr>
        <p:spPr/>
        <p:txBody>
          <a:bodyPr/>
          <a:lstStyle/>
          <a:p>
            <a:fld id="{323C7BE1-67B9-5941-A9CD-FE6AEB98B9F2}" type="datetime1">
              <a:rPr lang="sv-SE" smtClean="0"/>
              <a:t>2023-09-21</a:t>
            </a:fld>
            <a:endParaRPr lang="en-GB" dirty="0"/>
          </a:p>
        </p:txBody>
      </p:sp>
      <p:sp>
        <p:nvSpPr>
          <p:cNvPr id="10" name="Footer Placeholder 9">
            <a:extLst>
              <a:ext uri="{FF2B5EF4-FFF2-40B4-BE49-F238E27FC236}">
                <a16:creationId xmlns:a16="http://schemas.microsoft.com/office/drawing/2014/main" id="{908E3766-A099-16CD-4A8A-8B26AF0BA211}"/>
              </a:ext>
            </a:extLst>
          </p:cNvPr>
          <p:cNvSpPr>
            <a:spLocks noGrp="1"/>
          </p:cNvSpPr>
          <p:nvPr>
            <p:ph type="ftr" sz="quarter" idx="11"/>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787C8257-2740-2FB1-416C-FA4CA4C57DCB}"/>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6" name="Rectangle 5">
            <a:extLst>
              <a:ext uri="{FF2B5EF4-FFF2-40B4-BE49-F238E27FC236}">
                <a16:creationId xmlns:a16="http://schemas.microsoft.com/office/drawing/2014/main" id="{CBAD3437-DA4D-95E6-C604-B801DD490A2B}"/>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149499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4328-5D33-79E6-EA9D-106B6FDB4ACD}"/>
              </a:ext>
            </a:extLst>
          </p:cNvPr>
          <p:cNvSpPr>
            <a:spLocks noGrp="1"/>
          </p:cNvSpPr>
          <p:nvPr>
            <p:ph type="title"/>
          </p:nvPr>
        </p:nvSpPr>
        <p:spPr>
          <a:xfrm>
            <a:off x="556018" y="260350"/>
            <a:ext cx="9140361" cy="936625"/>
          </a:xfrm>
        </p:spPr>
        <p:txBody>
          <a:bodyPr/>
          <a:lstStyle/>
          <a:p>
            <a:r>
              <a:rPr lang="sv-SE"/>
              <a:t>Klicka här för att ändra mall för rubrikformat</a:t>
            </a:r>
            <a:endParaRPr lang="en-GB"/>
          </a:p>
        </p:txBody>
      </p:sp>
      <p:sp>
        <p:nvSpPr>
          <p:cNvPr id="3" name="Text Placeholder 2">
            <a:extLst>
              <a:ext uri="{FF2B5EF4-FFF2-40B4-BE49-F238E27FC236}">
                <a16:creationId xmlns:a16="http://schemas.microsoft.com/office/drawing/2014/main" id="{6A19A563-B989-C08E-69F7-5F3B3B7F1A08}"/>
              </a:ext>
            </a:extLst>
          </p:cNvPr>
          <p:cNvSpPr>
            <a:spLocks noGrp="1"/>
          </p:cNvSpPr>
          <p:nvPr>
            <p:ph type="body" idx="1"/>
          </p:nvPr>
        </p:nvSpPr>
        <p:spPr>
          <a:xfrm>
            <a:off x="557963" y="1273257"/>
            <a:ext cx="5158800" cy="823912"/>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a:extLst>
              <a:ext uri="{FF2B5EF4-FFF2-40B4-BE49-F238E27FC236}">
                <a16:creationId xmlns:a16="http://schemas.microsoft.com/office/drawing/2014/main" id="{DFDEFC3A-09D5-7317-6BC4-80D320CF070A}"/>
              </a:ext>
            </a:extLst>
          </p:cNvPr>
          <p:cNvSpPr>
            <a:spLocks noGrp="1"/>
          </p:cNvSpPr>
          <p:nvPr>
            <p:ph sz="half" idx="2"/>
          </p:nvPr>
        </p:nvSpPr>
        <p:spPr>
          <a:xfrm>
            <a:off x="556017" y="2128598"/>
            <a:ext cx="5158800" cy="4108690"/>
          </a:xfrm>
        </p:spPr>
        <p:txBody>
          <a:bodyPr/>
          <a:lstStyle/>
          <a:p>
            <a:pPr lvl="0"/>
            <a:r>
              <a:rPr lang="sv-SE"/>
              <a:t>Klicka här för att ändra format på bakgrundstexten</a:t>
            </a:r>
          </a:p>
          <a:p>
            <a:pPr lvl="1"/>
            <a:r>
              <a:rPr lang="sv-SE"/>
              <a:t>Nivå två</a:t>
            </a:r>
          </a:p>
          <a:p>
            <a:pPr lvl="2"/>
            <a:r>
              <a:rPr lang="sv-SE"/>
              <a:t>Nivå tre</a:t>
            </a:r>
          </a:p>
        </p:txBody>
      </p:sp>
      <p:sp>
        <p:nvSpPr>
          <p:cNvPr id="5" name="Text Placeholder 4">
            <a:extLst>
              <a:ext uri="{FF2B5EF4-FFF2-40B4-BE49-F238E27FC236}">
                <a16:creationId xmlns:a16="http://schemas.microsoft.com/office/drawing/2014/main" id="{CFCB2B99-24E5-5D31-7324-B86CD0AA5BD2}"/>
              </a:ext>
            </a:extLst>
          </p:cNvPr>
          <p:cNvSpPr>
            <a:spLocks noGrp="1"/>
          </p:cNvSpPr>
          <p:nvPr>
            <p:ph type="body" sz="quarter" idx="3"/>
          </p:nvPr>
        </p:nvSpPr>
        <p:spPr>
          <a:xfrm>
            <a:off x="6193329" y="1271588"/>
            <a:ext cx="5158800" cy="823911"/>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a:extLst>
              <a:ext uri="{FF2B5EF4-FFF2-40B4-BE49-F238E27FC236}">
                <a16:creationId xmlns:a16="http://schemas.microsoft.com/office/drawing/2014/main" id="{B4B6A53D-9424-AA42-3AF2-FA8D4E6DCEAF}"/>
              </a:ext>
            </a:extLst>
          </p:cNvPr>
          <p:cNvSpPr>
            <a:spLocks noGrp="1"/>
          </p:cNvSpPr>
          <p:nvPr>
            <p:ph sz="quarter" idx="4"/>
          </p:nvPr>
        </p:nvSpPr>
        <p:spPr>
          <a:xfrm>
            <a:off x="6193329" y="2128599"/>
            <a:ext cx="5158800" cy="4108690"/>
          </a:xfrm>
        </p:spPr>
        <p:txBody>
          <a:bodyPr/>
          <a:lstStyle/>
          <a:p>
            <a:pPr lvl="0"/>
            <a:r>
              <a:rPr lang="sv-SE"/>
              <a:t>Klicka här för att ändra format på bakgrundstexten</a:t>
            </a:r>
          </a:p>
          <a:p>
            <a:pPr lvl="1"/>
            <a:r>
              <a:rPr lang="sv-SE"/>
              <a:t>Nivå två</a:t>
            </a:r>
          </a:p>
          <a:p>
            <a:pPr lvl="2"/>
            <a:r>
              <a:rPr lang="sv-SE"/>
              <a:t>Nivå tre</a:t>
            </a:r>
          </a:p>
        </p:txBody>
      </p:sp>
      <p:sp>
        <p:nvSpPr>
          <p:cNvPr id="11" name="Date Placeholder 10">
            <a:extLst>
              <a:ext uri="{FF2B5EF4-FFF2-40B4-BE49-F238E27FC236}">
                <a16:creationId xmlns:a16="http://schemas.microsoft.com/office/drawing/2014/main" id="{85764F4E-BB58-1E76-1F57-CD1866C1DF6C}"/>
              </a:ext>
            </a:extLst>
          </p:cNvPr>
          <p:cNvSpPr>
            <a:spLocks noGrp="1"/>
          </p:cNvSpPr>
          <p:nvPr>
            <p:ph type="dt" sz="half" idx="10"/>
          </p:nvPr>
        </p:nvSpPr>
        <p:spPr/>
        <p:txBody>
          <a:bodyPr/>
          <a:lstStyle/>
          <a:p>
            <a:fld id="{323C7BE1-67B9-5941-A9CD-FE6AEB98B9F2}" type="datetime1">
              <a:rPr lang="sv-SE" smtClean="0"/>
              <a:t>2023-09-21</a:t>
            </a:fld>
            <a:endParaRPr lang="en-GB" dirty="0"/>
          </a:p>
        </p:txBody>
      </p:sp>
      <p:sp>
        <p:nvSpPr>
          <p:cNvPr id="12" name="Footer Placeholder 11">
            <a:extLst>
              <a:ext uri="{FF2B5EF4-FFF2-40B4-BE49-F238E27FC236}">
                <a16:creationId xmlns:a16="http://schemas.microsoft.com/office/drawing/2014/main" id="{DD0E0000-5995-F16D-D23D-A43604E224B4}"/>
              </a:ext>
            </a:extLst>
          </p:cNvPr>
          <p:cNvSpPr>
            <a:spLocks noGrp="1"/>
          </p:cNvSpPr>
          <p:nvPr>
            <p:ph type="ftr" sz="quarter" idx="11"/>
          </p:nvPr>
        </p:nvSpPr>
        <p:spPr/>
        <p:txBody>
          <a:bodyPr/>
          <a:lstStyle/>
          <a:p>
            <a:r>
              <a:rPr lang="en-GB"/>
              <a:t>YOUR DEPARTMENT NAME</a:t>
            </a:r>
            <a:endParaRPr lang="en-GB" dirty="0"/>
          </a:p>
        </p:txBody>
      </p:sp>
      <p:sp>
        <p:nvSpPr>
          <p:cNvPr id="13" name="Slide Number Placeholder 12">
            <a:extLst>
              <a:ext uri="{FF2B5EF4-FFF2-40B4-BE49-F238E27FC236}">
                <a16:creationId xmlns:a16="http://schemas.microsoft.com/office/drawing/2014/main" id="{0AF98757-C782-C4CD-6155-C3263796D6AF}"/>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8" name="Rectangle 7">
            <a:extLst>
              <a:ext uri="{FF2B5EF4-FFF2-40B4-BE49-F238E27FC236}">
                <a16:creationId xmlns:a16="http://schemas.microsoft.com/office/drawing/2014/main" id="{EF490125-35BD-D56C-EC46-77AED4FE6F0D}"/>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254902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sv-SE"/>
              <a:t>Klicka här för att ändra mall för rubrikformat</a:t>
            </a:r>
            <a:endParaRPr lang="en-GB"/>
          </a:p>
        </p:txBody>
      </p:sp>
      <p:sp>
        <p:nvSpPr>
          <p:cNvPr id="7" name="Date Placeholder 6">
            <a:extLst>
              <a:ext uri="{FF2B5EF4-FFF2-40B4-BE49-F238E27FC236}">
                <a16:creationId xmlns:a16="http://schemas.microsoft.com/office/drawing/2014/main" id="{E311C86D-CCBE-7B4F-D500-53D92BB945DF}"/>
              </a:ext>
            </a:extLst>
          </p:cNvPr>
          <p:cNvSpPr>
            <a:spLocks noGrp="1"/>
          </p:cNvSpPr>
          <p:nvPr>
            <p:ph type="dt" sz="half" idx="10"/>
          </p:nvPr>
        </p:nvSpPr>
        <p:spPr/>
        <p:txBody>
          <a:bodyPr/>
          <a:lstStyle/>
          <a:p>
            <a:fld id="{323C7BE1-67B9-5941-A9CD-FE6AEB98B9F2}" type="datetime1">
              <a:rPr lang="sv-SE" smtClean="0"/>
              <a:t>2023-09-21</a:t>
            </a:fld>
            <a:endParaRPr lang="en-GB" dirty="0"/>
          </a:p>
        </p:txBody>
      </p:sp>
      <p:sp>
        <p:nvSpPr>
          <p:cNvPr id="8" name="Footer Placeholder 7">
            <a:extLst>
              <a:ext uri="{FF2B5EF4-FFF2-40B4-BE49-F238E27FC236}">
                <a16:creationId xmlns:a16="http://schemas.microsoft.com/office/drawing/2014/main" id="{9D3D4056-AA15-7878-CDA2-B83349EEE2A5}"/>
              </a:ext>
            </a:extLst>
          </p:cNvPr>
          <p:cNvSpPr>
            <a:spLocks noGrp="1"/>
          </p:cNvSpPr>
          <p:nvPr>
            <p:ph type="ftr" sz="quarter" idx="11"/>
          </p:nvPr>
        </p:nvSpPr>
        <p:spPr/>
        <p:txBody>
          <a:bodyPr/>
          <a:lstStyle/>
          <a:p>
            <a:r>
              <a:rPr lang="en-GB"/>
              <a:t>YOUR DEPARTMENT NAME</a:t>
            </a:r>
            <a:endParaRPr lang="en-GB" dirty="0"/>
          </a:p>
        </p:txBody>
      </p:sp>
      <p:sp>
        <p:nvSpPr>
          <p:cNvPr id="9" name="Slide Number Placeholder 8">
            <a:extLst>
              <a:ext uri="{FF2B5EF4-FFF2-40B4-BE49-F238E27FC236}">
                <a16:creationId xmlns:a16="http://schemas.microsoft.com/office/drawing/2014/main" id="{0BA3BA4F-988F-2CF0-8507-006EF782725D}"/>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3" name="Rectangle 2">
            <a:extLst>
              <a:ext uri="{FF2B5EF4-FFF2-40B4-BE49-F238E27FC236}">
                <a16:creationId xmlns:a16="http://schemas.microsoft.com/office/drawing/2014/main" id="{C3EA7E53-0637-3E43-AE9E-B2575CDF5043}"/>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1763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3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sv-SE"/>
              <a:t>Klicka här för att ändra mall för rubrikformat</a:t>
            </a:r>
            <a:endParaRPr lang="en-GB"/>
          </a:p>
        </p:txBody>
      </p:sp>
      <p:sp>
        <p:nvSpPr>
          <p:cNvPr id="7" name="Diamond 6">
            <a:extLst>
              <a:ext uri="{FF2B5EF4-FFF2-40B4-BE49-F238E27FC236}">
                <a16:creationId xmlns:a16="http://schemas.microsoft.com/office/drawing/2014/main" id="{409703DE-0B40-92D6-7E75-446C4277411D}"/>
              </a:ext>
            </a:extLst>
          </p:cNvPr>
          <p:cNvSpPr>
            <a:spLocks noChangeAspect="1"/>
          </p:cNvSpPr>
          <p:nvPr/>
        </p:nvSpPr>
        <p:spPr>
          <a:xfrm>
            <a:off x="1843838" y="1534917"/>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C97DB4E4-B12A-ABC4-EE77-9A8184A4CF83}"/>
              </a:ext>
            </a:extLst>
          </p:cNvPr>
          <p:cNvSpPr>
            <a:spLocks noChangeAspect="1"/>
          </p:cNvSpPr>
          <p:nvPr/>
        </p:nvSpPr>
        <p:spPr>
          <a:xfrm>
            <a:off x="5435627" y="1526156"/>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F510103-25EF-6882-5EFC-4E60C975058D}"/>
              </a:ext>
            </a:extLst>
          </p:cNvPr>
          <p:cNvSpPr/>
          <p:nvPr/>
        </p:nvSpPr>
        <p:spPr>
          <a:xfrm>
            <a:off x="9030450" y="1527990"/>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22">
            <a:extLst>
              <a:ext uri="{FF2B5EF4-FFF2-40B4-BE49-F238E27FC236}">
                <a16:creationId xmlns:a16="http://schemas.microsoft.com/office/drawing/2014/main" id="{9167CBE1-D4A5-39E5-479C-7EFD23F6DBC4}"/>
              </a:ext>
            </a:extLst>
          </p:cNvPr>
          <p:cNvSpPr>
            <a:spLocks noGrp="1"/>
          </p:cNvSpPr>
          <p:nvPr>
            <p:ph type="body" sz="quarter" idx="13" hasCustomPrompt="1"/>
          </p:nvPr>
        </p:nvSpPr>
        <p:spPr>
          <a:xfrm>
            <a:off x="1252538" y="3202960"/>
            <a:ext cx="2514600" cy="3017563"/>
          </a:xfrm>
        </p:spPr>
        <p:txBody>
          <a:bodyPr>
            <a:normAutofit/>
          </a:bodyPr>
          <a:lstStyle>
            <a:lvl1pPr marL="0" indent="0" algn="ctr">
              <a:buNone/>
              <a:defRPr sz="2000">
                <a:solidFill>
                  <a:schemeClr val="tx1"/>
                </a:solidFill>
              </a:defRPr>
            </a:lvl1pPr>
          </a:lstStyle>
          <a:p>
            <a:pPr lvl="0"/>
            <a:r>
              <a:rPr lang="en-US" dirty="0"/>
              <a:t>Click to add text</a:t>
            </a:r>
          </a:p>
        </p:txBody>
      </p:sp>
      <p:sp>
        <p:nvSpPr>
          <p:cNvPr id="11" name="Text Placeholder 22">
            <a:extLst>
              <a:ext uri="{FF2B5EF4-FFF2-40B4-BE49-F238E27FC236}">
                <a16:creationId xmlns:a16="http://schemas.microsoft.com/office/drawing/2014/main" id="{E1EB0914-1DDA-AE1D-BDA5-402E8A024897}"/>
              </a:ext>
            </a:extLst>
          </p:cNvPr>
          <p:cNvSpPr>
            <a:spLocks noGrp="1"/>
          </p:cNvSpPr>
          <p:nvPr>
            <p:ph type="body" sz="quarter" idx="14" hasCustomPrompt="1"/>
          </p:nvPr>
        </p:nvSpPr>
        <p:spPr>
          <a:xfrm>
            <a:off x="4838700" y="3219725"/>
            <a:ext cx="2514600" cy="3000798"/>
          </a:xfrm>
        </p:spPr>
        <p:txBody>
          <a:bodyPr>
            <a:normAutofit/>
          </a:bodyPr>
          <a:lstStyle>
            <a:lvl1pPr marL="0" indent="0" algn="ctr">
              <a:buNone/>
              <a:defRPr sz="2000">
                <a:solidFill>
                  <a:schemeClr val="tx1"/>
                </a:solidFill>
              </a:defRPr>
            </a:lvl1pPr>
          </a:lstStyle>
          <a:p>
            <a:pPr lvl="0"/>
            <a:r>
              <a:rPr lang="en-US" dirty="0"/>
              <a:t>Click to add text</a:t>
            </a:r>
          </a:p>
        </p:txBody>
      </p:sp>
      <p:sp>
        <p:nvSpPr>
          <p:cNvPr id="12" name="Text Placeholder 22">
            <a:extLst>
              <a:ext uri="{FF2B5EF4-FFF2-40B4-BE49-F238E27FC236}">
                <a16:creationId xmlns:a16="http://schemas.microsoft.com/office/drawing/2014/main" id="{2B851FFB-165C-3B98-2A2D-89EEFC68831E}"/>
              </a:ext>
            </a:extLst>
          </p:cNvPr>
          <p:cNvSpPr>
            <a:spLocks noGrp="1"/>
          </p:cNvSpPr>
          <p:nvPr>
            <p:ph type="body" sz="quarter" idx="15" hasCustomPrompt="1"/>
          </p:nvPr>
        </p:nvSpPr>
        <p:spPr>
          <a:xfrm>
            <a:off x="8439150" y="3219724"/>
            <a:ext cx="2514600" cy="3000799"/>
          </a:xfrm>
        </p:spPr>
        <p:txBody>
          <a:bodyPr>
            <a:normAutofit/>
          </a:bodyPr>
          <a:lstStyle>
            <a:lvl1pPr marL="0" indent="0" algn="ctr">
              <a:buNone/>
              <a:defRPr sz="2000">
                <a:solidFill>
                  <a:schemeClr val="tx1"/>
                </a:solidFill>
              </a:defRPr>
            </a:lvl1pPr>
          </a:lstStyle>
          <a:p>
            <a:pPr lvl="0"/>
            <a:r>
              <a:rPr lang="en-US" dirty="0"/>
              <a:t>Click to add text</a:t>
            </a:r>
          </a:p>
        </p:txBody>
      </p:sp>
      <p:sp>
        <p:nvSpPr>
          <p:cNvPr id="13" name="Text Placeholder 17">
            <a:extLst>
              <a:ext uri="{FF2B5EF4-FFF2-40B4-BE49-F238E27FC236}">
                <a16:creationId xmlns:a16="http://schemas.microsoft.com/office/drawing/2014/main" id="{820B66CE-B3E3-361A-D0D7-46E022FA148D}"/>
              </a:ext>
            </a:extLst>
          </p:cNvPr>
          <p:cNvSpPr>
            <a:spLocks noGrp="1"/>
          </p:cNvSpPr>
          <p:nvPr>
            <p:ph type="body" sz="quarter" idx="17" hasCustomPrompt="1"/>
          </p:nvPr>
        </p:nvSpPr>
        <p:spPr>
          <a:xfrm>
            <a:off x="2187664" y="1849924"/>
            <a:ext cx="717046" cy="700087"/>
          </a:xfrm>
        </p:spPr>
        <p:txBody>
          <a:bodyPr anchor="ctr">
            <a:normAutofit/>
          </a:bodyPr>
          <a:lstStyle>
            <a:lvl1pPr marL="9525" indent="0" algn="ctr">
              <a:buNone/>
              <a:defRPr sz="4000" b="1">
                <a:solidFill>
                  <a:schemeClr val="bg1"/>
                </a:solidFill>
              </a:defRPr>
            </a:lvl1pPr>
          </a:lstStyle>
          <a:p>
            <a:pPr lvl="0"/>
            <a:r>
              <a:rPr lang="en-GB" dirty="0"/>
              <a:t>##</a:t>
            </a:r>
          </a:p>
        </p:txBody>
      </p:sp>
      <p:sp>
        <p:nvSpPr>
          <p:cNvPr id="14" name="Text Placeholder 17">
            <a:extLst>
              <a:ext uri="{FF2B5EF4-FFF2-40B4-BE49-F238E27FC236}">
                <a16:creationId xmlns:a16="http://schemas.microsoft.com/office/drawing/2014/main" id="{064A1FD1-C27F-7258-AB74-C0ABF5487D77}"/>
              </a:ext>
            </a:extLst>
          </p:cNvPr>
          <p:cNvSpPr>
            <a:spLocks noGrp="1"/>
          </p:cNvSpPr>
          <p:nvPr>
            <p:ph type="body" sz="quarter" idx="20" hasCustomPrompt="1"/>
          </p:nvPr>
        </p:nvSpPr>
        <p:spPr>
          <a:xfrm>
            <a:off x="5767199" y="1858306"/>
            <a:ext cx="717046" cy="700087"/>
          </a:xfrm>
        </p:spPr>
        <p:txBody>
          <a:bodyPr anchor="ctr">
            <a:normAutofit/>
          </a:bodyPr>
          <a:lstStyle>
            <a:lvl1pPr marL="9525" indent="0" algn="ctr">
              <a:buNone/>
              <a:defRPr sz="4000" b="1">
                <a:solidFill>
                  <a:schemeClr val="bg1"/>
                </a:solidFill>
              </a:defRPr>
            </a:lvl1pPr>
          </a:lstStyle>
          <a:p>
            <a:pPr lvl="0"/>
            <a:r>
              <a:rPr lang="en-GB" dirty="0"/>
              <a:t>##</a:t>
            </a:r>
          </a:p>
        </p:txBody>
      </p:sp>
      <p:sp>
        <p:nvSpPr>
          <p:cNvPr id="15" name="Text Placeholder 17">
            <a:extLst>
              <a:ext uri="{FF2B5EF4-FFF2-40B4-BE49-F238E27FC236}">
                <a16:creationId xmlns:a16="http://schemas.microsoft.com/office/drawing/2014/main" id="{C7EA22F4-FA2B-9319-674E-3EC84C0E5A03}"/>
              </a:ext>
            </a:extLst>
          </p:cNvPr>
          <p:cNvSpPr>
            <a:spLocks noGrp="1"/>
          </p:cNvSpPr>
          <p:nvPr>
            <p:ph type="body" sz="quarter" idx="21" hasCustomPrompt="1"/>
          </p:nvPr>
        </p:nvSpPr>
        <p:spPr>
          <a:xfrm>
            <a:off x="9360505" y="1842112"/>
            <a:ext cx="717046" cy="700087"/>
          </a:xfrm>
        </p:spPr>
        <p:txBody>
          <a:bodyPr anchor="ctr">
            <a:normAutofit/>
          </a:bodyPr>
          <a:lstStyle>
            <a:lvl1pPr marL="9525" indent="0" algn="ctr">
              <a:buNone/>
              <a:defRPr sz="4000" b="1">
                <a:solidFill>
                  <a:schemeClr val="bg1"/>
                </a:solidFill>
              </a:defRPr>
            </a:lvl1pPr>
          </a:lstStyle>
          <a:p>
            <a:pPr lvl="0"/>
            <a:r>
              <a:rPr lang="en-GB" dirty="0"/>
              <a:t>##</a:t>
            </a:r>
          </a:p>
        </p:txBody>
      </p:sp>
      <p:sp>
        <p:nvSpPr>
          <p:cNvPr id="3" name="Rectangle 2">
            <a:extLst>
              <a:ext uri="{FF2B5EF4-FFF2-40B4-BE49-F238E27FC236}">
                <a16:creationId xmlns:a16="http://schemas.microsoft.com/office/drawing/2014/main" id="{C7E0C9C9-479A-1435-4FE8-E70E6D8D9DE8}"/>
              </a:ext>
            </a:extLst>
          </p:cNvPr>
          <p:cNvSpPr/>
          <p:nvPr userDrawn="1"/>
        </p:nvSpPr>
        <p:spPr>
          <a:xfrm>
            <a:off x="-1792270" y="0"/>
            <a:ext cx="1658228" cy="68580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This slide can be used to replace bullet points.  </a:t>
            </a:r>
          </a:p>
          <a:p>
            <a:pPr algn="l"/>
            <a:endParaRPr lang="en-GB" sz="1200" dirty="0">
              <a:solidFill>
                <a:srgbClr val="1A1918"/>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1A1918"/>
                </a:solidFill>
              </a:rPr>
              <a:t>You may wish to add numbers or icons to help describe your content. The colour should be white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1A1918"/>
                </a:solidFill>
              </a:rPr>
              <a:t>HEX#FFFFFF</a:t>
            </a:r>
            <a:r>
              <a:rPr lang="en-GB" sz="1200" dirty="0">
                <a:solidFill>
                  <a:srgbClr val="1A1918"/>
                </a:solidFill>
              </a:rPr>
              <a:t>.</a:t>
            </a:r>
          </a:p>
          <a:p>
            <a:pPr algn="l"/>
            <a:endParaRPr lang="en-GB" sz="1200" dirty="0">
              <a:solidFill>
                <a:srgbClr val="1A1918"/>
              </a:solidFill>
            </a:endParaRPr>
          </a:p>
          <a:p>
            <a:pPr algn="l"/>
            <a:r>
              <a:rPr lang="en-GB" sz="1200" dirty="0">
                <a:solidFill>
                  <a:srgbClr val="1A1918"/>
                </a:solidFill>
              </a:rPr>
              <a:t>Simply click on the ## placeholder to add a number. They are already formatted to be 40 point font and bold.</a:t>
            </a:r>
          </a:p>
          <a:p>
            <a:pPr algn="l"/>
            <a:endParaRPr lang="en-GB" sz="1200" dirty="0">
              <a:solidFill>
                <a:srgbClr val="1A1918"/>
              </a:solidFill>
            </a:endParaRPr>
          </a:p>
          <a:p>
            <a:pPr algn="l"/>
            <a:r>
              <a:rPr lang="en-GB" sz="1200" dirty="0">
                <a:solidFill>
                  <a:srgbClr val="1A1918"/>
                </a:solidFill>
              </a:rPr>
              <a:t>To add an icon, delete the ## placeholder and go to </a:t>
            </a:r>
            <a:r>
              <a:rPr lang="en-GB" sz="1200" b="1" dirty="0">
                <a:solidFill>
                  <a:srgbClr val="1A1918"/>
                </a:solidFill>
              </a:rPr>
              <a:t>Insert </a:t>
            </a:r>
            <a:r>
              <a:rPr lang="en-GB" sz="1200" dirty="0">
                <a:solidFill>
                  <a:srgbClr val="1A1918"/>
                </a:solidFill>
              </a:rPr>
              <a:t>&gt; </a:t>
            </a:r>
            <a:r>
              <a:rPr lang="en-GB" sz="1200" b="1" dirty="0">
                <a:solidFill>
                  <a:srgbClr val="1A1918"/>
                </a:solidFill>
              </a:rPr>
              <a:t>Icons</a:t>
            </a:r>
          </a:p>
          <a:p>
            <a:pPr algn="l"/>
            <a:endParaRPr lang="en-GB" sz="1200" dirty="0">
              <a:solidFill>
                <a:srgbClr val="1A1918"/>
              </a:solidFill>
            </a:endParaRPr>
          </a:p>
          <a:p>
            <a:pPr algn="l"/>
            <a:r>
              <a:rPr lang="en-GB" sz="1200" dirty="0">
                <a:solidFill>
                  <a:srgbClr val="1A1918"/>
                </a:solidFill>
              </a:rPr>
              <a:t>The size for icons should be 2x2 cm.</a:t>
            </a:r>
          </a:p>
          <a:p>
            <a:pPr algn="l"/>
            <a:r>
              <a:rPr lang="en-GB" sz="1200" dirty="0">
                <a:solidFill>
                  <a:srgbClr val="1A1918"/>
                </a:solidFill>
              </a:rPr>
              <a:t>Resizing is done in the Graphics Format tab. </a:t>
            </a:r>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17" name="Date Placeholder 16">
            <a:extLst>
              <a:ext uri="{FF2B5EF4-FFF2-40B4-BE49-F238E27FC236}">
                <a16:creationId xmlns:a16="http://schemas.microsoft.com/office/drawing/2014/main" id="{CFC122BC-A3DA-14DB-8070-BBE2C86324EF}"/>
              </a:ext>
            </a:extLst>
          </p:cNvPr>
          <p:cNvSpPr>
            <a:spLocks noGrp="1"/>
          </p:cNvSpPr>
          <p:nvPr>
            <p:ph type="dt" sz="half" idx="22"/>
          </p:nvPr>
        </p:nvSpPr>
        <p:spPr/>
        <p:txBody>
          <a:bodyPr/>
          <a:lstStyle/>
          <a:p>
            <a:fld id="{323C7BE1-67B9-5941-A9CD-FE6AEB98B9F2}" type="datetime1">
              <a:rPr lang="sv-SE" smtClean="0"/>
              <a:t>2023-09-21</a:t>
            </a:fld>
            <a:endParaRPr lang="en-GB" dirty="0"/>
          </a:p>
        </p:txBody>
      </p:sp>
      <p:sp>
        <p:nvSpPr>
          <p:cNvPr id="18" name="Footer Placeholder 17">
            <a:extLst>
              <a:ext uri="{FF2B5EF4-FFF2-40B4-BE49-F238E27FC236}">
                <a16:creationId xmlns:a16="http://schemas.microsoft.com/office/drawing/2014/main" id="{2C00E756-912D-0A6D-9046-EF8860F275B9}"/>
              </a:ext>
            </a:extLst>
          </p:cNvPr>
          <p:cNvSpPr>
            <a:spLocks noGrp="1"/>
          </p:cNvSpPr>
          <p:nvPr>
            <p:ph type="ftr" sz="quarter" idx="23"/>
          </p:nvPr>
        </p:nvSpPr>
        <p:spPr/>
        <p:txBody>
          <a:bodyPr/>
          <a:lstStyle/>
          <a:p>
            <a:r>
              <a:rPr lang="en-GB"/>
              <a:t>YOUR DEPARTMENT NAME</a:t>
            </a:r>
            <a:endParaRPr lang="en-GB" dirty="0"/>
          </a:p>
        </p:txBody>
      </p:sp>
      <p:sp>
        <p:nvSpPr>
          <p:cNvPr id="19" name="Slide Number Placeholder 18">
            <a:extLst>
              <a:ext uri="{FF2B5EF4-FFF2-40B4-BE49-F238E27FC236}">
                <a16:creationId xmlns:a16="http://schemas.microsoft.com/office/drawing/2014/main" id="{E7E3BBED-5AE6-B28C-4944-EE863FC2CB30}"/>
              </a:ext>
            </a:extLst>
          </p:cNvPr>
          <p:cNvSpPr>
            <a:spLocks noGrp="1"/>
          </p:cNvSpPr>
          <p:nvPr>
            <p:ph type="sldNum" sz="quarter" idx="24"/>
          </p:nvPr>
        </p:nvSpPr>
        <p:spPr/>
        <p:txBody>
          <a:bodyPr/>
          <a:lstStyle/>
          <a:p>
            <a:fld id="{B3284CE9-EFAB-9F4B-868A-1F02DB69B64D}" type="slidenum">
              <a:rPr lang="en-GB" smtClean="0"/>
              <a:pPr/>
              <a:t>‹#›</a:t>
            </a:fld>
            <a:endParaRPr lang="en-GB"/>
          </a:p>
        </p:txBody>
      </p:sp>
      <p:sp>
        <p:nvSpPr>
          <p:cNvPr id="4" name="Rectangle 3">
            <a:extLst>
              <a:ext uri="{FF2B5EF4-FFF2-40B4-BE49-F238E27FC236}">
                <a16:creationId xmlns:a16="http://schemas.microsoft.com/office/drawing/2014/main" id="{B5E75ADD-C399-2542-6372-9962D6E6019A}"/>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76858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4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sv-SE"/>
              <a:t>Klicka här för att ändra mall för rubrikformat</a:t>
            </a:r>
            <a:endParaRPr lang="en-GB"/>
          </a:p>
        </p:txBody>
      </p:sp>
      <p:sp>
        <p:nvSpPr>
          <p:cNvPr id="17" name="Diamond 16">
            <a:extLst>
              <a:ext uri="{FF2B5EF4-FFF2-40B4-BE49-F238E27FC236}">
                <a16:creationId xmlns:a16="http://schemas.microsoft.com/office/drawing/2014/main" id="{A3913290-0FEC-A506-ABBD-90A42D4D55B9}"/>
              </a:ext>
            </a:extLst>
          </p:cNvPr>
          <p:cNvSpPr>
            <a:spLocks noChangeAspect="1"/>
          </p:cNvSpPr>
          <p:nvPr/>
        </p:nvSpPr>
        <p:spPr>
          <a:xfrm>
            <a:off x="998445" y="1534917"/>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Diamond 17">
            <a:extLst>
              <a:ext uri="{FF2B5EF4-FFF2-40B4-BE49-F238E27FC236}">
                <a16:creationId xmlns:a16="http://schemas.microsoft.com/office/drawing/2014/main" id="{51219CFD-2E90-7C0C-A4C0-A31470F7D152}"/>
              </a:ext>
            </a:extLst>
          </p:cNvPr>
          <p:cNvSpPr>
            <a:spLocks noChangeAspect="1"/>
          </p:cNvSpPr>
          <p:nvPr/>
        </p:nvSpPr>
        <p:spPr>
          <a:xfrm>
            <a:off x="3966019" y="1512762"/>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22">
            <a:extLst>
              <a:ext uri="{FF2B5EF4-FFF2-40B4-BE49-F238E27FC236}">
                <a16:creationId xmlns:a16="http://schemas.microsoft.com/office/drawing/2014/main" id="{F3263630-1B00-66C2-DDC1-F500B5BD4C41}"/>
              </a:ext>
            </a:extLst>
          </p:cNvPr>
          <p:cNvSpPr>
            <a:spLocks noGrp="1"/>
          </p:cNvSpPr>
          <p:nvPr>
            <p:ph type="body" sz="quarter" idx="13" hasCustomPrompt="1"/>
          </p:nvPr>
        </p:nvSpPr>
        <p:spPr>
          <a:xfrm>
            <a:off x="407145" y="3202961"/>
            <a:ext cx="2514600" cy="3016960"/>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0" name="Text Placeholder 22">
            <a:extLst>
              <a:ext uri="{FF2B5EF4-FFF2-40B4-BE49-F238E27FC236}">
                <a16:creationId xmlns:a16="http://schemas.microsoft.com/office/drawing/2014/main" id="{B4B50D79-FE46-42BC-A2C7-9DCDF845985D}"/>
              </a:ext>
            </a:extLst>
          </p:cNvPr>
          <p:cNvSpPr>
            <a:spLocks noGrp="1"/>
          </p:cNvSpPr>
          <p:nvPr>
            <p:ph type="body" sz="quarter" idx="14" hasCustomPrompt="1"/>
          </p:nvPr>
        </p:nvSpPr>
        <p:spPr>
          <a:xfrm>
            <a:off x="3362382" y="3220328"/>
            <a:ext cx="2514600" cy="2999594"/>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1" name="Diamond 20">
            <a:extLst>
              <a:ext uri="{FF2B5EF4-FFF2-40B4-BE49-F238E27FC236}">
                <a16:creationId xmlns:a16="http://schemas.microsoft.com/office/drawing/2014/main" id="{04260901-55E9-FCD8-C785-3FBAEAB2BA41}"/>
              </a:ext>
            </a:extLst>
          </p:cNvPr>
          <p:cNvSpPr>
            <a:spLocks noChangeAspect="1"/>
          </p:cNvSpPr>
          <p:nvPr/>
        </p:nvSpPr>
        <p:spPr>
          <a:xfrm>
            <a:off x="6936627" y="1526759"/>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2">
            <a:extLst>
              <a:ext uri="{FF2B5EF4-FFF2-40B4-BE49-F238E27FC236}">
                <a16:creationId xmlns:a16="http://schemas.microsoft.com/office/drawing/2014/main" id="{E92C7542-C073-4601-EB89-4F059667CFFD}"/>
              </a:ext>
            </a:extLst>
          </p:cNvPr>
          <p:cNvSpPr>
            <a:spLocks noGrp="1"/>
          </p:cNvSpPr>
          <p:nvPr>
            <p:ph type="body" sz="quarter" idx="19" hasCustomPrompt="1"/>
          </p:nvPr>
        </p:nvSpPr>
        <p:spPr>
          <a:xfrm>
            <a:off x="6317619" y="3220327"/>
            <a:ext cx="2514600" cy="2999593"/>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3" name="Diamond 22">
            <a:extLst>
              <a:ext uri="{FF2B5EF4-FFF2-40B4-BE49-F238E27FC236}">
                <a16:creationId xmlns:a16="http://schemas.microsoft.com/office/drawing/2014/main" id="{EACFC3AC-4F48-A183-29BC-EC5EE4CC9C0D}"/>
              </a:ext>
            </a:extLst>
          </p:cNvPr>
          <p:cNvSpPr>
            <a:spLocks noChangeAspect="1"/>
          </p:cNvSpPr>
          <p:nvPr/>
        </p:nvSpPr>
        <p:spPr>
          <a:xfrm>
            <a:off x="9869783" y="1524552"/>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2">
            <a:extLst>
              <a:ext uri="{FF2B5EF4-FFF2-40B4-BE49-F238E27FC236}">
                <a16:creationId xmlns:a16="http://schemas.microsoft.com/office/drawing/2014/main" id="{4BF2850D-E099-F2EB-6CB7-0F6EB08862A3}"/>
              </a:ext>
            </a:extLst>
          </p:cNvPr>
          <p:cNvSpPr>
            <a:spLocks noGrp="1"/>
          </p:cNvSpPr>
          <p:nvPr>
            <p:ph type="body" sz="quarter" idx="20" hasCustomPrompt="1"/>
          </p:nvPr>
        </p:nvSpPr>
        <p:spPr>
          <a:xfrm>
            <a:off x="9272856" y="3218120"/>
            <a:ext cx="2514600" cy="3019167"/>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5" name="Text Placeholder 17">
            <a:extLst>
              <a:ext uri="{FF2B5EF4-FFF2-40B4-BE49-F238E27FC236}">
                <a16:creationId xmlns:a16="http://schemas.microsoft.com/office/drawing/2014/main" id="{F7467C20-AC80-8AF4-CFA3-47CFEFF2D954}"/>
              </a:ext>
            </a:extLst>
          </p:cNvPr>
          <p:cNvSpPr>
            <a:spLocks noGrp="1"/>
          </p:cNvSpPr>
          <p:nvPr>
            <p:ph type="body" sz="quarter" idx="17" hasCustomPrompt="1"/>
          </p:nvPr>
        </p:nvSpPr>
        <p:spPr>
          <a:xfrm>
            <a:off x="1323131" y="1843892"/>
            <a:ext cx="717046" cy="700087"/>
          </a:xfrm>
          <a:noFill/>
        </p:spPr>
        <p:txBody>
          <a:bodyPr anchor="ctr">
            <a:normAutofit/>
          </a:bodyPr>
          <a:lstStyle>
            <a:lvl1pPr marL="9525" indent="0" algn="ctr">
              <a:buNone/>
              <a:defRPr sz="4000" b="1">
                <a:solidFill>
                  <a:schemeClr val="bg1"/>
                </a:solidFill>
              </a:defRPr>
            </a:lvl1pPr>
          </a:lstStyle>
          <a:p>
            <a:pPr lvl="0"/>
            <a:r>
              <a:rPr lang="en-GB" dirty="0"/>
              <a:t>##</a:t>
            </a:r>
          </a:p>
        </p:txBody>
      </p:sp>
      <p:sp>
        <p:nvSpPr>
          <p:cNvPr id="26" name="Text Placeholder 17">
            <a:extLst>
              <a:ext uri="{FF2B5EF4-FFF2-40B4-BE49-F238E27FC236}">
                <a16:creationId xmlns:a16="http://schemas.microsoft.com/office/drawing/2014/main" id="{11130BB0-A5C4-39A0-ECF3-B8EC13A54C4F}"/>
              </a:ext>
            </a:extLst>
          </p:cNvPr>
          <p:cNvSpPr>
            <a:spLocks noGrp="1"/>
          </p:cNvSpPr>
          <p:nvPr>
            <p:ph type="body" sz="quarter" idx="22" hasCustomPrompt="1"/>
          </p:nvPr>
        </p:nvSpPr>
        <p:spPr>
          <a:xfrm>
            <a:off x="4293739" y="1828718"/>
            <a:ext cx="717046" cy="700087"/>
          </a:xfrm>
          <a:noFill/>
        </p:spPr>
        <p:txBody>
          <a:bodyPr anchor="ctr">
            <a:normAutofit/>
          </a:bodyPr>
          <a:lstStyle>
            <a:lvl1pPr marL="9525" indent="0" algn="ctr">
              <a:buNone/>
              <a:defRPr sz="4000" b="1">
                <a:solidFill>
                  <a:schemeClr val="bg1"/>
                </a:solidFill>
              </a:defRPr>
            </a:lvl1pPr>
          </a:lstStyle>
          <a:p>
            <a:pPr lvl="0"/>
            <a:r>
              <a:rPr lang="en-GB" dirty="0"/>
              <a:t>##</a:t>
            </a:r>
          </a:p>
        </p:txBody>
      </p:sp>
      <p:sp>
        <p:nvSpPr>
          <p:cNvPr id="27" name="Text Placeholder 17">
            <a:extLst>
              <a:ext uri="{FF2B5EF4-FFF2-40B4-BE49-F238E27FC236}">
                <a16:creationId xmlns:a16="http://schemas.microsoft.com/office/drawing/2014/main" id="{CD3294F7-D1DB-678C-B87E-073539489DE4}"/>
              </a:ext>
            </a:extLst>
          </p:cNvPr>
          <p:cNvSpPr>
            <a:spLocks noGrp="1"/>
          </p:cNvSpPr>
          <p:nvPr>
            <p:ph type="body" sz="quarter" idx="23" hasCustomPrompt="1"/>
          </p:nvPr>
        </p:nvSpPr>
        <p:spPr>
          <a:xfrm>
            <a:off x="7279191" y="1849141"/>
            <a:ext cx="717046" cy="700087"/>
          </a:xfrm>
          <a:noFill/>
        </p:spPr>
        <p:txBody>
          <a:bodyPr anchor="ctr">
            <a:normAutofit/>
          </a:bodyPr>
          <a:lstStyle>
            <a:lvl1pPr marL="9525" indent="0" algn="ctr">
              <a:buNone/>
              <a:defRPr sz="4000" b="1">
                <a:solidFill>
                  <a:schemeClr val="bg1"/>
                </a:solidFill>
              </a:defRPr>
            </a:lvl1pPr>
          </a:lstStyle>
          <a:p>
            <a:pPr lvl="0"/>
            <a:r>
              <a:rPr lang="en-GB" dirty="0"/>
              <a:t>##</a:t>
            </a:r>
          </a:p>
        </p:txBody>
      </p:sp>
      <p:sp>
        <p:nvSpPr>
          <p:cNvPr id="28" name="Text Placeholder 17">
            <a:extLst>
              <a:ext uri="{FF2B5EF4-FFF2-40B4-BE49-F238E27FC236}">
                <a16:creationId xmlns:a16="http://schemas.microsoft.com/office/drawing/2014/main" id="{DB361A1D-F7CA-7E48-0E46-9CC3972CBD78}"/>
              </a:ext>
            </a:extLst>
          </p:cNvPr>
          <p:cNvSpPr>
            <a:spLocks noGrp="1"/>
          </p:cNvSpPr>
          <p:nvPr>
            <p:ph type="body" sz="quarter" idx="24" hasCustomPrompt="1"/>
          </p:nvPr>
        </p:nvSpPr>
        <p:spPr>
          <a:xfrm>
            <a:off x="10207591" y="1840508"/>
            <a:ext cx="717046" cy="700087"/>
          </a:xfrm>
          <a:noFill/>
        </p:spPr>
        <p:txBody>
          <a:bodyPr anchor="ctr">
            <a:normAutofit/>
          </a:bodyPr>
          <a:lstStyle>
            <a:lvl1pPr marL="9525" indent="0" algn="ctr">
              <a:buNone/>
              <a:defRPr sz="4000" b="1">
                <a:solidFill>
                  <a:schemeClr val="bg1"/>
                </a:solidFill>
              </a:defRPr>
            </a:lvl1pPr>
          </a:lstStyle>
          <a:p>
            <a:pPr lvl="0"/>
            <a:r>
              <a:rPr lang="en-GB" dirty="0"/>
              <a:t>##</a:t>
            </a:r>
          </a:p>
        </p:txBody>
      </p:sp>
      <p:sp>
        <p:nvSpPr>
          <p:cNvPr id="8" name="Rectangle 7">
            <a:extLst>
              <a:ext uri="{FF2B5EF4-FFF2-40B4-BE49-F238E27FC236}">
                <a16:creationId xmlns:a16="http://schemas.microsoft.com/office/drawing/2014/main" id="{B52AE618-B0A9-8915-19D8-7D913305B032}"/>
              </a:ext>
            </a:extLst>
          </p:cNvPr>
          <p:cNvSpPr/>
          <p:nvPr userDrawn="1"/>
        </p:nvSpPr>
        <p:spPr>
          <a:xfrm>
            <a:off x="-2140815" y="1"/>
            <a:ext cx="2006773" cy="6508748"/>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This slide can be used to replace bullet points.  </a:t>
            </a:r>
          </a:p>
          <a:p>
            <a:pPr algn="l"/>
            <a:endParaRPr lang="en-GB" sz="1200" dirty="0">
              <a:solidFill>
                <a:srgbClr val="1A1918"/>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1A1918"/>
                </a:solidFill>
              </a:rPr>
              <a:t>You may wish to add numbers or icons to help describe your content. The colour should be </a:t>
            </a:r>
            <a:r>
              <a:rPr lang="en-GB" sz="1200" b="1" dirty="0">
                <a:solidFill>
                  <a:srgbClr val="1A1918"/>
                </a:solidFill>
              </a:rPr>
              <a:t>HEX#032040 </a:t>
            </a:r>
            <a:br>
              <a:rPr lang="en-GB" sz="1200" b="1" dirty="0">
                <a:solidFill>
                  <a:srgbClr val="1A1918"/>
                </a:solidFill>
              </a:rPr>
            </a:br>
            <a:r>
              <a:rPr lang="en-GB" sz="1200" b="0" dirty="0">
                <a:solidFill>
                  <a:srgbClr val="1A1918"/>
                </a:solidFill>
              </a:rPr>
              <a:t>(in the blue background or white HEX#FFFFFF in the white background).</a:t>
            </a:r>
            <a:endParaRPr lang="en-GB" sz="1200" dirty="0">
              <a:solidFill>
                <a:srgbClr val="1A1918"/>
              </a:solidFill>
            </a:endParaRPr>
          </a:p>
          <a:p>
            <a:pPr algn="l"/>
            <a:endParaRPr lang="en-GB" sz="1200" dirty="0">
              <a:solidFill>
                <a:srgbClr val="1A1918"/>
              </a:solidFill>
            </a:endParaRPr>
          </a:p>
          <a:p>
            <a:pPr algn="l"/>
            <a:r>
              <a:rPr lang="en-GB" sz="1200" dirty="0">
                <a:solidFill>
                  <a:srgbClr val="1A1918"/>
                </a:solidFill>
              </a:rPr>
              <a:t>Simply click on the ## placeholder to add a number. They are already formatted to be 40 point font and bold.</a:t>
            </a:r>
          </a:p>
          <a:p>
            <a:pPr algn="l"/>
            <a:endParaRPr lang="en-GB" sz="1200" dirty="0">
              <a:solidFill>
                <a:srgbClr val="1A1918"/>
              </a:solidFill>
            </a:endParaRPr>
          </a:p>
          <a:p>
            <a:pPr algn="l"/>
            <a:r>
              <a:rPr lang="en-GB" sz="1200" dirty="0">
                <a:solidFill>
                  <a:srgbClr val="1A1918"/>
                </a:solidFill>
              </a:rPr>
              <a:t>To add an icon, delete the ## placeholder and go to </a:t>
            </a:r>
            <a:r>
              <a:rPr lang="en-GB" sz="1200" b="1" dirty="0">
                <a:solidFill>
                  <a:srgbClr val="1A1918"/>
                </a:solidFill>
              </a:rPr>
              <a:t>Insert </a:t>
            </a:r>
            <a:r>
              <a:rPr lang="en-GB" sz="1200" dirty="0">
                <a:solidFill>
                  <a:srgbClr val="1A1918"/>
                </a:solidFill>
              </a:rPr>
              <a:t>&gt; </a:t>
            </a:r>
            <a:r>
              <a:rPr lang="en-GB" sz="1200" b="1" dirty="0">
                <a:solidFill>
                  <a:srgbClr val="1A1918"/>
                </a:solidFill>
              </a:rPr>
              <a:t>Icons</a:t>
            </a:r>
          </a:p>
          <a:p>
            <a:pPr algn="l"/>
            <a:endParaRPr lang="en-GB" sz="1200" dirty="0">
              <a:solidFill>
                <a:srgbClr val="1A1918"/>
              </a:solidFill>
            </a:endParaRPr>
          </a:p>
          <a:p>
            <a:pPr algn="l"/>
            <a:r>
              <a:rPr lang="en-GB" sz="1200" dirty="0">
                <a:solidFill>
                  <a:srgbClr val="1A1918"/>
                </a:solidFill>
              </a:rPr>
              <a:t>The size for icons should be 2x2 cm.</a:t>
            </a:r>
          </a:p>
          <a:p>
            <a:pPr algn="l"/>
            <a:r>
              <a:rPr lang="en-GB" sz="1200" dirty="0">
                <a:solidFill>
                  <a:srgbClr val="1A1918"/>
                </a:solidFill>
              </a:rPr>
              <a:t>Resizing is done in the Graphics Format tab. </a:t>
            </a:r>
          </a:p>
          <a:p>
            <a:pPr algn="l"/>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5" name="Date Placeholder 4">
            <a:extLst>
              <a:ext uri="{FF2B5EF4-FFF2-40B4-BE49-F238E27FC236}">
                <a16:creationId xmlns:a16="http://schemas.microsoft.com/office/drawing/2014/main" id="{1AD34322-F694-8930-5A39-AF213B2FAC7C}"/>
              </a:ext>
            </a:extLst>
          </p:cNvPr>
          <p:cNvSpPr>
            <a:spLocks noGrp="1"/>
          </p:cNvSpPr>
          <p:nvPr>
            <p:ph type="dt" sz="half" idx="25"/>
          </p:nvPr>
        </p:nvSpPr>
        <p:spPr/>
        <p:txBody>
          <a:bodyPr/>
          <a:lstStyle/>
          <a:p>
            <a:fld id="{323C7BE1-67B9-5941-A9CD-FE6AEB98B9F2}" type="datetime1">
              <a:rPr lang="sv-SE" smtClean="0"/>
              <a:t>2023-09-21</a:t>
            </a:fld>
            <a:endParaRPr lang="en-GB" dirty="0"/>
          </a:p>
        </p:txBody>
      </p:sp>
      <p:sp>
        <p:nvSpPr>
          <p:cNvPr id="9" name="Footer Placeholder 8">
            <a:extLst>
              <a:ext uri="{FF2B5EF4-FFF2-40B4-BE49-F238E27FC236}">
                <a16:creationId xmlns:a16="http://schemas.microsoft.com/office/drawing/2014/main" id="{FAF4FB9C-E9DE-ECED-F92A-26D3562867C8}"/>
              </a:ext>
            </a:extLst>
          </p:cNvPr>
          <p:cNvSpPr>
            <a:spLocks noGrp="1"/>
          </p:cNvSpPr>
          <p:nvPr>
            <p:ph type="ftr" sz="quarter" idx="26"/>
          </p:nvPr>
        </p:nvSpPr>
        <p:spPr/>
        <p:txBody>
          <a:bodyPr/>
          <a:lstStyle/>
          <a:p>
            <a:r>
              <a:rPr lang="en-GB"/>
              <a:t>YOUR DEPARTMENT NAME</a:t>
            </a:r>
            <a:endParaRPr lang="en-GB" dirty="0"/>
          </a:p>
        </p:txBody>
      </p:sp>
      <p:sp>
        <p:nvSpPr>
          <p:cNvPr id="10" name="Slide Number Placeholder 9">
            <a:extLst>
              <a:ext uri="{FF2B5EF4-FFF2-40B4-BE49-F238E27FC236}">
                <a16:creationId xmlns:a16="http://schemas.microsoft.com/office/drawing/2014/main" id="{C11BAF91-8631-993A-1B2E-E98438CA89E0}"/>
              </a:ext>
            </a:extLst>
          </p:cNvPr>
          <p:cNvSpPr>
            <a:spLocks noGrp="1"/>
          </p:cNvSpPr>
          <p:nvPr>
            <p:ph type="sldNum" sz="quarter" idx="27"/>
          </p:nvPr>
        </p:nvSpPr>
        <p:spPr/>
        <p:txBody>
          <a:bodyPr/>
          <a:lstStyle/>
          <a:p>
            <a:fld id="{B3284CE9-EFAB-9F4B-868A-1F02DB69B64D}" type="slidenum">
              <a:rPr lang="en-GB" smtClean="0"/>
              <a:pPr/>
              <a:t>‹#›</a:t>
            </a:fld>
            <a:endParaRPr lang="en-GB"/>
          </a:p>
        </p:txBody>
      </p:sp>
      <p:sp>
        <p:nvSpPr>
          <p:cNvPr id="3" name="Rectangle 2">
            <a:extLst>
              <a:ext uri="{FF2B5EF4-FFF2-40B4-BE49-F238E27FC236}">
                <a16:creationId xmlns:a16="http://schemas.microsoft.com/office/drawing/2014/main" id="{E4AEF616-2F1D-9E6E-5B86-F1B90587EFD2}"/>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219743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36B4656-46C1-C721-3A59-D9D22D4625BC}"/>
              </a:ext>
            </a:extLst>
          </p:cNvPr>
          <p:cNvSpPr>
            <a:spLocks noGrp="1"/>
          </p:cNvSpPr>
          <p:nvPr>
            <p:ph type="dt" sz="half" idx="10"/>
          </p:nvPr>
        </p:nvSpPr>
        <p:spPr/>
        <p:txBody>
          <a:bodyPr/>
          <a:lstStyle/>
          <a:p>
            <a:fld id="{323C7BE1-67B9-5941-A9CD-FE6AEB98B9F2}" type="datetime1">
              <a:rPr lang="sv-SE" smtClean="0"/>
              <a:t>2023-09-21</a:t>
            </a:fld>
            <a:endParaRPr lang="en-GB" dirty="0"/>
          </a:p>
        </p:txBody>
      </p:sp>
      <p:sp>
        <p:nvSpPr>
          <p:cNvPr id="6" name="Footer Placeholder 5">
            <a:extLst>
              <a:ext uri="{FF2B5EF4-FFF2-40B4-BE49-F238E27FC236}">
                <a16:creationId xmlns:a16="http://schemas.microsoft.com/office/drawing/2014/main" id="{E853BDFD-A743-057D-2463-BAB2F5CE9371}"/>
              </a:ext>
            </a:extLst>
          </p:cNvPr>
          <p:cNvSpPr>
            <a:spLocks noGrp="1"/>
          </p:cNvSpPr>
          <p:nvPr>
            <p:ph type="ftr" sz="quarter" idx="11"/>
          </p:nvPr>
        </p:nvSpPr>
        <p:spPr/>
        <p:txBody>
          <a:bodyPr/>
          <a:lstStyle/>
          <a:p>
            <a:r>
              <a:rPr lang="en-GB"/>
              <a:t>YOUR DEPARTMENT NAME</a:t>
            </a:r>
            <a:endParaRPr lang="en-GB" dirty="0"/>
          </a:p>
        </p:txBody>
      </p:sp>
      <p:sp>
        <p:nvSpPr>
          <p:cNvPr id="7" name="Slide Number Placeholder 6">
            <a:extLst>
              <a:ext uri="{FF2B5EF4-FFF2-40B4-BE49-F238E27FC236}">
                <a16:creationId xmlns:a16="http://schemas.microsoft.com/office/drawing/2014/main" id="{B0EB883C-705F-592B-3AD4-C11BB3091CBE}"/>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413659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A5020B-988D-B10A-7338-7B28C7F28A12}"/>
              </a:ext>
            </a:extLst>
          </p:cNvPr>
          <p:cNvSpPr/>
          <p:nvPr/>
        </p:nvSpPr>
        <p:spPr>
          <a:xfrm>
            <a:off x="-2168" y="6522640"/>
            <a:ext cx="12204000" cy="351402"/>
          </a:xfrm>
          <a:prstGeom prst="rect">
            <a:avLst/>
          </a:prstGeom>
          <a:solidFill>
            <a:schemeClr val="tx1"/>
          </a:solidFill>
          <a:ln w="19050" cap="flat" cmpd="sng" algn="ctr">
            <a:noFill/>
            <a:prstDash val="solid"/>
          </a:ln>
          <a:effectLst/>
        </p:spPr>
        <p:txBody>
          <a:bodyPr rtlCol="0" anchor="ctr"/>
          <a:lstStyle/>
          <a:p>
            <a:pPr marL="0" marR="0" lvl="0" indent="0" algn="l" defTabSz="457200" eaLnBrk="1" fontAlgn="base" latinLnBrk="0" hangingPunct="1">
              <a:lnSpc>
                <a:spcPct val="100000"/>
              </a:lnSpc>
              <a:spcBef>
                <a:spcPct val="0"/>
              </a:spcBef>
              <a:spcAft>
                <a:spcPct val="0"/>
              </a:spcAft>
              <a:buClrTx/>
              <a:buSzTx/>
              <a:buFontTx/>
              <a:buNone/>
              <a:tabLst/>
              <a:defRPr/>
            </a:pPr>
            <a:r>
              <a:rPr kumimoji="0" lang="en-GB" sz="900" b="1" i="0" u="none" strike="noStrike" kern="0" cap="none" spc="300" normalizeH="0" baseline="0" noProof="0" dirty="0">
                <a:ln>
                  <a:noFill/>
                </a:ln>
                <a:solidFill>
                  <a:schemeClr val="bg2"/>
                </a:solidFill>
                <a:effectLst/>
                <a:uLnTx/>
                <a:uFillTx/>
                <a:latin typeface="Arial" panose="020B0604020202020204" pitchFamily="34" charset="0"/>
                <a:ea typeface="+mn-ea"/>
                <a:cs typeface="Arial" panose="020B0604020202020204" pitchFamily="34" charset="0"/>
              </a:rPr>
              <a:t>   </a:t>
            </a:r>
            <a:r>
              <a:rPr kumimoji="0" lang="en-GB" sz="900" b="1" i="0" u="none" strike="noStrike" kern="0" cap="none" spc="30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LULEÅ UNIVERSITY OF TECHNOLOGY</a:t>
            </a:r>
          </a:p>
        </p:txBody>
      </p:sp>
      <p:sp>
        <p:nvSpPr>
          <p:cNvPr id="2" name="Title Placeholder 1">
            <a:extLst>
              <a:ext uri="{FF2B5EF4-FFF2-40B4-BE49-F238E27FC236}">
                <a16:creationId xmlns:a16="http://schemas.microsoft.com/office/drawing/2014/main" id="{C0B63CBA-E7D3-DEEC-77A3-9B5272945B43}"/>
              </a:ext>
            </a:extLst>
          </p:cNvPr>
          <p:cNvSpPr>
            <a:spLocks noGrp="1"/>
          </p:cNvSpPr>
          <p:nvPr>
            <p:ph type="title"/>
          </p:nvPr>
        </p:nvSpPr>
        <p:spPr>
          <a:xfrm>
            <a:off x="557963" y="260350"/>
            <a:ext cx="9138488" cy="936625"/>
          </a:xfrm>
          <a:prstGeom prst="rect">
            <a:avLst/>
          </a:prstGeom>
        </p:spPr>
        <p:txBody>
          <a:bodyPr vert="horz" lIns="0" tIns="45720" rIns="91440" bIns="45720" rtlCol="0" anchor="ctr">
            <a:normAutofit/>
          </a:bodyPr>
          <a:lstStyle/>
          <a:p>
            <a:r>
              <a:rPr lang="sv-SE"/>
              <a:t>Klicka här för att ändra mall för rubrikformat</a:t>
            </a:r>
            <a:endParaRPr lang="en-GB" dirty="0"/>
          </a:p>
        </p:txBody>
      </p:sp>
      <p:sp>
        <p:nvSpPr>
          <p:cNvPr id="3" name="Text Placeholder 2">
            <a:extLst>
              <a:ext uri="{FF2B5EF4-FFF2-40B4-BE49-F238E27FC236}">
                <a16:creationId xmlns:a16="http://schemas.microsoft.com/office/drawing/2014/main" id="{DC932D79-78EE-7521-33FF-315E01EA7FBB}"/>
              </a:ext>
            </a:extLst>
          </p:cNvPr>
          <p:cNvSpPr>
            <a:spLocks noGrp="1"/>
          </p:cNvSpPr>
          <p:nvPr>
            <p:ph type="body" idx="1"/>
          </p:nvPr>
        </p:nvSpPr>
        <p:spPr>
          <a:xfrm>
            <a:off x="557962" y="1275711"/>
            <a:ext cx="11080002" cy="4958402"/>
          </a:xfrm>
          <a:prstGeom prst="rect">
            <a:avLst/>
          </a:prstGeom>
        </p:spPr>
        <p:txBody>
          <a:bodyPr vert="horz" lIns="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8" name="Footer Placeholder 4">
            <a:extLst>
              <a:ext uri="{FF2B5EF4-FFF2-40B4-BE49-F238E27FC236}">
                <a16:creationId xmlns:a16="http://schemas.microsoft.com/office/drawing/2014/main" id="{43A25039-55C8-CA28-2435-D5FD1CF1DDD0}"/>
              </a:ext>
            </a:extLst>
          </p:cNvPr>
          <p:cNvSpPr>
            <a:spLocks noGrp="1"/>
          </p:cNvSpPr>
          <p:nvPr>
            <p:ph type="ftr" sz="quarter" idx="3"/>
          </p:nvPr>
        </p:nvSpPr>
        <p:spPr>
          <a:xfrm>
            <a:off x="3701328" y="6512331"/>
            <a:ext cx="7600085" cy="365125"/>
          </a:xfrm>
          <a:prstGeom prst="rect">
            <a:avLst/>
          </a:prstGeom>
        </p:spPr>
        <p:txBody>
          <a:bodyPr vert="horz" lIns="91440" tIns="45720" rIns="91440" bIns="45720" rtlCol="0" anchor="ctr"/>
          <a:lstStyle>
            <a:lvl1pPr algn="l">
              <a:defRPr sz="900" spc="300">
                <a:solidFill>
                  <a:srgbClr val="88A5BD"/>
                </a:solidFill>
              </a:defRPr>
            </a:lvl1pPr>
          </a:lstStyle>
          <a:p>
            <a:r>
              <a:rPr lang="en-GB"/>
              <a:t>YOUR DEPARTMENT NAME</a:t>
            </a:r>
            <a:endParaRPr lang="en-GB" dirty="0"/>
          </a:p>
        </p:txBody>
      </p:sp>
      <p:sp>
        <p:nvSpPr>
          <p:cNvPr id="10" name="Slide Number Placeholder 5">
            <a:extLst>
              <a:ext uri="{FF2B5EF4-FFF2-40B4-BE49-F238E27FC236}">
                <a16:creationId xmlns:a16="http://schemas.microsoft.com/office/drawing/2014/main" id="{39A5DECB-4B3B-362A-EDB1-3F4BD2A3542E}"/>
              </a:ext>
            </a:extLst>
          </p:cNvPr>
          <p:cNvSpPr>
            <a:spLocks noGrp="1"/>
          </p:cNvSpPr>
          <p:nvPr>
            <p:ph type="sldNum" sz="quarter" idx="4"/>
          </p:nvPr>
        </p:nvSpPr>
        <p:spPr>
          <a:xfrm>
            <a:off x="11641138" y="6508749"/>
            <a:ext cx="550862" cy="365125"/>
          </a:xfrm>
          <a:prstGeom prst="rect">
            <a:avLst/>
          </a:prstGeom>
        </p:spPr>
        <p:txBody>
          <a:bodyPr vert="horz" lIns="91440" tIns="45720" rIns="91440" bIns="45720" rtlCol="0" anchor="ctr"/>
          <a:lstStyle>
            <a:lvl1pPr algn="ctr">
              <a:defRPr sz="900">
                <a:solidFill>
                  <a:srgbClr val="88A5BD"/>
                </a:solidFill>
              </a:defRPr>
            </a:lvl1pPr>
          </a:lstStyle>
          <a:p>
            <a:fld id="{B3284CE9-EFAB-9F4B-868A-1F02DB69B64D}" type="slidenum">
              <a:rPr lang="en-GB" smtClean="0"/>
              <a:pPr/>
              <a:t>‹#›</a:t>
            </a:fld>
            <a:endParaRPr lang="en-GB"/>
          </a:p>
        </p:txBody>
      </p:sp>
      <p:sp>
        <p:nvSpPr>
          <p:cNvPr id="11" name="Date Placeholder 8">
            <a:extLst>
              <a:ext uri="{FF2B5EF4-FFF2-40B4-BE49-F238E27FC236}">
                <a16:creationId xmlns:a16="http://schemas.microsoft.com/office/drawing/2014/main" id="{ADAFCC16-DC0F-6B28-C0B1-2D9CA92B250A}"/>
              </a:ext>
            </a:extLst>
          </p:cNvPr>
          <p:cNvSpPr>
            <a:spLocks noGrp="1"/>
          </p:cNvSpPr>
          <p:nvPr>
            <p:ph type="dt" sz="half" idx="2"/>
          </p:nvPr>
        </p:nvSpPr>
        <p:spPr>
          <a:xfrm>
            <a:off x="10502473" y="6886131"/>
            <a:ext cx="1138665" cy="365125"/>
          </a:xfrm>
          <a:prstGeom prst="rect">
            <a:avLst/>
          </a:prstGeom>
        </p:spPr>
        <p:txBody>
          <a:bodyPr vert="horz" lIns="91440" tIns="45720" rIns="91440" bIns="45720" rtlCol="0" anchor="ctr"/>
          <a:lstStyle>
            <a:lvl1pPr algn="r">
              <a:defRPr sz="900">
                <a:solidFill>
                  <a:srgbClr val="88A5BD"/>
                </a:solidFill>
              </a:defRPr>
            </a:lvl1pPr>
          </a:lstStyle>
          <a:p>
            <a:fld id="{323C7BE1-67B9-5941-A9CD-FE6AEB98B9F2}" type="datetime1">
              <a:rPr lang="sv-SE" smtClean="0"/>
              <a:t>2023-09-21</a:t>
            </a:fld>
            <a:endParaRPr lang="en-GB" dirty="0"/>
          </a:p>
        </p:txBody>
      </p:sp>
    </p:spTree>
    <p:extLst>
      <p:ext uri="{BB962C8B-B14F-4D97-AF65-F5344CB8AC3E}">
        <p14:creationId xmlns:p14="http://schemas.microsoft.com/office/powerpoint/2010/main" val="1487030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6" r:id="rId18"/>
    <p:sldLayoutId id="2147483690" r:id="rId19"/>
    <p:sldLayoutId id="2147483691" r:id="rId20"/>
    <p:sldLayoutId id="2147483697" r:id="rId21"/>
    <p:sldLayoutId id="2147483692" r:id="rId22"/>
    <p:sldLayoutId id="2147483693" r:id="rId23"/>
    <p:sldLayoutId id="2147483694" r:id="rId24"/>
    <p:sldLayoutId id="214748369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8913" indent="-176213" algn="l" defTabSz="914400" rtl="0" eaLnBrk="1" latinLnBrk="0" hangingPunct="1">
        <a:lnSpc>
          <a:spcPct val="90000"/>
        </a:lnSpc>
        <a:spcBef>
          <a:spcPts val="1800"/>
        </a:spcBef>
        <a:spcAft>
          <a:spcPts val="500"/>
        </a:spcAft>
        <a:buFont typeface="Wingdings" pitchFamily="2" charset="2"/>
        <a:buChar char="§"/>
        <a:tabLst/>
        <a:defRPr sz="2400" kern="1200">
          <a:solidFill>
            <a:schemeClr val="tx1"/>
          </a:solidFill>
          <a:latin typeface="+mn-lt"/>
          <a:ea typeface="+mn-ea"/>
          <a:cs typeface="+mn-cs"/>
        </a:defRPr>
      </a:lvl1pPr>
      <a:lvl2pPr marL="444500" indent="-174625" algn="l" defTabSz="914400" rtl="0" eaLnBrk="1" latinLnBrk="0" hangingPunct="1">
        <a:lnSpc>
          <a:spcPct val="90000"/>
        </a:lnSpc>
        <a:spcBef>
          <a:spcPts val="500"/>
        </a:spcBef>
        <a:buFont typeface="Wingdings" pitchFamily="2" charset="2"/>
        <a:buChar char="§"/>
        <a:tabLst/>
        <a:defRPr sz="2000" kern="1200">
          <a:solidFill>
            <a:schemeClr val="tx1"/>
          </a:solidFill>
          <a:latin typeface="+mn-lt"/>
          <a:ea typeface="+mn-ea"/>
          <a:cs typeface="+mn-cs"/>
        </a:defRPr>
      </a:lvl2pPr>
      <a:lvl3pPr marL="674688" indent="-176213"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890588" indent="-174625" algn="l" defTabSz="914400" rtl="0" eaLnBrk="1" latinLnBrk="0" hangingPunct="1">
        <a:lnSpc>
          <a:spcPct val="90000"/>
        </a:lnSpc>
        <a:spcBef>
          <a:spcPts val="500"/>
        </a:spcBef>
        <a:buFont typeface="Wingdings" pitchFamily="2" charset="2"/>
        <a:buChar char="§"/>
        <a:tabLst/>
        <a:defRPr sz="1600" kern="1200">
          <a:solidFill>
            <a:schemeClr val="tx1"/>
          </a:solidFill>
          <a:latin typeface="+mn-lt"/>
          <a:ea typeface="+mn-ea"/>
          <a:cs typeface="+mn-cs"/>
        </a:defRPr>
      </a:lvl4pPr>
      <a:lvl5pPr marL="1120775" indent="-176213" algn="l" defTabSz="914400" rtl="0" eaLnBrk="1" latinLnBrk="0" hangingPunct="1">
        <a:lnSpc>
          <a:spcPct val="90000"/>
        </a:lnSpc>
        <a:spcBef>
          <a:spcPts val="500"/>
        </a:spcBef>
        <a:buFont typeface="Wingdings" pitchFamily="2" charset="2"/>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2160" userDrawn="1">
          <p15:clr>
            <a:srgbClr val="F26B43"/>
          </p15:clr>
        </p15:guide>
        <p15:guide id="11" pos="3840" userDrawn="1">
          <p15:clr>
            <a:srgbClr val="F26B43"/>
          </p15:clr>
        </p15:guide>
        <p15:guide id="12" pos="347" userDrawn="1">
          <p15:clr>
            <a:srgbClr val="A4A3A4"/>
          </p15:clr>
        </p15:guide>
        <p15:guide id="13" pos="7333" userDrawn="1">
          <p15:clr>
            <a:srgbClr val="A4A3A4"/>
          </p15:clr>
        </p15:guide>
        <p15:guide id="14" orient="horz" pos="754" userDrawn="1">
          <p15:clr>
            <a:srgbClr val="A4A3A4"/>
          </p15:clr>
        </p15:guide>
        <p15:guide id="15" orient="horz" pos="164" userDrawn="1">
          <p15:clr>
            <a:srgbClr val="A4A3A4"/>
          </p15:clr>
        </p15:guide>
        <p15:guide id="16" orient="horz" pos="799" userDrawn="1">
          <p15:clr>
            <a:srgbClr val="A4A3A4"/>
          </p15:clr>
        </p15:guide>
        <p15:guide id="17" orient="horz" pos="3929" userDrawn="1">
          <p15:clr>
            <a:srgbClr val="A4A3A4"/>
          </p15:clr>
        </p15:guide>
        <p15:guide id="18"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www.cmcrossroads.com/ubbthreads/showflat.php?Cat=&amp;Number=31243"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cmcrossroads.com/ubbthreads/showflat.php?Cat=&amp;Number=32900"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9753775-71C6-2E12-16B3-4819C30C029D}"/>
              </a:ext>
            </a:extLst>
          </p:cNvPr>
          <p:cNvSpPr>
            <a:spLocks noGrp="1"/>
          </p:cNvSpPr>
          <p:nvPr>
            <p:ph type="ctrTitle"/>
          </p:nvPr>
        </p:nvSpPr>
        <p:spPr/>
        <p:txBody>
          <a:bodyPr/>
          <a:lstStyle/>
          <a:p>
            <a:r>
              <a:rPr lang="sv-SE" dirty="0"/>
              <a:t>D7032E Software </a:t>
            </a:r>
            <a:r>
              <a:rPr lang="sv-SE" dirty="0" err="1"/>
              <a:t>Engineering</a:t>
            </a:r>
            <a:endParaRPr lang="sv-SE" dirty="0"/>
          </a:p>
        </p:txBody>
      </p:sp>
      <p:sp>
        <p:nvSpPr>
          <p:cNvPr id="3" name="Underrubrik 2">
            <a:extLst>
              <a:ext uri="{FF2B5EF4-FFF2-40B4-BE49-F238E27FC236}">
                <a16:creationId xmlns:a16="http://schemas.microsoft.com/office/drawing/2014/main" id="{1F471B1D-B8CA-98B2-DB3A-C9180AAEA126}"/>
              </a:ext>
            </a:extLst>
          </p:cNvPr>
          <p:cNvSpPr>
            <a:spLocks noGrp="1"/>
          </p:cNvSpPr>
          <p:nvPr>
            <p:ph type="subTitle" idx="1"/>
          </p:nvPr>
        </p:nvSpPr>
        <p:spPr/>
        <p:txBody>
          <a:bodyPr/>
          <a:lstStyle/>
          <a:p>
            <a:r>
              <a:rPr lang="sv-SE" dirty="0"/>
              <a:t>Software </a:t>
            </a:r>
            <a:r>
              <a:rPr lang="sv-SE" dirty="0" err="1"/>
              <a:t>Lifecycle</a:t>
            </a:r>
            <a:endParaRPr lang="sv-SE" dirty="0"/>
          </a:p>
          <a:p>
            <a:r>
              <a:rPr lang="sv-SE" dirty="0"/>
              <a:t>Josef Hallberg</a:t>
            </a:r>
          </a:p>
        </p:txBody>
      </p:sp>
    </p:spTree>
    <p:extLst>
      <p:ext uri="{BB962C8B-B14F-4D97-AF65-F5344CB8AC3E}">
        <p14:creationId xmlns:p14="http://schemas.microsoft.com/office/powerpoint/2010/main" val="4833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EBA7A2F-188C-5DCA-FF25-1C8400FF26F7}"/>
              </a:ext>
            </a:extLst>
          </p:cNvPr>
          <p:cNvSpPr>
            <a:spLocks noGrp="1"/>
          </p:cNvSpPr>
          <p:nvPr>
            <p:ph type="title"/>
          </p:nvPr>
        </p:nvSpPr>
        <p:spPr/>
        <p:txBody>
          <a:bodyPr/>
          <a:lstStyle/>
          <a:p>
            <a:r>
              <a:rPr lang="sv-SE" dirty="0" err="1"/>
              <a:t>Extensibility</a:t>
            </a:r>
            <a:endParaRPr lang="sv-SE" dirty="0"/>
          </a:p>
        </p:txBody>
      </p:sp>
      <p:sp>
        <p:nvSpPr>
          <p:cNvPr id="3" name="Platshållare för innehåll 2">
            <a:extLst>
              <a:ext uri="{FF2B5EF4-FFF2-40B4-BE49-F238E27FC236}">
                <a16:creationId xmlns:a16="http://schemas.microsoft.com/office/drawing/2014/main" id="{5B93BEA6-0E1A-1023-D060-F70D8E971FB6}"/>
              </a:ext>
            </a:extLst>
          </p:cNvPr>
          <p:cNvSpPr>
            <a:spLocks noGrp="1"/>
          </p:cNvSpPr>
          <p:nvPr>
            <p:ph idx="1"/>
          </p:nvPr>
        </p:nvSpPr>
        <p:spPr/>
        <p:txBody>
          <a:bodyPr/>
          <a:lstStyle/>
          <a:p>
            <a:r>
              <a:rPr lang="sv-SE" dirty="0" err="1"/>
              <a:t>Extensibility</a:t>
            </a:r>
            <a:r>
              <a:rPr lang="sv-SE" dirty="0"/>
              <a:t> </a:t>
            </a:r>
            <a:r>
              <a:rPr lang="sv-SE" dirty="0" err="1"/>
              <a:t>builds</a:t>
            </a:r>
            <a:r>
              <a:rPr lang="sv-SE" dirty="0"/>
              <a:t> </a:t>
            </a:r>
            <a:r>
              <a:rPr lang="sv-SE" dirty="0" err="1"/>
              <a:t>upon</a:t>
            </a:r>
            <a:endParaRPr lang="sv-SE" dirty="0"/>
          </a:p>
          <a:p>
            <a:pPr lvl="1"/>
            <a:r>
              <a:rPr lang="sv-SE" dirty="0" err="1"/>
              <a:t>Modifiability</a:t>
            </a:r>
            <a:endParaRPr lang="sv-SE" dirty="0"/>
          </a:p>
          <a:p>
            <a:pPr lvl="1"/>
            <a:r>
              <a:rPr lang="sv-SE" dirty="0" err="1"/>
              <a:t>Integrability</a:t>
            </a:r>
            <a:endParaRPr lang="sv-SE" dirty="0"/>
          </a:p>
          <a:p>
            <a:pPr lvl="1"/>
            <a:r>
              <a:rPr lang="sv-SE" dirty="0" err="1"/>
              <a:t>Testability</a:t>
            </a:r>
            <a:endParaRPr lang="sv-SE" dirty="0"/>
          </a:p>
          <a:p>
            <a:r>
              <a:rPr lang="sv-SE" dirty="0" err="1"/>
              <a:t>More</a:t>
            </a:r>
            <a:r>
              <a:rPr lang="sv-SE" dirty="0"/>
              <a:t> information </a:t>
            </a:r>
            <a:r>
              <a:rPr lang="sv-SE" dirty="0" err="1"/>
              <a:t>available</a:t>
            </a:r>
            <a:r>
              <a:rPr lang="sv-SE" dirty="0"/>
              <a:t> in Canvas</a:t>
            </a:r>
          </a:p>
          <a:p>
            <a:pPr lvl="1"/>
            <a:r>
              <a:rPr lang="sv-SE" dirty="0" err="1"/>
              <a:t>Canvas</a:t>
            </a:r>
            <a:r>
              <a:rPr lang="sv-SE" dirty="0" err="1">
                <a:sym typeface="Wingdings" panose="05000000000000000000" pitchFamily="2" charset="2"/>
              </a:rPr>
              <a:t>FilesSlides</a:t>
            </a:r>
            <a:r>
              <a:rPr lang="sv-SE" dirty="0">
                <a:sym typeface="Wingdings" panose="05000000000000000000" pitchFamily="2" charset="2"/>
              </a:rPr>
              <a:t> from 2023Extensibility.pdf</a:t>
            </a:r>
            <a:endParaRPr lang="sv-SE" dirty="0"/>
          </a:p>
          <a:p>
            <a:endParaRPr lang="sv-SE" dirty="0"/>
          </a:p>
        </p:txBody>
      </p:sp>
      <p:sp>
        <p:nvSpPr>
          <p:cNvPr id="4" name="Platshållare för bildnummer 3">
            <a:extLst>
              <a:ext uri="{FF2B5EF4-FFF2-40B4-BE49-F238E27FC236}">
                <a16:creationId xmlns:a16="http://schemas.microsoft.com/office/drawing/2014/main" id="{395CB86A-E54E-9AB8-9607-609C72F60C05}"/>
              </a:ext>
            </a:extLst>
          </p:cNvPr>
          <p:cNvSpPr>
            <a:spLocks noGrp="1"/>
          </p:cNvSpPr>
          <p:nvPr>
            <p:ph type="sldNum" sz="quarter" idx="12"/>
          </p:nvPr>
        </p:nvSpPr>
        <p:spPr/>
        <p:txBody>
          <a:bodyPr/>
          <a:lstStyle/>
          <a:p>
            <a:fld id="{B3284CE9-EFAB-9F4B-868A-1F02DB69B64D}" type="slidenum">
              <a:rPr lang="en-GB" smtClean="0"/>
              <a:pPr/>
              <a:t>10</a:t>
            </a:fld>
            <a:endParaRPr lang="en-GB"/>
          </a:p>
        </p:txBody>
      </p:sp>
      <p:sp>
        <p:nvSpPr>
          <p:cNvPr id="6" name="textruta 5">
            <a:extLst>
              <a:ext uri="{FF2B5EF4-FFF2-40B4-BE49-F238E27FC236}">
                <a16:creationId xmlns:a16="http://schemas.microsoft.com/office/drawing/2014/main" id="{F1C3CE92-D9AE-C2DE-8402-4037BBFD43A4}"/>
              </a:ext>
            </a:extLst>
          </p:cNvPr>
          <p:cNvSpPr txBox="1"/>
          <p:nvPr/>
        </p:nvSpPr>
        <p:spPr>
          <a:xfrm>
            <a:off x="0" y="6237288"/>
            <a:ext cx="10052752" cy="261610"/>
          </a:xfrm>
          <a:prstGeom prst="rect">
            <a:avLst/>
          </a:prstGeom>
          <a:noFill/>
        </p:spPr>
        <p:txBody>
          <a:bodyPr wrap="none" rtlCol="0">
            <a:spAutoFit/>
          </a:bodyPr>
          <a:lstStyle/>
          <a:p>
            <a:r>
              <a:rPr lang="sv-SE" sz="1100" dirty="0"/>
              <a:t>Source: </a:t>
            </a:r>
            <a:r>
              <a:rPr lang="sv-SE" sz="1100" dirty="0" err="1"/>
              <a:t>Rich</a:t>
            </a:r>
            <a:r>
              <a:rPr lang="sv-SE" sz="1100" dirty="0"/>
              <a:t> </a:t>
            </a:r>
            <a:r>
              <a:rPr lang="sv-SE" sz="1100" dirty="0" err="1"/>
              <a:t>Kazman</a:t>
            </a:r>
            <a:r>
              <a:rPr lang="sv-SE" sz="1100" dirty="0"/>
              <a:t>, </a:t>
            </a:r>
            <a:r>
              <a:rPr lang="sv-SE" sz="1100" dirty="0" err="1"/>
              <a:t>Sebastián</a:t>
            </a:r>
            <a:r>
              <a:rPr lang="sv-SE" sz="1100" dirty="0"/>
              <a:t> </a:t>
            </a:r>
            <a:r>
              <a:rPr lang="sv-SE" sz="1100" dirty="0" err="1"/>
              <a:t>Acheverria</a:t>
            </a:r>
            <a:r>
              <a:rPr lang="sv-SE" sz="1100" dirty="0"/>
              <a:t>, James Ivers, ”</a:t>
            </a:r>
            <a:r>
              <a:rPr lang="sv-SE" sz="1100" dirty="0" err="1"/>
              <a:t>Extensibility</a:t>
            </a:r>
            <a:r>
              <a:rPr lang="sv-SE" sz="1100" dirty="0"/>
              <a:t>”, 2022, URL: https://insights.sei.cmu.edu/documents/1297/2022_005_001_876979.pdf</a:t>
            </a:r>
          </a:p>
        </p:txBody>
      </p:sp>
    </p:spTree>
    <p:extLst>
      <p:ext uri="{BB962C8B-B14F-4D97-AF65-F5344CB8AC3E}">
        <p14:creationId xmlns:p14="http://schemas.microsoft.com/office/powerpoint/2010/main" val="232108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5752D60-502B-E6F0-9F2A-6DB08D68965A}"/>
              </a:ext>
            </a:extLst>
          </p:cNvPr>
          <p:cNvSpPr>
            <a:spLocks noGrp="1"/>
          </p:cNvSpPr>
          <p:nvPr>
            <p:ph type="title"/>
          </p:nvPr>
        </p:nvSpPr>
        <p:spPr/>
        <p:txBody>
          <a:bodyPr/>
          <a:lstStyle/>
          <a:p>
            <a:r>
              <a:rPr lang="sv-SE" dirty="0" err="1"/>
              <a:t>Extensibility</a:t>
            </a:r>
            <a:endParaRPr lang="sv-SE" dirty="0"/>
          </a:p>
        </p:txBody>
      </p:sp>
      <p:sp>
        <p:nvSpPr>
          <p:cNvPr id="3" name="Platshållare för text 2">
            <a:extLst>
              <a:ext uri="{FF2B5EF4-FFF2-40B4-BE49-F238E27FC236}">
                <a16:creationId xmlns:a16="http://schemas.microsoft.com/office/drawing/2014/main" id="{A00ABC21-2D41-3EE0-130F-CC3A8811591E}"/>
              </a:ext>
            </a:extLst>
          </p:cNvPr>
          <p:cNvSpPr>
            <a:spLocks noGrp="1"/>
          </p:cNvSpPr>
          <p:nvPr>
            <p:ph type="body" sz="half" idx="2"/>
          </p:nvPr>
        </p:nvSpPr>
        <p:spPr>
          <a:xfrm>
            <a:off x="557619" y="1275632"/>
            <a:ext cx="3785781" cy="4961656"/>
          </a:xfrm>
        </p:spPr>
        <p:txBody>
          <a:bodyPr/>
          <a:lstStyle/>
          <a:p>
            <a:r>
              <a:rPr lang="sv-SE" dirty="0" err="1"/>
              <a:t>What</a:t>
            </a:r>
            <a:r>
              <a:rPr lang="sv-SE" dirty="0"/>
              <a:t> </a:t>
            </a:r>
            <a:r>
              <a:rPr lang="sv-SE" dirty="0" err="1"/>
              <a:t>might</a:t>
            </a:r>
            <a:r>
              <a:rPr lang="sv-SE" dirty="0"/>
              <a:t> be </a:t>
            </a:r>
            <a:r>
              <a:rPr lang="sv-SE" dirty="0" err="1"/>
              <a:t>added</a:t>
            </a:r>
            <a:r>
              <a:rPr lang="sv-SE" dirty="0"/>
              <a:t>?</a:t>
            </a:r>
          </a:p>
          <a:p>
            <a:pPr lvl="1"/>
            <a:r>
              <a:rPr lang="sv-SE" dirty="0" err="1"/>
              <a:t>Can</a:t>
            </a:r>
            <a:r>
              <a:rPr lang="sv-SE" dirty="0"/>
              <a:t> it be </a:t>
            </a:r>
            <a:r>
              <a:rPr lang="sv-SE" dirty="0" err="1"/>
              <a:t>added</a:t>
            </a:r>
            <a:r>
              <a:rPr lang="sv-SE" dirty="0"/>
              <a:t> </a:t>
            </a:r>
            <a:r>
              <a:rPr lang="sv-SE" dirty="0" err="1"/>
              <a:t>without</a:t>
            </a:r>
            <a:r>
              <a:rPr lang="sv-SE" dirty="0"/>
              <a:t> </a:t>
            </a:r>
            <a:r>
              <a:rPr lang="sv-SE" dirty="0" err="1"/>
              <a:t>changing</a:t>
            </a:r>
            <a:r>
              <a:rPr lang="sv-SE" dirty="0"/>
              <a:t> the </a:t>
            </a:r>
            <a:r>
              <a:rPr lang="sv-SE" dirty="0" err="1"/>
              <a:t>existing</a:t>
            </a:r>
            <a:r>
              <a:rPr lang="sv-SE" dirty="0"/>
              <a:t> design?</a:t>
            </a:r>
          </a:p>
          <a:p>
            <a:r>
              <a:rPr lang="sv-SE" dirty="0"/>
              <a:t>Design </a:t>
            </a:r>
            <a:r>
              <a:rPr lang="sv-SE" dirty="0" err="1"/>
              <a:t>patterns</a:t>
            </a:r>
            <a:endParaRPr lang="sv-SE" dirty="0"/>
          </a:p>
          <a:p>
            <a:pPr lvl="1"/>
            <a:r>
              <a:rPr lang="sv-SE" dirty="0" err="1"/>
              <a:t>Those</a:t>
            </a:r>
            <a:r>
              <a:rPr lang="sv-SE" dirty="0"/>
              <a:t> </a:t>
            </a:r>
            <a:r>
              <a:rPr lang="sv-SE" dirty="0" err="1"/>
              <a:t>that</a:t>
            </a:r>
            <a:r>
              <a:rPr lang="sv-SE" dirty="0"/>
              <a:t> support late </a:t>
            </a:r>
            <a:r>
              <a:rPr lang="sv-SE" dirty="0" err="1"/>
              <a:t>binding</a:t>
            </a:r>
            <a:endParaRPr lang="sv-SE" dirty="0"/>
          </a:p>
          <a:p>
            <a:pPr lvl="1"/>
            <a:r>
              <a:rPr lang="sv-SE" dirty="0" err="1"/>
              <a:t>Layered</a:t>
            </a:r>
            <a:r>
              <a:rPr lang="sv-SE" dirty="0"/>
              <a:t> </a:t>
            </a:r>
            <a:r>
              <a:rPr lang="sv-SE" dirty="0" err="1"/>
              <a:t>structures</a:t>
            </a:r>
            <a:endParaRPr lang="sv-SE" dirty="0"/>
          </a:p>
          <a:p>
            <a:pPr lvl="1"/>
            <a:r>
              <a:rPr lang="sv-SE" dirty="0" err="1"/>
              <a:t>Modularity</a:t>
            </a:r>
            <a:r>
              <a:rPr lang="sv-SE" dirty="0"/>
              <a:t>, etc.</a:t>
            </a:r>
          </a:p>
          <a:p>
            <a:r>
              <a:rPr lang="sv-SE" dirty="0" err="1"/>
              <a:t>Complexity</a:t>
            </a:r>
            <a:endParaRPr lang="sv-SE" dirty="0"/>
          </a:p>
          <a:p>
            <a:pPr lvl="1"/>
            <a:r>
              <a:rPr lang="sv-SE" dirty="0" err="1"/>
              <a:t>Balance</a:t>
            </a:r>
            <a:r>
              <a:rPr lang="sv-SE" dirty="0"/>
              <a:t> </a:t>
            </a:r>
            <a:r>
              <a:rPr lang="sv-SE" dirty="0" err="1"/>
              <a:t>complexity</a:t>
            </a:r>
            <a:r>
              <a:rPr lang="sv-SE" dirty="0"/>
              <a:t> </a:t>
            </a:r>
            <a:r>
              <a:rPr lang="sv-SE" dirty="0" err="1"/>
              <a:t>of</a:t>
            </a:r>
            <a:r>
              <a:rPr lang="sv-SE" dirty="0"/>
              <a:t> </a:t>
            </a:r>
            <a:r>
              <a:rPr lang="sv-SE" dirty="0" err="1"/>
              <a:t>supporting</a:t>
            </a:r>
            <a:r>
              <a:rPr lang="sv-SE" dirty="0"/>
              <a:t> </a:t>
            </a:r>
            <a:r>
              <a:rPr lang="sv-SE" dirty="0" err="1"/>
              <a:t>extensibility</a:t>
            </a:r>
            <a:r>
              <a:rPr lang="sv-SE" dirty="0"/>
              <a:t> </a:t>
            </a:r>
            <a:r>
              <a:rPr lang="sv-SE" dirty="0" err="1"/>
              <a:t>with</a:t>
            </a:r>
            <a:r>
              <a:rPr lang="sv-SE" dirty="0"/>
              <a:t> </a:t>
            </a:r>
            <a:r>
              <a:rPr lang="sv-SE" dirty="0" err="1"/>
              <a:t>other</a:t>
            </a:r>
            <a:r>
              <a:rPr lang="sv-SE" dirty="0"/>
              <a:t> </a:t>
            </a:r>
            <a:r>
              <a:rPr lang="sv-SE" dirty="0" err="1"/>
              <a:t>quality</a:t>
            </a:r>
            <a:r>
              <a:rPr lang="sv-SE" dirty="0"/>
              <a:t> </a:t>
            </a:r>
            <a:r>
              <a:rPr lang="sv-SE" dirty="0" err="1"/>
              <a:t>attributes</a:t>
            </a:r>
            <a:endParaRPr lang="sv-SE" dirty="0"/>
          </a:p>
        </p:txBody>
      </p:sp>
      <p:sp>
        <p:nvSpPr>
          <p:cNvPr id="5" name="Platshållare för bildnummer 4">
            <a:extLst>
              <a:ext uri="{FF2B5EF4-FFF2-40B4-BE49-F238E27FC236}">
                <a16:creationId xmlns:a16="http://schemas.microsoft.com/office/drawing/2014/main" id="{04A1D09E-5AAB-18E1-B1D0-2BF343E78FBD}"/>
              </a:ext>
            </a:extLst>
          </p:cNvPr>
          <p:cNvSpPr>
            <a:spLocks noGrp="1"/>
          </p:cNvSpPr>
          <p:nvPr>
            <p:ph type="sldNum" sz="quarter" idx="12"/>
          </p:nvPr>
        </p:nvSpPr>
        <p:spPr/>
        <p:txBody>
          <a:bodyPr/>
          <a:lstStyle/>
          <a:p>
            <a:fld id="{B3284CE9-EFAB-9F4B-868A-1F02DB69B64D}" type="slidenum">
              <a:rPr lang="en-GB" smtClean="0"/>
              <a:pPr/>
              <a:t>11</a:t>
            </a:fld>
            <a:endParaRPr lang="en-GB"/>
          </a:p>
        </p:txBody>
      </p:sp>
      <p:grpSp>
        <p:nvGrpSpPr>
          <p:cNvPr id="6" name="Grupp 5">
            <a:extLst>
              <a:ext uri="{FF2B5EF4-FFF2-40B4-BE49-F238E27FC236}">
                <a16:creationId xmlns:a16="http://schemas.microsoft.com/office/drawing/2014/main" id="{51FD9647-C997-0F4C-86F9-7180A8A37451}"/>
              </a:ext>
            </a:extLst>
          </p:cNvPr>
          <p:cNvGrpSpPr/>
          <p:nvPr/>
        </p:nvGrpSpPr>
        <p:grpSpPr>
          <a:xfrm>
            <a:off x="4429301" y="752558"/>
            <a:ext cx="7367818" cy="3509200"/>
            <a:chOff x="4785838" y="1246414"/>
            <a:chExt cx="7367818" cy="3509200"/>
          </a:xfrm>
        </p:grpSpPr>
        <p:sp>
          <p:nvSpPr>
            <p:cNvPr id="7" name="textruta 6">
              <a:extLst>
                <a:ext uri="{FF2B5EF4-FFF2-40B4-BE49-F238E27FC236}">
                  <a16:creationId xmlns:a16="http://schemas.microsoft.com/office/drawing/2014/main" id="{917BA577-B60C-19C8-A04E-E64C6D5436C9}"/>
                </a:ext>
              </a:extLst>
            </p:cNvPr>
            <p:cNvSpPr txBox="1"/>
            <p:nvPr/>
          </p:nvSpPr>
          <p:spPr>
            <a:xfrm>
              <a:off x="7431145" y="1246414"/>
              <a:ext cx="2168286" cy="369332"/>
            </a:xfrm>
            <a:prstGeom prst="rect">
              <a:avLst/>
            </a:prstGeom>
            <a:noFill/>
          </p:spPr>
          <p:txBody>
            <a:bodyPr wrap="none" rtlCol="0">
              <a:spAutoFit/>
            </a:bodyPr>
            <a:lstStyle/>
            <a:p>
              <a:r>
                <a:rPr lang="sv-SE" dirty="0" err="1"/>
                <a:t>Extensibility</a:t>
              </a:r>
              <a:r>
                <a:rPr lang="sv-SE" dirty="0"/>
                <a:t> </a:t>
              </a:r>
              <a:r>
                <a:rPr lang="sv-SE" dirty="0" err="1"/>
                <a:t>Tactics</a:t>
              </a:r>
              <a:endParaRPr lang="sv-SE" dirty="0"/>
            </a:p>
          </p:txBody>
        </p:sp>
        <p:sp>
          <p:nvSpPr>
            <p:cNvPr id="8" name="textruta 7">
              <a:extLst>
                <a:ext uri="{FF2B5EF4-FFF2-40B4-BE49-F238E27FC236}">
                  <a16:creationId xmlns:a16="http://schemas.microsoft.com/office/drawing/2014/main" id="{79C2CCB7-D759-6036-37EA-576CCF8381F5}"/>
                </a:ext>
              </a:extLst>
            </p:cNvPr>
            <p:cNvSpPr txBox="1"/>
            <p:nvPr/>
          </p:nvSpPr>
          <p:spPr>
            <a:xfrm>
              <a:off x="4785838" y="2324179"/>
              <a:ext cx="2615588" cy="2431435"/>
            </a:xfrm>
            <a:prstGeom prst="rect">
              <a:avLst/>
            </a:prstGeom>
            <a:noFill/>
          </p:spPr>
          <p:txBody>
            <a:bodyPr wrap="none" rtlCol="0">
              <a:spAutoFit/>
            </a:bodyPr>
            <a:lstStyle/>
            <a:p>
              <a:pPr algn="ctr"/>
              <a:r>
                <a:rPr lang="sv-SE" dirty="0" err="1"/>
                <a:t>Manage</a:t>
              </a:r>
              <a:r>
                <a:rPr lang="sv-SE" dirty="0"/>
                <a:t> </a:t>
              </a:r>
              <a:r>
                <a:rPr lang="sv-SE" dirty="0" err="1"/>
                <a:t>Dependencies</a:t>
              </a:r>
              <a:endParaRPr lang="sv-SE" dirty="0"/>
            </a:p>
            <a:p>
              <a:endParaRPr lang="sv-SE" dirty="0"/>
            </a:p>
            <a:p>
              <a:endParaRPr lang="sv-SE" dirty="0"/>
            </a:p>
            <a:p>
              <a:pPr algn="ctr"/>
              <a:r>
                <a:rPr lang="sv-SE" sz="1400" dirty="0" err="1"/>
                <a:t>Encapsulate</a:t>
              </a:r>
              <a:endParaRPr lang="sv-SE" sz="1400" dirty="0"/>
            </a:p>
            <a:p>
              <a:pPr algn="ctr"/>
              <a:r>
                <a:rPr lang="sv-SE" sz="1400" dirty="0" err="1"/>
                <a:t>Use</a:t>
              </a:r>
              <a:r>
                <a:rPr lang="sv-SE" sz="1400" dirty="0"/>
                <a:t> an </a:t>
              </a:r>
              <a:r>
                <a:rPr lang="sv-SE" sz="1400" dirty="0" err="1"/>
                <a:t>Intermediary</a:t>
              </a:r>
              <a:endParaRPr lang="sv-SE" sz="1400" dirty="0"/>
            </a:p>
            <a:p>
              <a:pPr algn="ctr"/>
              <a:r>
                <a:rPr lang="sv-SE" sz="1400" dirty="0" err="1"/>
                <a:t>Restrict</a:t>
              </a:r>
              <a:r>
                <a:rPr lang="sv-SE" sz="1400" dirty="0"/>
                <a:t> Communication </a:t>
              </a:r>
              <a:r>
                <a:rPr lang="sv-SE" sz="1400" dirty="0" err="1"/>
                <a:t>Paths</a:t>
              </a:r>
              <a:endParaRPr lang="sv-SE" sz="1400" dirty="0"/>
            </a:p>
            <a:p>
              <a:pPr algn="ctr"/>
              <a:r>
                <a:rPr lang="sv-SE" sz="1400" dirty="0"/>
                <a:t>Abstract Common Services</a:t>
              </a:r>
            </a:p>
            <a:p>
              <a:pPr algn="ctr"/>
              <a:r>
                <a:rPr lang="sv-SE" sz="1400" dirty="0" err="1"/>
                <a:t>Defer</a:t>
              </a:r>
              <a:r>
                <a:rPr lang="sv-SE" sz="1400" dirty="0"/>
                <a:t> </a:t>
              </a:r>
              <a:r>
                <a:rPr lang="sv-SE" sz="1400" dirty="0" err="1"/>
                <a:t>Binding</a:t>
              </a:r>
              <a:endParaRPr lang="sv-SE" sz="1400" dirty="0"/>
            </a:p>
            <a:p>
              <a:pPr algn="ctr"/>
              <a:r>
                <a:rPr lang="sv-SE" sz="1400" dirty="0" err="1"/>
                <a:t>Discover</a:t>
              </a:r>
              <a:r>
                <a:rPr lang="sv-SE" sz="1400" dirty="0"/>
                <a:t> Service (</a:t>
              </a:r>
              <a:r>
                <a:rPr lang="sv-SE" sz="1400" dirty="0" err="1"/>
                <a:t>static</a:t>
              </a:r>
              <a:r>
                <a:rPr lang="sv-SE" sz="1400" dirty="0"/>
                <a:t>)</a:t>
              </a:r>
            </a:p>
            <a:p>
              <a:pPr algn="ctr"/>
              <a:r>
                <a:rPr lang="sv-SE" sz="1400" dirty="0" err="1"/>
                <a:t>Discover</a:t>
              </a:r>
              <a:r>
                <a:rPr lang="sv-SE" sz="1400" dirty="0"/>
                <a:t> Service (</a:t>
              </a:r>
              <a:r>
                <a:rPr lang="sv-SE" sz="1400" dirty="0" err="1"/>
                <a:t>dynamic</a:t>
              </a:r>
              <a:r>
                <a:rPr lang="sv-SE" sz="1400" dirty="0"/>
                <a:t>)</a:t>
              </a:r>
            </a:p>
          </p:txBody>
        </p:sp>
        <p:sp>
          <p:nvSpPr>
            <p:cNvPr id="9" name="textruta 8">
              <a:extLst>
                <a:ext uri="{FF2B5EF4-FFF2-40B4-BE49-F238E27FC236}">
                  <a16:creationId xmlns:a16="http://schemas.microsoft.com/office/drawing/2014/main" id="{819A6421-70C7-5F43-BAA3-A96A9F7B6190}"/>
                </a:ext>
              </a:extLst>
            </p:cNvPr>
            <p:cNvSpPr txBox="1"/>
            <p:nvPr/>
          </p:nvSpPr>
          <p:spPr>
            <a:xfrm>
              <a:off x="7281619" y="2324179"/>
              <a:ext cx="2454518" cy="1569660"/>
            </a:xfrm>
            <a:prstGeom prst="rect">
              <a:avLst/>
            </a:prstGeom>
            <a:noFill/>
          </p:spPr>
          <p:txBody>
            <a:bodyPr wrap="none" rtlCol="0">
              <a:spAutoFit/>
            </a:bodyPr>
            <a:lstStyle/>
            <a:p>
              <a:pPr algn="ctr"/>
              <a:r>
                <a:rPr lang="sv-SE" dirty="0" err="1"/>
                <a:t>Manage</a:t>
              </a:r>
              <a:r>
                <a:rPr lang="sv-SE" dirty="0"/>
                <a:t> System State</a:t>
              </a:r>
            </a:p>
            <a:p>
              <a:pPr algn="ctr"/>
              <a:endParaRPr lang="sv-SE" dirty="0"/>
            </a:p>
            <a:p>
              <a:pPr algn="ctr"/>
              <a:endParaRPr lang="sv-SE" dirty="0"/>
            </a:p>
            <a:p>
              <a:pPr algn="ctr"/>
              <a:r>
                <a:rPr lang="sv-SE" sz="1400" dirty="0" err="1"/>
                <a:t>Specialized</a:t>
              </a:r>
              <a:r>
                <a:rPr lang="sv-SE" sz="1400" dirty="0"/>
                <a:t> Interfaces</a:t>
              </a:r>
            </a:p>
            <a:p>
              <a:pPr algn="ctr"/>
              <a:r>
                <a:rPr lang="sv-SE" sz="1400" dirty="0"/>
                <a:t>Record/Playback</a:t>
              </a:r>
            </a:p>
            <a:p>
              <a:pPr algn="ctr"/>
              <a:r>
                <a:rPr lang="sv-SE" sz="1400" dirty="0" err="1"/>
                <a:t>Localize</a:t>
              </a:r>
              <a:r>
                <a:rPr lang="sv-SE" sz="1400" dirty="0"/>
                <a:t> State </a:t>
              </a:r>
              <a:r>
                <a:rPr lang="sv-SE" sz="1400" dirty="0" err="1"/>
                <a:t>Storage</a:t>
              </a:r>
              <a:endParaRPr lang="sv-SE" sz="1400" dirty="0"/>
            </a:p>
          </p:txBody>
        </p:sp>
        <p:sp>
          <p:nvSpPr>
            <p:cNvPr id="10" name="textruta 9">
              <a:extLst>
                <a:ext uri="{FF2B5EF4-FFF2-40B4-BE49-F238E27FC236}">
                  <a16:creationId xmlns:a16="http://schemas.microsoft.com/office/drawing/2014/main" id="{96BC6885-072B-D4CE-387D-84395C6D1C3E}"/>
                </a:ext>
              </a:extLst>
            </p:cNvPr>
            <p:cNvSpPr txBox="1"/>
            <p:nvPr/>
          </p:nvSpPr>
          <p:spPr>
            <a:xfrm>
              <a:off x="9724786" y="2325299"/>
              <a:ext cx="2428870" cy="1569660"/>
            </a:xfrm>
            <a:prstGeom prst="rect">
              <a:avLst/>
            </a:prstGeom>
            <a:noFill/>
          </p:spPr>
          <p:txBody>
            <a:bodyPr wrap="none" rtlCol="0">
              <a:spAutoFit/>
            </a:bodyPr>
            <a:lstStyle/>
            <a:p>
              <a:pPr algn="ctr"/>
              <a:r>
                <a:rPr lang="sv-SE" dirty="0" err="1"/>
                <a:t>Manage</a:t>
              </a:r>
              <a:r>
                <a:rPr lang="sv-SE" dirty="0"/>
                <a:t> </a:t>
              </a:r>
              <a:r>
                <a:rPr lang="sv-SE" dirty="0" err="1"/>
                <a:t>Deployments</a:t>
              </a:r>
              <a:endParaRPr lang="sv-SE" dirty="0"/>
            </a:p>
            <a:p>
              <a:pPr algn="ctr"/>
              <a:endParaRPr lang="sv-SE" dirty="0"/>
            </a:p>
            <a:p>
              <a:pPr algn="ctr"/>
              <a:endParaRPr lang="sv-SE" dirty="0"/>
            </a:p>
            <a:p>
              <a:pPr algn="ctr"/>
              <a:r>
                <a:rPr lang="sv-SE" sz="1400" dirty="0" err="1"/>
                <a:t>Orchestrate</a:t>
              </a:r>
              <a:endParaRPr lang="sv-SE" sz="1400" dirty="0"/>
            </a:p>
            <a:p>
              <a:pPr algn="ctr"/>
              <a:r>
                <a:rPr lang="sv-SE" sz="1400" dirty="0" err="1"/>
                <a:t>Manage</a:t>
              </a:r>
              <a:r>
                <a:rPr lang="sv-SE" sz="1400" dirty="0"/>
                <a:t> Resources</a:t>
              </a:r>
            </a:p>
            <a:p>
              <a:pPr algn="ctr"/>
              <a:r>
                <a:rPr lang="sv-SE" sz="1400" dirty="0"/>
                <a:t>Segment </a:t>
              </a:r>
              <a:r>
                <a:rPr lang="sv-SE" sz="1400" dirty="0" err="1"/>
                <a:t>Deployments</a:t>
              </a:r>
              <a:endParaRPr lang="sv-SE" sz="1400" dirty="0"/>
            </a:p>
          </p:txBody>
        </p:sp>
        <p:cxnSp>
          <p:nvCxnSpPr>
            <p:cNvPr id="11" name="Rak pilkoppling 10">
              <a:extLst>
                <a:ext uri="{FF2B5EF4-FFF2-40B4-BE49-F238E27FC236}">
                  <a16:creationId xmlns:a16="http://schemas.microsoft.com/office/drawing/2014/main" id="{A1527257-1168-FEB4-002C-78534B1FE926}"/>
                </a:ext>
              </a:extLst>
            </p:cNvPr>
            <p:cNvCxnSpPr>
              <a:stCxn id="7" idx="2"/>
              <a:endCxn id="8" idx="0"/>
            </p:cNvCxnSpPr>
            <p:nvPr/>
          </p:nvCxnSpPr>
          <p:spPr>
            <a:xfrm flipH="1">
              <a:off x="6093632" y="1615746"/>
              <a:ext cx="2421656" cy="70843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Rak pilkoppling 11">
              <a:extLst>
                <a:ext uri="{FF2B5EF4-FFF2-40B4-BE49-F238E27FC236}">
                  <a16:creationId xmlns:a16="http://schemas.microsoft.com/office/drawing/2014/main" id="{257FA820-E508-A1BF-4101-997A77FE10F3}"/>
                </a:ext>
              </a:extLst>
            </p:cNvPr>
            <p:cNvCxnSpPr>
              <a:cxnSpLocks/>
              <a:stCxn id="7" idx="2"/>
              <a:endCxn id="9" idx="0"/>
            </p:cNvCxnSpPr>
            <p:nvPr/>
          </p:nvCxnSpPr>
          <p:spPr>
            <a:xfrm flipH="1">
              <a:off x="8508878" y="1615746"/>
              <a:ext cx="6410" cy="70843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Rak pilkoppling 12">
              <a:extLst>
                <a:ext uri="{FF2B5EF4-FFF2-40B4-BE49-F238E27FC236}">
                  <a16:creationId xmlns:a16="http://schemas.microsoft.com/office/drawing/2014/main" id="{128547AD-E169-05FC-0BA1-3BE256185D26}"/>
                </a:ext>
              </a:extLst>
            </p:cNvPr>
            <p:cNvCxnSpPr>
              <a:cxnSpLocks/>
              <a:stCxn id="7" idx="2"/>
              <a:endCxn id="10" idx="0"/>
            </p:cNvCxnSpPr>
            <p:nvPr/>
          </p:nvCxnSpPr>
          <p:spPr>
            <a:xfrm>
              <a:off x="8515288" y="1615746"/>
              <a:ext cx="2423933" cy="70955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Rak pilkoppling 13">
              <a:extLst>
                <a:ext uri="{FF2B5EF4-FFF2-40B4-BE49-F238E27FC236}">
                  <a16:creationId xmlns:a16="http://schemas.microsoft.com/office/drawing/2014/main" id="{C1FFEE2E-A59D-43F8-6922-CB4F1D7C4A7D}"/>
                </a:ext>
              </a:extLst>
            </p:cNvPr>
            <p:cNvCxnSpPr>
              <a:cxnSpLocks/>
            </p:cNvCxnSpPr>
            <p:nvPr/>
          </p:nvCxnSpPr>
          <p:spPr>
            <a:xfrm>
              <a:off x="6093631" y="2640185"/>
              <a:ext cx="0" cy="5181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Rak pilkoppling 14">
              <a:extLst>
                <a:ext uri="{FF2B5EF4-FFF2-40B4-BE49-F238E27FC236}">
                  <a16:creationId xmlns:a16="http://schemas.microsoft.com/office/drawing/2014/main" id="{B265E674-271E-DB91-8C88-2824984BD3A2}"/>
                </a:ext>
              </a:extLst>
            </p:cNvPr>
            <p:cNvCxnSpPr>
              <a:cxnSpLocks/>
            </p:cNvCxnSpPr>
            <p:nvPr/>
          </p:nvCxnSpPr>
          <p:spPr>
            <a:xfrm>
              <a:off x="8508876" y="2640185"/>
              <a:ext cx="0" cy="5181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Rak pilkoppling 15">
              <a:extLst>
                <a:ext uri="{FF2B5EF4-FFF2-40B4-BE49-F238E27FC236}">
                  <a16:creationId xmlns:a16="http://schemas.microsoft.com/office/drawing/2014/main" id="{0D27A9A9-D6A3-47BA-7280-90E9C9B697CB}"/>
                </a:ext>
              </a:extLst>
            </p:cNvPr>
            <p:cNvCxnSpPr>
              <a:cxnSpLocks/>
            </p:cNvCxnSpPr>
            <p:nvPr/>
          </p:nvCxnSpPr>
          <p:spPr>
            <a:xfrm>
              <a:off x="10939221" y="2640185"/>
              <a:ext cx="0" cy="5181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ruta 16">
            <a:extLst>
              <a:ext uri="{FF2B5EF4-FFF2-40B4-BE49-F238E27FC236}">
                <a16:creationId xmlns:a16="http://schemas.microsoft.com/office/drawing/2014/main" id="{2E7230DD-71B7-023F-A8F9-85F2DF467FFC}"/>
              </a:ext>
            </a:extLst>
          </p:cNvPr>
          <p:cNvSpPr txBox="1"/>
          <p:nvPr/>
        </p:nvSpPr>
        <p:spPr>
          <a:xfrm>
            <a:off x="0" y="6237288"/>
            <a:ext cx="10052752" cy="261610"/>
          </a:xfrm>
          <a:prstGeom prst="rect">
            <a:avLst/>
          </a:prstGeom>
          <a:noFill/>
        </p:spPr>
        <p:txBody>
          <a:bodyPr wrap="none" rtlCol="0">
            <a:spAutoFit/>
          </a:bodyPr>
          <a:lstStyle/>
          <a:p>
            <a:r>
              <a:rPr lang="sv-SE" sz="1100" dirty="0"/>
              <a:t>Source: </a:t>
            </a:r>
            <a:r>
              <a:rPr lang="sv-SE" sz="1100" dirty="0" err="1"/>
              <a:t>Rich</a:t>
            </a:r>
            <a:r>
              <a:rPr lang="sv-SE" sz="1100" dirty="0"/>
              <a:t> </a:t>
            </a:r>
            <a:r>
              <a:rPr lang="sv-SE" sz="1100" dirty="0" err="1"/>
              <a:t>Kazman</a:t>
            </a:r>
            <a:r>
              <a:rPr lang="sv-SE" sz="1100" dirty="0"/>
              <a:t>, </a:t>
            </a:r>
            <a:r>
              <a:rPr lang="sv-SE" sz="1100" dirty="0" err="1"/>
              <a:t>Sebastián</a:t>
            </a:r>
            <a:r>
              <a:rPr lang="sv-SE" sz="1100" dirty="0"/>
              <a:t> </a:t>
            </a:r>
            <a:r>
              <a:rPr lang="sv-SE" sz="1100" dirty="0" err="1"/>
              <a:t>Acheverria</a:t>
            </a:r>
            <a:r>
              <a:rPr lang="sv-SE" sz="1100" dirty="0"/>
              <a:t>, James Ivers, ”</a:t>
            </a:r>
            <a:r>
              <a:rPr lang="sv-SE" sz="1100" dirty="0" err="1"/>
              <a:t>Extensibility</a:t>
            </a:r>
            <a:r>
              <a:rPr lang="sv-SE" sz="1100" dirty="0"/>
              <a:t>”, 2022, URL: https://insights.sei.cmu.edu/documents/1297/2022_005_001_876979.pdf</a:t>
            </a:r>
          </a:p>
        </p:txBody>
      </p:sp>
    </p:spTree>
    <p:extLst>
      <p:ext uri="{BB962C8B-B14F-4D97-AF65-F5344CB8AC3E}">
        <p14:creationId xmlns:p14="http://schemas.microsoft.com/office/powerpoint/2010/main" val="281464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ubrik 7">
            <a:extLst>
              <a:ext uri="{FF2B5EF4-FFF2-40B4-BE49-F238E27FC236}">
                <a16:creationId xmlns:a16="http://schemas.microsoft.com/office/drawing/2014/main" id="{3749ADE8-E2E7-2E3E-7FC2-FF16402B3402}"/>
              </a:ext>
            </a:extLst>
          </p:cNvPr>
          <p:cNvSpPr>
            <a:spLocks noGrp="1"/>
          </p:cNvSpPr>
          <p:nvPr>
            <p:ph type="title"/>
          </p:nvPr>
        </p:nvSpPr>
        <p:spPr/>
        <p:txBody>
          <a:bodyPr/>
          <a:lstStyle/>
          <a:p>
            <a:r>
              <a:rPr lang="sv-SE" dirty="0"/>
              <a:t>So </a:t>
            </a:r>
            <a:r>
              <a:rPr lang="sv-SE" dirty="0" err="1"/>
              <a:t>what</a:t>
            </a:r>
            <a:r>
              <a:rPr lang="sv-SE" dirty="0"/>
              <a:t> </a:t>
            </a:r>
            <a:r>
              <a:rPr lang="sv-SE" dirty="0" err="1"/>
              <a:t>are</a:t>
            </a:r>
            <a:r>
              <a:rPr lang="sv-SE" dirty="0"/>
              <a:t> all the UML diagrams for?</a:t>
            </a:r>
          </a:p>
        </p:txBody>
      </p:sp>
      <p:sp>
        <p:nvSpPr>
          <p:cNvPr id="9" name="Platshållare för text 8">
            <a:extLst>
              <a:ext uri="{FF2B5EF4-FFF2-40B4-BE49-F238E27FC236}">
                <a16:creationId xmlns:a16="http://schemas.microsoft.com/office/drawing/2014/main" id="{5C1A0830-4E22-273A-C9E0-CD8BC2EC4113}"/>
              </a:ext>
            </a:extLst>
          </p:cNvPr>
          <p:cNvSpPr>
            <a:spLocks noGrp="1"/>
          </p:cNvSpPr>
          <p:nvPr>
            <p:ph type="body" idx="1"/>
          </p:nvPr>
        </p:nvSpPr>
        <p:spPr/>
        <p:txBody>
          <a:bodyPr/>
          <a:lstStyle/>
          <a:p>
            <a:endParaRPr lang="sv-SE"/>
          </a:p>
        </p:txBody>
      </p:sp>
      <p:sp>
        <p:nvSpPr>
          <p:cNvPr id="5" name="Platshållare för bildnummer 4">
            <a:extLst>
              <a:ext uri="{FF2B5EF4-FFF2-40B4-BE49-F238E27FC236}">
                <a16:creationId xmlns:a16="http://schemas.microsoft.com/office/drawing/2014/main" id="{0DD6800B-3E2A-FA1C-2763-BDFF17E65AAB}"/>
              </a:ext>
            </a:extLst>
          </p:cNvPr>
          <p:cNvSpPr>
            <a:spLocks noGrp="1"/>
          </p:cNvSpPr>
          <p:nvPr>
            <p:ph type="sldNum" sz="quarter" idx="12"/>
          </p:nvPr>
        </p:nvSpPr>
        <p:spPr/>
        <p:txBody>
          <a:bodyPr/>
          <a:lstStyle/>
          <a:p>
            <a:fld id="{B3284CE9-EFAB-9F4B-868A-1F02DB69B64D}" type="slidenum">
              <a:rPr lang="en-GB" smtClean="0"/>
              <a:pPr/>
              <a:t>12</a:t>
            </a:fld>
            <a:endParaRPr lang="en-GB"/>
          </a:p>
        </p:txBody>
      </p:sp>
    </p:spTree>
    <p:extLst>
      <p:ext uri="{BB962C8B-B14F-4D97-AF65-F5344CB8AC3E}">
        <p14:creationId xmlns:p14="http://schemas.microsoft.com/office/powerpoint/2010/main" val="264315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dirty="0">
                <a:ea typeface="ＭＳ Ｐゴシック" charset="-128"/>
              </a:rPr>
              <a:t>How do you implement a class diagram?</a:t>
            </a:r>
          </a:p>
        </p:txBody>
      </p:sp>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0F58270-03F3-924B-ADD1-8AD38CAC94C6}" type="slidenum">
              <a:rPr lang="en-US" altLang="x-none" sz="1400">
                <a:latin typeface="Arial Black" charset="0"/>
              </a:rPr>
              <a:pPr eaLnBrk="1" hangingPunct="1"/>
              <a:t>13</a:t>
            </a:fld>
            <a:endParaRPr lang="en-US" altLang="x-none" sz="1400">
              <a:latin typeface="Arial Black" charset="0"/>
            </a:endParaRPr>
          </a:p>
        </p:txBody>
      </p:sp>
      <p:pic>
        <p:nvPicPr>
          <p:cNvPr id="2457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7223" y="1683204"/>
            <a:ext cx="8474075"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ea typeface="ＭＳ Ｐゴシック" charset="-128"/>
              </a:rPr>
              <a:t>How do you implement a sequence diagram?</a:t>
            </a:r>
          </a:p>
        </p:txBody>
      </p:sp>
      <p:sp>
        <p:nvSpPr>
          <p:cNvPr id="2662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04B1142-E261-E248-9191-CDBB1A018206}" type="slidenum">
              <a:rPr lang="en-US" altLang="x-none" sz="1400">
                <a:latin typeface="Arial Black" charset="0"/>
              </a:rPr>
              <a:pPr eaLnBrk="1" hangingPunct="1"/>
              <a:t>14</a:t>
            </a:fld>
            <a:endParaRPr lang="en-US" altLang="x-none" sz="1400">
              <a:latin typeface="Arial Black" charset="0"/>
            </a:endParaRPr>
          </a:p>
        </p:txBody>
      </p:sp>
      <p:pic>
        <p:nvPicPr>
          <p:cNvPr id="2662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5745" y="1427390"/>
            <a:ext cx="76073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ea typeface="ＭＳ Ｐゴシック" charset="-128"/>
              </a:rPr>
              <a:t>How do you implement a </a:t>
            </a:r>
            <a:r>
              <a:rPr lang="en-US" altLang="x-none" dirty="0" err="1">
                <a:ea typeface="ＭＳ Ｐゴシック" charset="-128"/>
              </a:rPr>
              <a:t>statechart</a:t>
            </a:r>
            <a:r>
              <a:rPr lang="en-US" altLang="x-none" dirty="0">
                <a:ea typeface="ＭＳ Ｐゴシック" charset="-128"/>
              </a:rPr>
              <a:t>?</a:t>
            </a:r>
          </a:p>
        </p:txBody>
      </p:sp>
      <p:sp>
        <p:nvSpPr>
          <p:cNvPr id="286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C91EFF5-0A71-D74B-93A4-CA31D48C57CF}" type="slidenum">
              <a:rPr lang="en-US" altLang="x-none" sz="1400">
                <a:latin typeface="Arial Black" charset="0"/>
              </a:rPr>
              <a:pPr eaLnBrk="1" hangingPunct="1"/>
              <a:t>15</a:t>
            </a:fld>
            <a:endParaRPr lang="en-US" altLang="x-none" sz="1400">
              <a:latin typeface="Arial Black" charset="0"/>
            </a:endParaRPr>
          </a:p>
        </p:txBody>
      </p:sp>
      <p:pic>
        <p:nvPicPr>
          <p:cNvPr id="2867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366" y="1196975"/>
            <a:ext cx="5402263"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ea typeface="ＭＳ Ｐゴシック" charset="-128"/>
              </a:rPr>
              <a:t>How do you implement a use-case diagram?</a:t>
            </a:r>
          </a:p>
        </p:txBody>
      </p:sp>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0902927-A6B0-8C4D-B84B-D7713BC1281C}" type="slidenum">
              <a:rPr lang="en-US" altLang="x-none" sz="1400">
                <a:latin typeface="Arial Black" charset="0"/>
              </a:rPr>
              <a:pPr eaLnBrk="1" hangingPunct="1"/>
              <a:t>16</a:t>
            </a:fld>
            <a:endParaRPr lang="en-US" altLang="x-none" sz="1400">
              <a:latin typeface="Arial Black" charset="0"/>
            </a:endParaRPr>
          </a:p>
        </p:txBody>
      </p:sp>
      <p:pic>
        <p:nvPicPr>
          <p:cNvPr id="3072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4307" y="1695225"/>
            <a:ext cx="7666038"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x-none" cap="none">
                <a:ea typeface="ＭＳ Ｐゴシック" charset="-128"/>
              </a:rPr>
              <a:t>Coding Standards and documentation</a:t>
            </a:r>
          </a:p>
        </p:txBody>
      </p:sp>
      <p:sp>
        <p:nvSpPr>
          <p:cNvPr id="34818" name="Text Placeholder 2"/>
          <p:cNvSpPr>
            <a:spLocks noGrp="1"/>
          </p:cNvSpPr>
          <p:nvPr>
            <p:ph type="body" idx="1"/>
          </p:nvPr>
        </p:nvSpPr>
        <p:spPr/>
        <p:txBody>
          <a:bodyPr/>
          <a:lstStyle/>
          <a:p>
            <a:endParaRPr lang="en-US" altLang="x-none">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x-none">
                <a:ea typeface="ＭＳ Ｐゴシック" charset="-128"/>
              </a:rPr>
              <a:t>Names 1</a:t>
            </a:r>
          </a:p>
        </p:txBody>
      </p:sp>
      <p:sp>
        <p:nvSpPr>
          <p:cNvPr id="35842" name="Rectangle 3"/>
          <p:cNvSpPr>
            <a:spLocks noGrp="1" noChangeArrowheads="1"/>
          </p:cNvSpPr>
          <p:nvPr>
            <p:ph idx="1"/>
          </p:nvPr>
        </p:nvSpPr>
        <p:spPr/>
        <p:txBody>
          <a:bodyPr/>
          <a:lstStyle/>
          <a:p>
            <a:pPr>
              <a:lnSpc>
                <a:spcPct val="115000"/>
              </a:lnSpc>
            </a:pPr>
            <a:r>
              <a:rPr lang="en-US" altLang="x-none" dirty="0">
                <a:ea typeface="ＭＳ Ｐゴシック" charset="-128"/>
              </a:rPr>
              <a:t>Use concatenated words </a:t>
            </a:r>
          </a:p>
          <a:p>
            <a:pPr lvl="1">
              <a:lnSpc>
                <a:spcPct val="115000"/>
              </a:lnSpc>
            </a:pPr>
            <a:r>
              <a:rPr lang="en-US" altLang="x-none" dirty="0">
                <a:ea typeface="ＭＳ Ｐゴシック" charset="-128"/>
              </a:rPr>
              <a:t>e.g., </a:t>
            </a:r>
            <a:r>
              <a:rPr lang="en-US" altLang="x-none" dirty="0" err="1">
                <a:ea typeface="ＭＳ Ｐゴシック" charset="-128"/>
              </a:rPr>
              <a:t>cylinderLength</a:t>
            </a:r>
            <a:r>
              <a:rPr lang="en-US" altLang="x-none" dirty="0">
                <a:ea typeface="ＭＳ Ｐゴシック" charset="-128"/>
              </a:rPr>
              <a:t>  (has a </a:t>
            </a:r>
            <a:r>
              <a:rPr lang="en-US" altLang="x-none" dirty="0" err="1">
                <a:ea typeface="ＭＳ Ｐゴシック" charset="-128"/>
              </a:rPr>
              <a:t>camelHump</a:t>
            </a:r>
            <a:r>
              <a:rPr lang="en-US" altLang="x-none" dirty="0">
                <a:ea typeface="ＭＳ Ｐゴシック" charset="-128"/>
              </a:rPr>
              <a:t> L)</a:t>
            </a:r>
          </a:p>
          <a:p>
            <a:pPr lvl="1">
              <a:lnSpc>
                <a:spcPct val="115000"/>
              </a:lnSpc>
            </a:pPr>
            <a:r>
              <a:rPr lang="en-US" altLang="x-none" dirty="0">
                <a:ea typeface="ＭＳ Ｐゴシック" charset="-128"/>
              </a:rPr>
              <a:t>Vs. </a:t>
            </a:r>
            <a:r>
              <a:rPr lang="en-US" altLang="x-none" dirty="0" err="1">
                <a:ea typeface="ＭＳ Ｐゴシック" charset="-128"/>
              </a:rPr>
              <a:t>cylinder_length</a:t>
            </a:r>
            <a:r>
              <a:rPr lang="en-US" altLang="x-none">
                <a:ea typeface="ＭＳ Ｐゴシック" charset="-128"/>
              </a:rPr>
              <a:t>  ?</a:t>
            </a:r>
          </a:p>
          <a:p>
            <a:pPr>
              <a:lnSpc>
                <a:spcPct val="115000"/>
              </a:lnSpc>
            </a:pPr>
            <a:r>
              <a:rPr lang="en-US" altLang="x-none" dirty="0">
                <a:ea typeface="ＭＳ Ｐゴシック" charset="-128"/>
              </a:rPr>
              <a:t>Begin class names with capitals</a:t>
            </a:r>
          </a:p>
          <a:p>
            <a:pPr>
              <a:lnSpc>
                <a:spcPct val="115000"/>
              </a:lnSpc>
            </a:pPr>
            <a:r>
              <a:rPr lang="en-US" altLang="x-none" dirty="0">
                <a:ea typeface="ＭＳ Ｐゴシック" charset="-128"/>
              </a:rPr>
              <a:t>Variable names begin lower case </a:t>
            </a:r>
          </a:p>
          <a:p>
            <a:pPr>
              <a:lnSpc>
                <a:spcPct val="115000"/>
              </a:lnSpc>
            </a:pPr>
            <a:r>
              <a:rPr lang="en-US" altLang="x-none" dirty="0">
                <a:ea typeface="ＭＳ Ｐゴシック" charset="-128"/>
              </a:rPr>
              <a:t>Constants with capitals </a:t>
            </a:r>
          </a:p>
          <a:p>
            <a:pPr lvl="1">
              <a:lnSpc>
                <a:spcPct val="115000"/>
              </a:lnSpc>
            </a:pPr>
            <a:r>
              <a:rPr lang="en-US" altLang="x-none" dirty="0">
                <a:ea typeface="ＭＳ Ｐゴシック" charset="-128"/>
              </a:rPr>
              <a:t>as in MAX_NAME_LENGTH </a:t>
            </a:r>
          </a:p>
          <a:p>
            <a:pPr lvl="1">
              <a:lnSpc>
                <a:spcPct val="115000"/>
              </a:lnSpc>
            </a:pPr>
            <a:r>
              <a:rPr lang="en-US" altLang="x-none" dirty="0">
                <a:ea typeface="ＭＳ Ｐゴシック" charset="-128"/>
              </a:rPr>
              <a:t>use static final</a:t>
            </a:r>
          </a:p>
          <a:p>
            <a:pPr lvl="1">
              <a:lnSpc>
                <a:spcPct val="115000"/>
              </a:lnSpc>
            </a:pPr>
            <a:r>
              <a:rPr lang="en-US" altLang="x-none" dirty="0">
                <a:ea typeface="ＭＳ Ｐゴシック" charset="-128"/>
              </a:rPr>
              <a:t>-- but consider method instead</a:t>
            </a:r>
          </a:p>
        </p:txBody>
      </p:sp>
      <p:sp>
        <p:nvSpPr>
          <p:cNvPr id="605188" name="Rectangle 4"/>
          <p:cNvSpPr>
            <a:spLocks noChangeArrowheads="1"/>
          </p:cNvSpPr>
          <p:nvPr/>
        </p:nvSpPr>
        <p:spPr bwMode="auto">
          <a:xfrm>
            <a:off x="0" y="6312849"/>
            <a:ext cx="6814686" cy="1538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0" bIns="0">
            <a:spAutoFit/>
          </a:bodyPr>
          <a:lstStyle/>
          <a:p>
            <a:pPr>
              <a:defRPr/>
            </a:pPr>
            <a:r>
              <a:rPr lang="en-US" sz="1000">
                <a:ea typeface="ＭＳ Ｐゴシック" charset="0"/>
                <a:cs typeface="ＭＳ Ｐゴシック" charset="0"/>
              </a:rPr>
              <a:t>Adapted from </a:t>
            </a:r>
            <a:r>
              <a:rPr lang="en-US" sz="1000" i="1">
                <a:ea typeface="ＭＳ Ｐゴシック" charset="0"/>
                <a:cs typeface="ＭＳ Ｐゴシック" charset="0"/>
              </a:rPr>
              <a:t>Software Engineering: An Object-Oriented Perspective </a:t>
            </a:r>
            <a:r>
              <a:rPr lang="en-US" sz="1000">
                <a:ea typeface="ＭＳ Ｐゴシック" charset="0"/>
                <a:cs typeface="ＭＳ Ｐゴシック" charset="0"/>
              </a:rPr>
              <a:t>by Eric J. Braude (Wiley 2001), with permission.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ltLang="x-none">
                <a:ea typeface="ＭＳ Ｐゴシック" charset="-128"/>
              </a:rPr>
              <a:t>Names 2</a:t>
            </a:r>
          </a:p>
        </p:txBody>
      </p:sp>
      <p:sp>
        <p:nvSpPr>
          <p:cNvPr id="36866" name="Rectangle 3"/>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lnSpc>
                <a:spcPct val="110000"/>
              </a:lnSpc>
            </a:pPr>
            <a:r>
              <a:rPr lang="en-US" altLang="x-none">
                <a:ea typeface="ＭＳ Ｐゴシック" charset="-128"/>
              </a:rPr>
              <a:t>Data members of classes with an underscore </a:t>
            </a:r>
          </a:p>
          <a:p>
            <a:pPr lvl="1">
              <a:lnSpc>
                <a:spcPct val="110000"/>
              </a:lnSpc>
            </a:pPr>
            <a:r>
              <a:rPr lang="en-US" altLang="x-none">
                <a:ea typeface="ＭＳ Ｐゴシック" charset="-128"/>
              </a:rPr>
              <a:t>as in _timeOfDay</a:t>
            </a:r>
            <a:r>
              <a:rPr lang="en-US" altLang="x-none" i="1">
                <a:ea typeface="ＭＳ Ｐゴシック" charset="-128"/>
              </a:rPr>
              <a:t> </a:t>
            </a:r>
          </a:p>
          <a:p>
            <a:pPr lvl="1">
              <a:lnSpc>
                <a:spcPct val="110000"/>
              </a:lnSpc>
            </a:pPr>
            <a:r>
              <a:rPr lang="en-US" altLang="x-none">
                <a:ea typeface="ＭＳ Ｐゴシック" charset="-128"/>
              </a:rPr>
              <a:t>or equivalent</a:t>
            </a:r>
            <a:r>
              <a:rPr lang="en-US" altLang="x-none" i="1">
                <a:ea typeface="ＭＳ Ｐゴシック" charset="-128"/>
              </a:rPr>
              <a:t> </a:t>
            </a:r>
            <a:r>
              <a:rPr lang="en-US" altLang="x-none">
                <a:ea typeface="ＭＳ Ｐゴシック" charset="-128"/>
              </a:rPr>
              <a:t>to distinguish them from other variables </a:t>
            </a:r>
          </a:p>
          <a:p>
            <a:pPr lvl="2">
              <a:lnSpc>
                <a:spcPct val="110000"/>
              </a:lnSpc>
            </a:pPr>
            <a:r>
              <a:rPr lang="en-US" altLang="x-none">
                <a:ea typeface="ＭＳ Ｐゴシック" charset="-128"/>
              </a:rPr>
              <a:t>since they are global to their object</a:t>
            </a:r>
          </a:p>
          <a:p>
            <a:pPr>
              <a:lnSpc>
                <a:spcPct val="110000"/>
              </a:lnSpc>
            </a:pPr>
            <a:r>
              <a:rPr lang="en-US" altLang="x-none">
                <a:ea typeface="ＭＳ Ｐゴシック" charset="-128"/>
              </a:rPr>
              <a:t>Use get…, set…., and is… for accessor method	</a:t>
            </a:r>
          </a:p>
          <a:p>
            <a:pPr lvl="1">
              <a:lnSpc>
                <a:spcPct val="110000"/>
              </a:lnSpc>
            </a:pPr>
            <a:r>
              <a:rPr lang="en-US" altLang="x-none">
                <a:ea typeface="ＭＳ Ｐゴシック" charset="-128"/>
              </a:rPr>
              <a:t>as in getName(), setName(), isBox() </a:t>
            </a:r>
          </a:p>
          <a:p>
            <a:pPr lvl="2">
              <a:lnSpc>
                <a:spcPct val="110000"/>
              </a:lnSpc>
            </a:pPr>
            <a:r>
              <a:rPr lang="en-US" altLang="x-none">
                <a:ea typeface="ＭＳ Ｐゴシック" charset="-128"/>
              </a:rPr>
              <a:t>latter returns boolean</a:t>
            </a:r>
          </a:p>
          <a:p>
            <a:pPr>
              <a:lnSpc>
                <a:spcPct val="110000"/>
              </a:lnSpc>
            </a:pPr>
            <a:r>
              <a:rPr lang="en-US" altLang="x-none">
                <a:ea typeface="ＭＳ Ｐゴシック" charset="-128"/>
              </a:rPr>
              <a:t>additional getters and setters of collections</a:t>
            </a:r>
          </a:p>
          <a:p>
            <a:pPr lvl="1">
              <a:lnSpc>
                <a:spcPct val="110000"/>
              </a:lnSpc>
            </a:pPr>
            <a:r>
              <a:rPr lang="en-US" altLang="x-none">
                <a:ea typeface="ＭＳ Ｐゴシック" charset="-128"/>
              </a:rPr>
              <a:t>e.g., insertIntoName(), removeFromName().</a:t>
            </a:r>
          </a:p>
        </p:txBody>
      </p:sp>
      <p:sp>
        <p:nvSpPr>
          <p:cNvPr id="606212" name="Rectangle 4"/>
          <p:cNvSpPr>
            <a:spLocks noChangeArrowheads="1"/>
          </p:cNvSpPr>
          <p:nvPr/>
        </p:nvSpPr>
        <p:spPr bwMode="auto">
          <a:xfrm>
            <a:off x="0" y="6312849"/>
            <a:ext cx="6814686" cy="1538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0" bIns="0">
            <a:spAutoFit/>
          </a:bodyPr>
          <a:lstStyle/>
          <a:p>
            <a:pPr>
              <a:defRPr/>
            </a:pPr>
            <a:r>
              <a:rPr lang="en-US" sz="1000">
                <a:ea typeface="ＭＳ Ｐゴシック" charset="0"/>
                <a:cs typeface="ＭＳ Ｐゴシック" charset="0"/>
              </a:rPr>
              <a:t>Adapted from </a:t>
            </a:r>
            <a:r>
              <a:rPr lang="en-US" sz="1000" i="1">
                <a:ea typeface="ＭＳ Ｐゴシック" charset="0"/>
                <a:cs typeface="ＭＳ Ｐゴシック" charset="0"/>
              </a:rPr>
              <a:t>Software Engineering: An Object-Oriented Perspective </a:t>
            </a:r>
            <a:r>
              <a:rPr lang="en-US" sz="1000">
                <a:ea typeface="ＭＳ Ｐゴシック" charset="0"/>
                <a:cs typeface="ＭＳ Ｐゴシック" charset="0"/>
              </a:rPr>
              <a:t>by Eric J. Braude (Wiley 2001), with permission.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261F4E2-668B-8BD7-6A8F-B57B5A4C09AD}"/>
              </a:ext>
            </a:extLst>
          </p:cNvPr>
          <p:cNvSpPr>
            <a:spLocks noGrp="1"/>
          </p:cNvSpPr>
          <p:nvPr>
            <p:ph type="title"/>
          </p:nvPr>
        </p:nvSpPr>
        <p:spPr/>
        <p:txBody>
          <a:bodyPr/>
          <a:lstStyle/>
          <a:p>
            <a:r>
              <a:rPr lang="sv-SE" dirty="0"/>
              <a:t>Workshop 3</a:t>
            </a:r>
          </a:p>
        </p:txBody>
      </p:sp>
      <p:sp>
        <p:nvSpPr>
          <p:cNvPr id="3" name="Platshållare för innehåll 2">
            <a:extLst>
              <a:ext uri="{FF2B5EF4-FFF2-40B4-BE49-F238E27FC236}">
                <a16:creationId xmlns:a16="http://schemas.microsoft.com/office/drawing/2014/main" id="{14053950-6140-3948-D171-0BC4A8BF7A88}"/>
              </a:ext>
            </a:extLst>
          </p:cNvPr>
          <p:cNvSpPr>
            <a:spLocks noGrp="1"/>
          </p:cNvSpPr>
          <p:nvPr>
            <p:ph idx="1"/>
          </p:nvPr>
        </p:nvSpPr>
        <p:spPr/>
        <p:txBody>
          <a:bodyPr/>
          <a:lstStyle/>
          <a:p>
            <a:r>
              <a:rPr lang="sv-SE" dirty="0" err="1"/>
              <a:t>Refactor</a:t>
            </a:r>
            <a:r>
              <a:rPr lang="sv-SE" dirty="0"/>
              <a:t> the </a:t>
            </a:r>
            <a:r>
              <a:rPr lang="sv-SE" dirty="0" err="1"/>
              <a:t>code</a:t>
            </a:r>
            <a:endParaRPr lang="sv-SE" dirty="0"/>
          </a:p>
        </p:txBody>
      </p:sp>
      <p:sp>
        <p:nvSpPr>
          <p:cNvPr id="4" name="Platshållare för bildnummer 3">
            <a:extLst>
              <a:ext uri="{FF2B5EF4-FFF2-40B4-BE49-F238E27FC236}">
                <a16:creationId xmlns:a16="http://schemas.microsoft.com/office/drawing/2014/main" id="{567FA7E3-141B-5E30-ED0F-127705CDC9EB}"/>
              </a:ext>
            </a:extLst>
          </p:cNvPr>
          <p:cNvSpPr>
            <a:spLocks noGrp="1"/>
          </p:cNvSpPr>
          <p:nvPr>
            <p:ph type="sldNum" sz="quarter" idx="12"/>
          </p:nvPr>
        </p:nvSpPr>
        <p:spPr/>
        <p:txBody>
          <a:bodyPr/>
          <a:lstStyle/>
          <a:p>
            <a:fld id="{B3284CE9-EFAB-9F4B-868A-1F02DB69B64D}" type="slidenum">
              <a:rPr lang="en-GB" smtClean="0"/>
              <a:pPr/>
              <a:t>2</a:t>
            </a:fld>
            <a:endParaRPr lang="en-GB"/>
          </a:p>
        </p:txBody>
      </p:sp>
      <p:sp>
        <p:nvSpPr>
          <p:cNvPr id="5" name="TextBox 7">
            <a:extLst>
              <a:ext uri="{FF2B5EF4-FFF2-40B4-BE49-F238E27FC236}">
                <a16:creationId xmlns:a16="http://schemas.microsoft.com/office/drawing/2014/main" id="{2878F240-E42D-4757-03E2-349BFAD8F72D}"/>
              </a:ext>
            </a:extLst>
          </p:cNvPr>
          <p:cNvSpPr txBox="1">
            <a:spLocks noChangeArrowheads="1"/>
          </p:cNvSpPr>
          <p:nvPr/>
        </p:nvSpPr>
        <p:spPr bwMode="auto">
          <a:xfrm>
            <a:off x="5976144" y="728662"/>
            <a:ext cx="5940425"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sv-SE" sz="1100" b="0" dirty="0">
                <a:latin typeface="Courier New" panose="02070309020205020404" pitchFamily="49" charset="0"/>
              </a:rPr>
              <a:t>                                                  .~))&gt;&gt;</a:t>
            </a:r>
          </a:p>
          <a:p>
            <a:pPr eaLnBrk="1" hangingPunct="1">
              <a:spcBef>
                <a:spcPct val="0"/>
              </a:spcBef>
              <a:buFontTx/>
              <a:buNone/>
            </a:pPr>
            <a:r>
              <a:rPr lang="en-US" altLang="sv-SE" sz="1100" b="0" dirty="0">
                <a:latin typeface="Courier New" panose="02070309020205020404" pitchFamily="49" charset="0"/>
              </a:rPr>
              <a:t>                                                 .~)&gt;&gt;</a:t>
            </a:r>
          </a:p>
          <a:p>
            <a:pPr eaLnBrk="1" hangingPunct="1">
              <a:spcBef>
                <a:spcPct val="0"/>
              </a:spcBef>
              <a:buFontTx/>
              <a:buNone/>
            </a:pPr>
            <a:r>
              <a:rPr lang="en-US" altLang="sv-SE" sz="1100" b="0" dirty="0">
                <a:latin typeface="Courier New" panose="02070309020205020404" pitchFamily="49" charset="0"/>
              </a:rPr>
              <a:t>                                               .~))))&gt;&gt;&gt;</a:t>
            </a:r>
          </a:p>
          <a:p>
            <a:pPr eaLnBrk="1" hangingPunct="1">
              <a:spcBef>
                <a:spcPct val="0"/>
              </a:spcBef>
              <a:buFontTx/>
              <a:buNone/>
            </a:pPr>
            <a:r>
              <a:rPr lang="en-US" altLang="sv-SE" sz="1100" b="0" dirty="0">
                <a:latin typeface="Courier New" panose="02070309020205020404" pitchFamily="49" charset="0"/>
              </a:rPr>
              <a:t>                                             .~))&gt;&gt;             ___</a:t>
            </a:r>
          </a:p>
          <a:p>
            <a:pPr eaLnBrk="1" hangingPunct="1">
              <a:spcBef>
                <a:spcPct val="0"/>
              </a:spcBef>
              <a:buFontTx/>
              <a:buNone/>
            </a:pPr>
            <a:r>
              <a:rPr lang="en-US" altLang="sv-SE" sz="1100" b="0" dirty="0">
                <a:latin typeface="Courier New" panose="02070309020205020404" pitchFamily="49" charset="0"/>
              </a:rPr>
              <a:t>                                           .~))&gt;&gt;)))&gt;&gt;      .-~))&gt;&gt;</a:t>
            </a:r>
          </a:p>
          <a:p>
            <a:pPr eaLnBrk="1" hangingPunct="1">
              <a:spcBef>
                <a:spcPct val="0"/>
              </a:spcBef>
              <a:buFontTx/>
              <a:buNone/>
            </a:pPr>
            <a:r>
              <a:rPr lang="en-US" altLang="sv-SE" sz="1100" b="0" dirty="0">
                <a:latin typeface="Courier New" panose="02070309020205020404" pitchFamily="49" charset="0"/>
              </a:rPr>
              <a:t>                                         .~)))))&gt;&gt;       .-~))&gt;&gt;)&gt;</a:t>
            </a:r>
          </a:p>
          <a:p>
            <a:pPr eaLnBrk="1" hangingPunct="1">
              <a:spcBef>
                <a:spcPct val="0"/>
              </a:spcBef>
              <a:buFontTx/>
              <a:buNone/>
            </a:pPr>
            <a:r>
              <a:rPr lang="en-US" altLang="sv-SE" sz="1100" b="0" dirty="0">
                <a:latin typeface="Courier New" panose="02070309020205020404" pitchFamily="49" charset="0"/>
              </a:rPr>
              <a:t>                                       .~)))&gt;&gt;))))&gt;&gt;  .-~)&gt;&gt;)&gt;</a:t>
            </a:r>
          </a:p>
          <a:p>
            <a:pPr eaLnBrk="1" hangingPunct="1">
              <a:spcBef>
                <a:spcPct val="0"/>
              </a:spcBef>
              <a:buFontTx/>
              <a:buNone/>
            </a:pPr>
            <a:r>
              <a:rPr lang="en-US" altLang="sv-SE" sz="1100" b="0" dirty="0">
                <a:latin typeface="Courier New" panose="02070309020205020404" pitchFamily="49" charset="0"/>
              </a:rPr>
              <a:t>                   )                 .~))&gt;&gt;))))&gt;&gt;  .-~)))))&gt;&gt;)&gt;</a:t>
            </a:r>
          </a:p>
          <a:p>
            <a:pPr eaLnBrk="1" hangingPunct="1">
              <a:spcBef>
                <a:spcPct val="0"/>
              </a:spcBef>
              <a:buFontTx/>
              <a:buNone/>
            </a:pPr>
            <a:r>
              <a:rPr lang="en-US" altLang="sv-SE" sz="1100" b="0" dirty="0">
                <a:latin typeface="Courier New" panose="02070309020205020404" pitchFamily="49" charset="0"/>
              </a:rPr>
              <a:t>                ( )@@*)             //)&gt;))))))  .-~))))&gt;&gt;)&gt;</a:t>
            </a:r>
          </a:p>
          <a:p>
            <a:pPr eaLnBrk="1" hangingPunct="1">
              <a:spcBef>
                <a:spcPct val="0"/>
              </a:spcBef>
              <a:buFontTx/>
              <a:buNone/>
            </a:pPr>
            <a:r>
              <a:rPr lang="en-US" altLang="sv-SE" sz="1100" b="0" dirty="0">
                <a:latin typeface="Courier New" panose="02070309020205020404" pitchFamily="49" charset="0"/>
              </a:rPr>
              <a:t>              ).@(@@               //))&gt;&gt;))) .-~))&gt;&gt;)))))&gt;&gt;)&gt;</a:t>
            </a:r>
          </a:p>
          <a:p>
            <a:pPr eaLnBrk="1" hangingPunct="1">
              <a:spcBef>
                <a:spcPct val="0"/>
              </a:spcBef>
              <a:buFontTx/>
              <a:buNone/>
            </a:pPr>
            <a:r>
              <a:rPr lang="en-US" altLang="sv-SE" sz="1100" b="0" dirty="0">
                <a:latin typeface="Courier New" panose="02070309020205020404" pitchFamily="49" charset="0"/>
              </a:rPr>
              <a:t>            (( @.@).              //))))) .-~)&gt;&gt;)))))&gt;&gt;)&gt;</a:t>
            </a:r>
          </a:p>
          <a:p>
            <a:pPr eaLnBrk="1" hangingPunct="1">
              <a:spcBef>
                <a:spcPct val="0"/>
              </a:spcBef>
              <a:buFontTx/>
              <a:buNone/>
            </a:pPr>
            <a:r>
              <a:rPr lang="en-US" altLang="sv-SE" sz="1100" b="0" dirty="0">
                <a:latin typeface="Courier New" panose="02070309020205020404" pitchFamily="49" charset="0"/>
              </a:rPr>
              <a:t>          ))  )@@*.@@ )          //)&gt;))) //))))))&gt;&gt;))))&gt;&gt;)&gt;</a:t>
            </a:r>
          </a:p>
          <a:p>
            <a:pPr eaLnBrk="1" hangingPunct="1">
              <a:spcBef>
                <a:spcPct val="0"/>
              </a:spcBef>
              <a:buFontTx/>
              <a:buNone/>
            </a:pPr>
            <a:r>
              <a:rPr lang="en-US" altLang="sv-SE" sz="1100" b="0" dirty="0">
                <a:latin typeface="Courier New" panose="02070309020205020404" pitchFamily="49" charset="0"/>
              </a:rPr>
              <a:t>       ((  ((@@@.@@             |/))))) //)))))&gt;&gt;)))&gt;&gt;)&gt;</a:t>
            </a:r>
          </a:p>
          <a:p>
            <a:pPr eaLnBrk="1" hangingPunct="1">
              <a:spcBef>
                <a:spcPct val="0"/>
              </a:spcBef>
              <a:buFontTx/>
              <a:buNone/>
            </a:pPr>
            <a:r>
              <a:rPr lang="en-US" altLang="sv-SE" sz="1100" b="0" dirty="0">
                <a:latin typeface="Courier New" panose="02070309020205020404" pitchFamily="49" charset="0"/>
              </a:rPr>
              <a:t>      )) @@*. )@@ )   (\_(\-\b  |))&gt;)) //)))&gt;&gt;)))))))&gt;&gt;)&gt;</a:t>
            </a:r>
          </a:p>
          <a:p>
            <a:pPr eaLnBrk="1" hangingPunct="1">
              <a:spcBef>
                <a:spcPct val="0"/>
              </a:spcBef>
              <a:buFontTx/>
              <a:buNone/>
            </a:pPr>
            <a:r>
              <a:rPr lang="en-US" altLang="sv-SE" sz="1100" b="0" dirty="0">
                <a:latin typeface="Courier New" panose="02070309020205020404" pitchFamily="49" charset="0"/>
              </a:rPr>
              <a:t>    (( @@@(.@(@ .    _/`-`  ~|b |&gt;))) //)&gt;&gt;)))))))&gt;&gt;)&gt;</a:t>
            </a:r>
          </a:p>
          <a:p>
            <a:pPr eaLnBrk="1" hangingPunct="1">
              <a:spcBef>
                <a:spcPct val="0"/>
              </a:spcBef>
              <a:buFontTx/>
              <a:buNone/>
            </a:pPr>
            <a:r>
              <a:rPr lang="en-US" altLang="sv-SE" sz="1100" b="0" dirty="0">
                <a:latin typeface="Courier New" panose="02070309020205020404" pitchFamily="49" charset="0"/>
              </a:rPr>
              <a:t>     )* @@@ )@*     (@)  (@) /\b|))) //))))))&gt;&gt;))))&gt;&gt;</a:t>
            </a:r>
          </a:p>
          <a:p>
            <a:pPr eaLnBrk="1" hangingPunct="1">
              <a:spcBef>
                <a:spcPct val="0"/>
              </a:spcBef>
              <a:buFontTx/>
              <a:buNone/>
            </a:pPr>
            <a:r>
              <a:rPr lang="en-US" altLang="sv-SE" sz="1100" b="0" dirty="0">
                <a:latin typeface="Courier New" panose="02070309020205020404" pitchFamily="49" charset="0"/>
              </a:rPr>
              <a:t>   (( @. )@( @ .   _/  /    /  \b)) //))&gt;&gt;)))))&gt;&gt;&gt;_._</a:t>
            </a:r>
          </a:p>
          <a:p>
            <a:pPr eaLnBrk="1" hangingPunct="1">
              <a:spcBef>
                <a:spcPct val="0"/>
              </a:spcBef>
              <a:buFontTx/>
              <a:buNone/>
            </a:pPr>
            <a:r>
              <a:rPr lang="en-US" altLang="sv-SE" sz="1100" b="0" dirty="0">
                <a:latin typeface="Courier New" panose="02070309020205020404" pitchFamily="49" charset="0"/>
              </a:rPr>
              <a:t>    )@@ (@@*)@@.  (6///6)- / ^  \b)//))))))&gt;&gt;)))&gt;&gt;   ~~-.</a:t>
            </a:r>
          </a:p>
          <a:p>
            <a:pPr eaLnBrk="1" hangingPunct="1">
              <a:spcBef>
                <a:spcPct val="0"/>
              </a:spcBef>
              <a:buFontTx/>
              <a:buNone/>
            </a:pPr>
            <a:r>
              <a:rPr lang="hu-HU" altLang="sv-SE" sz="1100" b="0" dirty="0">
                <a:latin typeface="Courier New" panose="02070309020205020404" pitchFamily="49" charset="0"/>
              </a:rPr>
              <a:t> ( @</a:t>
            </a:r>
            <a:r>
              <a:rPr lang="hu-HU" altLang="sv-SE" sz="1100" b="0" dirty="0" err="1">
                <a:latin typeface="Courier New" panose="02070309020205020404" pitchFamily="49" charset="0"/>
              </a:rPr>
              <a:t>jgs</a:t>
            </a:r>
            <a:r>
              <a:rPr lang="hu-HU" altLang="sv-SE" sz="1100" b="0" dirty="0">
                <a:latin typeface="Courier New" panose="02070309020205020404" pitchFamily="49" charset="0"/>
              </a:rPr>
              <a:t>@@. @@@.*@_ </a:t>
            </a:r>
            <a:r>
              <a:rPr lang="hu-HU" altLang="sv-SE" sz="1100" b="0" dirty="0" err="1">
                <a:latin typeface="Courier New" panose="02070309020205020404" pitchFamily="49" charset="0"/>
              </a:rPr>
              <a:t>VvvvvV</a:t>
            </a:r>
            <a:r>
              <a:rPr lang="hu-HU" altLang="sv-SE" sz="1100" b="0" dirty="0">
                <a:latin typeface="Courier New" panose="02070309020205020404" pitchFamily="49" charset="0"/>
              </a:rPr>
              <a:t>//  ^  \b/)&gt;&gt;))))&gt;&gt;      _.     `</a:t>
            </a:r>
            <a:r>
              <a:rPr lang="hu-HU" altLang="sv-SE" sz="1100" b="0" dirty="0" err="1">
                <a:latin typeface="Courier New" panose="02070309020205020404" pitchFamily="49" charset="0"/>
              </a:rPr>
              <a:t>bb</a:t>
            </a:r>
            <a:endParaRPr lang="hu-HU" altLang="sv-SE" sz="1100" b="0" dirty="0">
              <a:latin typeface="Courier New" panose="02070309020205020404" pitchFamily="49" charset="0"/>
            </a:endParaRPr>
          </a:p>
          <a:p>
            <a:pPr eaLnBrk="1" hangingPunct="1">
              <a:spcBef>
                <a:spcPct val="0"/>
              </a:spcBef>
              <a:buFontTx/>
              <a:buNone/>
            </a:pPr>
            <a:r>
              <a:rPr lang="it-IT" altLang="sv-SE" sz="1100" b="0" dirty="0">
                <a:latin typeface="Courier New" panose="02070309020205020404" pitchFamily="49" charset="0"/>
              </a:rPr>
              <a:t> ((@@ @@@*.(@@ . - | o |' \ (  ^   \b)))&gt;&gt;        .'       b`,</a:t>
            </a:r>
          </a:p>
          <a:p>
            <a:pPr eaLnBrk="1" hangingPunct="1">
              <a:spcBef>
                <a:spcPct val="0"/>
              </a:spcBef>
              <a:buFontTx/>
              <a:buNone/>
            </a:pPr>
            <a:r>
              <a:rPr lang="it-IT" altLang="sv-SE" sz="1100" b="0" dirty="0">
                <a:latin typeface="Courier New" panose="02070309020205020404" pitchFamily="49" charset="0"/>
              </a:rPr>
              <a:t>   ((@@).*@@ )@ )   \^^^/  ((   ^  ~)_        \  /           b `,</a:t>
            </a:r>
          </a:p>
          <a:p>
            <a:pPr eaLnBrk="1" hangingPunct="1">
              <a:spcBef>
                <a:spcPct val="0"/>
              </a:spcBef>
              <a:buFontTx/>
              <a:buNone/>
            </a:pPr>
            <a:r>
              <a:rPr lang="fr-FR" altLang="sv-SE" sz="1100" b="0" dirty="0">
                <a:latin typeface="Courier New" panose="02070309020205020404" pitchFamily="49" charset="0"/>
              </a:rPr>
              <a:t>     (@@. (@@ ).     `-'   (((   ^    `\ \ \ \ \|             b  `.</a:t>
            </a:r>
          </a:p>
          <a:p>
            <a:pPr eaLnBrk="1" hangingPunct="1">
              <a:spcBef>
                <a:spcPct val="0"/>
              </a:spcBef>
              <a:buFontTx/>
              <a:buNone/>
            </a:pPr>
            <a:r>
              <a:rPr lang="fr-FR" altLang="sv-SE" sz="1100" b="0" dirty="0">
                <a:latin typeface="Courier New" panose="02070309020205020404" pitchFamily="49" charset="0"/>
              </a:rPr>
              <a:t>       (*.@*              / ((((        \| | |  \       .       b `.</a:t>
            </a:r>
          </a:p>
          <a:p>
            <a:pPr eaLnBrk="1" hangingPunct="1">
              <a:spcBef>
                <a:spcPct val="0"/>
              </a:spcBef>
              <a:buFontTx/>
              <a:buNone/>
            </a:pPr>
            <a:r>
              <a:rPr lang="fr-FR" altLang="sv-SE" sz="1100" b="0" dirty="0">
                <a:latin typeface="Courier New" panose="02070309020205020404" pitchFamily="49" charset="0"/>
              </a:rPr>
              <a:t>                         / / (((((  \    \ /  _.-~\     Y,      b  ;</a:t>
            </a:r>
          </a:p>
          <a:p>
            <a:pPr eaLnBrk="1" hangingPunct="1">
              <a:spcBef>
                <a:spcPct val="0"/>
              </a:spcBef>
              <a:buFontTx/>
              <a:buNone/>
            </a:pPr>
            <a:r>
              <a:rPr lang="fr-FR" altLang="sv-SE" sz="1100" b="0" dirty="0">
                <a:latin typeface="Courier New" panose="02070309020205020404" pitchFamily="49" charset="0"/>
              </a:rPr>
              <a:t>                        / / / (((((( \    \.-~   _.`" _.-~`,    b  ;</a:t>
            </a:r>
          </a:p>
          <a:p>
            <a:pPr eaLnBrk="1" hangingPunct="1">
              <a:spcBef>
                <a:spcPct val="0"/>
              </a:spcBef>
              <a:buFontTx/>
              <a:buNone/>
            </a:pPr>
            <a:r>
              <a:rPr lang="fr-FR" altLang="sv-SE" sz="1100" b="0" dirty="0">
                <a:latin typeface="Courier New" panose="02070309020205020404" pitchFamily="49" charset="0"/>
              </a:rPr>
              <a:t>                       /   /   `(((((()    )    (((((~      `,  b  ;</a:t>
            </a:r>
          </a:p>
          <a:p>
            <a:pPr eaLnBrk="1" hangingPunct="1">
              <a:spcBef>
                <a:spcPct val="0"/>
              </a:spcBef>
              <a:buFontTx/>
              <a:buNone/>
            </a:pPr>
            <a:r>
              <a:rPr lang="fr-FR" altLang="sv-SE" sz="1100" b="0" dirty="0">
                <a:latin typeface="Courier New" panose="02070309020205020404" pitchFamily="49" charset="0"/>
              </a:rPr>
              <a:t>                     _/  _/      `"""/   /'                  ; b   ;</a:t>
            </a:r>
          </a:p>
          <a:p>
            <a:pPr eaLnBrk="1" hangingPunct="1">
              <a:spcBef>
                <a:spcPct val="0"/>
              </a:spcBef>
              <a:buFontTx/>
              <a:buNone/>
            </a:pPr>
            <a:r>
              <a:rPr lang="hu-HU" altLang="sv-SE" sz="1100" b="0" dirty="0">
                <a:latin typeface="Courier New" panose="02070309020205020404" pitchFamily="49" charset="0"/>
              </a:rPr>
              <a:t>                 _.-~_.-~           /  /'                _.'~</a:t>
            </a:r>
            <a:r>
              <a:rPr lang="hu-HU" altLang="sv-SE" sz="1100" b="0" dirty="0" err="1">
                <a:latin typeface="Courier New" panose="02070309020205020404" pitchFamily="49" charset="0"/>
              </a:rPr>
              <a:t>bb</a:t>
            </a:r>
            <a:r>
              <a:rPr lang="hu-HU" altLang="sv-SE" sz="1100" b="0" dirty="0">
                <a:latin typeface="Courier New" panose="02070309020205020404" pitchFamily="49" charset="0"/>
              </a:rPr>
              <a:t> _.'</a:t>
            </a:r>
          </a:p>
          <a:p>
            <a:pPr eaLnBrk="1" hangingPunct="1">
              <a:spcBef>
                <a:spcPct val="0"/>
              </a:spcBef>
              <a:buFontTx/>
              <a:buNone/>
            </a:pPr>
            <a:r>
              <a:rPr lang="it-IT" altLang="sv-SE" sz="1100" b="0" dirty="0">
                <a:latin typeface="Courier New" panose="02070309020205020404" pitchFamily="49" charset="0"/>
              </a:rPr>
              <a:t>               ((((~~              / /'              _.'~</a:t>
            </a:r>
            <a:r>
              <a:rPr lang="it-IT" altLang="sv-SE" sz="1100" b="0" dirty="0" err="1">
                <a:latin typeface="Courier New" panose="02070309020205020404" pitchFamily="49" charset="0"/>
              </a:rPr>
              <a:t>bb</a:t>
            </a:r>
            <a:r>
              <a:rPr lang="it-IT" altLang="sv-SE" sz="1100" b="0" dirty="0">
                <a:latin typeface="Courier New" panose="02070309020205020404" pitchFamily="49" charset="0"/>
              </a:rPr>
              <a:t>.--~</a:t>
            </a:r>
          </a:p>
          <a:p>
            <a:pPr eaLnBrk="1" hangingPunct="1">
              <a:spcBef>
                <a:spcPct val="0"/>
              </a:spcBef>
              <a:buFontTx/>
              <a:buNone/>
            </a:pPr>
            <a:r>
              <a:rPr lang="hu-HU" altLang="sv-SE" sz="1100" b="0" dirty="0">
                <a:latin typeface="Courier New" panose="02070309020205020404" pitchFamily="49" charset="0"/>
              </a:rPr>
              <a:t>                                  ((((          __.-~</a:t>
            </a:r>
            <a:r>
              <a:rPr lang="hu-HU" altLang="sv-SE" sz="1100" b="0" dirty="0" err="1">
                <a:latin typeface="Courier New" panose="02070309020205020404" pitchFamily="49" charset="0"/>
              </a:rPr>
              <a:t>bb</a:t>
            </a:r>
            <a:r>
              <a:rPr lang="hu-HU" altLang="sv-SE" sz="1100" b="0" dirty="0">
                <a:latin typeface="Courier New" panose="02070309020205020404" pitchFamily="49" charset="0"/>
              </a:rPr>
              <a:t>.-~</a:t>
            </a:r>
          </a:p>
          <a:p>
            <a:pPr eaLnBrk="1" hangingPunct="1">
              <a:spcBef>
                <a:spcPct val="0"/>
              </a:spcBef>
              <a:buFontTx/>
              <a:buNone/>
            </a:pPr>
            <a:r>
              <a:rPr lang="fr-FR" altLang="sv-SE" sz="1100" b="0" dirty="0">
                <a:latin typeface="Courier New" panose="02070309020205020404" pitchFamily="49" charset="0"/>
              </a:rPr>
              <a:t>                                              .'  b .~~</a:t>
            </a:r>
          </a:p>
          <a:p>
            <a:pPr eaLnBrk="1" hangingPunct="1">
              <a:spcBef>
                <a:spcPct val="0"/>
              </a:spcBef>
              <a:buFontTx/>
              <a:buNone/>
            </a:pPr>
            <a:r>
              <a:rPr lang="hu-HU" altLang="sv-SE" sz="1100" b="0" dirty="0">
                <a:latin typeface="Courier New" panose="02070309020205020404" pitchFamily="49" charset="0"/>
              </a:rPr>
              <a:t>                                              :</a:t>
            </a:r>
            <a:r>
              <a:rPr lang="hu-HU" altLang="sv-SE" sz="1100" b="0" dirty="0" err="1">
                <a:latin typeface="Courier New" panose="02070309020205020404" pitchFamily="49" charset="0"/>
              </a:rPr>
              <a:t>bb</a:t>
            </a:r>
            <a:r>
              <a:rPr lang="hu-HU" altLang="sv-SE" sz="1100" b="0" dirty="0">
                <a:latin typeface="Courier New" panose="02070309020205020404" pitchFamily="49" charset="0"/>
              </a:rPr>
              <a:t> ,' </a:t>
            </a:r>
          </a:p>
          <a:p>
            <a:pPr eaLnBrk="1" hangingPunct="1">
              <a:spcBef>
                <a:spcPct val="0"/>
              </a:spcBef>
              <a:buFontTx/>
              <a:buNone/>
            </a:pPr>
            <a:r>
              <a:rPr lang="hu-HU" altLang="sv-SE" sz="1100" b="0" dirty="0">
                <a:latin typeface="Courier New" panose="02070309020205020404" pitchFamily="49" charset="0"/>
              </a:rPr>
              <a:t>                                              ~~~~</a:t>
            </a:r>
          </a:p>
        </p:txBody>
      </p:sp>
    </p:spTree>
    <p:extLst>
      <p:ext uri="{BB962C8B-B14F-4D97-AF65-F5344CB8AC3E}">
        <p14:creationId xmlns:p14="http://schemas.microsoft.com/office/powerpoint/2010/main" val="2975796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ltLang="x-none">
                <a:ea typeface="ＭＳ Ｐゴシック" charset="-128"/>
              </a:rPr>
              <a:t>Names, ctd.</a:t>
            </a:r>
          </a:p>
        </p:txBody>
      </p:sp>
      <p:sp>
        <p:nvSpPr>
          <p:cNvPr id="37890" name="Rectangle 5"/>
          <p:cNvSpPr>
            <a:spLocks noGrp="1" noChangeArrowheads="1"/>
          </p:cNvSpPr>
          <p:nvPr>
            <p:ph idx="1"/>
          </p:nvPr>
        </p:nvSpPr>
        <p:spPr/>
        <p:txBody>
          <a:bodyPr/>
          <a:lstStyle/>
          <a:p>
            <a:pPr>
              <a:lnSpc>
                <a:spcPct val="110000"/>
              </a:lnSpc>
            </a:pPr>
            <a:r>
              <a:rPr lang="en-US" altLang="x-none">
                <a:ea typeface="ＭＳ Ｐゴシック" charset="-128"/>
              </a:rPr>
              <a:t>Consider preceding with standard letters or combinations of letters </a:t>
            </a:r>
          </a:p>
          <a:p>
            <a:pPr lvl="1">
              <a:lnSpc>
                <a:spcPct val="110000"/>
              </a:lnSpc>
            </a:pPr>
            <a:r>
              <a:rPr lang="en-US" altLang="x-none">
                <a:ea typeface="ＭＳ Ｐゴシック" charset="-128"/>
              </a:rPr>
              <a:t>e.g., C….. for classes </a:t>
            </a:r>
          </a:p>
          <a:p>
            <a:pPr lvl="2">
              <a:lnSpc>
                <a:spcPct val="110000"/>
              </a:lnSpc>
            </a:pPr>
            <a:r>
              <a:rPr lang="en-US" altLang="x-none">
                <a:ea typeface="ＭＳ Ｐゴシック" charset="-128"/>
              </a:rPr>
              <a:t>as in CCustomer etc.  </a:t>
            </a:r>
          </a:p>
          <a:p>
            <a:pPr lvl="1">
              <a:lnSpc>
                <a:spcPct val="110000"/>
              </a:lnSpc>
            </a:pPr>
            <a:r>
              <a:rPr lang="en-US" altLang="x-none">
                <a:ea typeface="ＭＳ Ｐゴシック" charset="-128"/>
              </a:rPr>
              <a:t> useful when the importance of knowing the types of names exceeds the awkwardness of strange-looking names.  </a:t>
            </a:r>
          </a:p>
          <a:p>
            <a:pPr lvl="1">
              <a:lnSpc>
                <a:spcPct val="110000"/>
              </a:lnSpc>
            </a:pPr>
            <a:r>
              <a:rPr lang="en-US" altLang="x-none">
                <a:ea typeface="ＭＳ Ｐゴシック" charset="-128"/>
              </a:rPr>
              <a:t>or place these type descriptors at the end </a:t>
            </a:r>
          </a:p>
          <a:p>
            <a:pPr>
              <a:lnSpc>
                <a:spcPct val="110000"/>
              </a:lnSpc>
            </a:pPr>
            <a:r>
              <a:rPr lang="en-US" altLang="x-none">
                <a:ea typeface="ＭＳ Ｐゴシック" charset="-128"/>
              </a:rPr>
              <a:t>And/or distinguish between instance variables, local variables and parameters</a:t>
            </a:r>
          </a:p>
          <a:p>
            <a:pPr lvl="1">
              <a:lnSpc>
                <a:spcPct val="110000"/>
              </a:lnSpc>
            </a:pPr>
            <a:r>
              <a:rPr lang="en-US" altLang="x-none">
                <a:ea typeface="ＭＳ Ｐゴシック" charset="-128"/>
              </a:rPr>
              <a:t>_length,   length and   aLength</a:t>
            </a:r>
          </a:p>
        </p:txBody>
      </p:sp>
      <p:sp>
        <p:nvSpPr>
          <p:cNvPr id="607238" name="Rectangle 6"/>
          <p:cNvSpPr>
            <a:spLocks noChangeArrowheads="1"/>
          </p:cNvSpPr>
          <p:nvPr/>
        </p:nvSpPr>
        <p:spPr bwMode="auto">
          <a:xfrm>
            <a:off x="0" y="6312849"/>
            <a:ext cx="6814686" cy="1538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0" bIns="0">
            <a:spAutoFit/>
          </a:bodyPr>
          <a:lstStyle/>
          <a:p>
            <a:pPr>
              <a:defRPr/>
            </a:pPr>
            <a:r>
              <a:rPr lang="en-US" sz="1000" dirty="0">
                <a:ea typeface="ＭＳ Ｐゴシック" charset="0"/>
                <a:cs typeface="ＭＳ Ｐゴシック" charset="0"/>
              </a:rPr>
              <a:t>Adapted from </a:t>
            </a:r>
            <a:r>
              <a:rPr lang="en-US" sz="1000" i="1" dirty="0">
                <a:ea typeface="ＭＳ Ｐゴシック" charset="0"/>
                <a:cs typeface="ＭＳ Ｐゴシック" charset="0"/>
              </a:rPr>
              <a:t>Software Engineering: An Object-Oriented Perspective </a:t>
            </a:r>
            <a:r>
              <a:rPr lang="en-US" sz="1000" dirty="0">
                <a:ea typeface="ＭＳ Ｐゴシック" charset="0"/>
                <a:cs typeface="ＭＳ Ｐゴシック" charset="0"/>
              </a:rPr>
              <a:t>by Eric J. </a:t>
            </a:r>
            <a:r>
              <a:rPr lang="en-US" sz="1000" dirty="0" err="1">
                <a:ea typeface="ＭＳ Ｐゴシック" charset="0"/>
                <a:cs typeface="ＭＳ Ｐゴシック" charset="0"/>
              </a:rPr>
              <a:t>Braude</a:t>
            </a:r>
            <a:r>
              <a:rPr lang="en-US" sz="1000" dirty="0">
                <a:ea typeface="ＭＳ Ｐゴシック" charset="0"/>
                <a:cs typeface="ＭＳ Ｐゴシック" charset="0"/>
              </a:rPr>
              <a:t> (Wiley 2001), with permission.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variables</a:t>
            </a:r>
          </a:p>
        </p:txBody>
      </p:sp>
      <p:sp>
        <p:nvSpPr>
          <p:cNvPr id="3" name="Content Placeholder 2"/>
          <p:cNvSpPr>
            <a:spLocks noGrp="1"/>
          </p:cNvSpPr>
          <p:nvPr>
            <p:ph idx="1"/>
          </p:nvPr>
        </p:nvSpPr>
        <p:spPr/>
        <p:txBody>
          <a:bodyPr/>
          <a:lstStyle/>
          <a:p>
            <a:r>
              <a:rPr lang="en-US" dirty="0" err="1"/>
              <a:t>int</a:t>
            </a:r>
            <a:r>
              <a:rPr lang="en-US" dirty="0"/>
              <a:t> </a:t>
            </a:r>
            <a:r>
              <a:rPr lang="en-US" dirty="0" err="1"/>
              <a:t>i</a:t>
            </a:r>
            <a:r>
              <a:rPr lang="mr-IN" dirty="0"/>
              <a:t>…</a:t>
            </a:r>
            <a:r>
              <a:rPr lang="en-US" dirty="0"/>
              <a:t> as a global variable?</a:t>
            </a:r>
          </a:p>
          <a:p>
            <a:r>
              <a:rPr lang="en-US" dirty="0"/>
              <a:t>for(</a:t>
            </a:r>
            <a:r>
              <a:rPr lang="en-US" dirty="0" err="1"/>
              <a:t>int</a:t>
            </a:r>
            <a:r>
              <a:rPr lang="en-US" dirty="0"/>
              <a:t> </a:t>
            </a:r>
            <a:r>
              <a:rPr lang="en-US" dirty="0" err="1"/>
              <a:t>i</a:t>
            </a:r>
            <a:r>
              <a:rPr lang="en-US" dirty="0"/>
              <a:t>=0; </a:t>
            </a:r>
            <a:r>
              <a:rPr lang="en-US" dirty="0" err="1"/>
              <a:t>i</a:t>
            </a:r>
            <a:r>
              <a:rPr lang="en-US" dirty="0"/>
              <a:t>&lt;</a:t>
            </a:r>
            <a:r>
              <a:rPr lang="en-US" dirty="0" err="1"/>
              <a:t>array.length</a:t>
            </a:r>
            <a:r>
              <a:rPr lang="en-US" dirty="0"/>
              <a:t>; </a:t>
            </a:r>
            <a:r>
              <a:rPr lang="en-US" dirty="0" err="1"/>
              <a:t>i</a:t>
            </a:r>
            <a:r>
              <a:rPr lang="en-US" dirty="0"/>
              <a:t>++){   //</a:t>
            </a:r>
            <a:r>
              <a:rPr lang="en-US" dirty="0" err="1"/>
              <a:t>blockvar</a:t>
            </a:r>
            <a:endParaRPr lang="en-US" dirty="0"/>
          </a:p>
          <a:p>
            <a:pPr lvl="1"/>
            <a:r>
              <a:rPr lang="en-US" dirty="0"/>
              <a:t>for(</a:t>
            </a:r>
            <a:r>
              <a:rPr lang="en-US" dirty="0" err="1"/>
              <a:t>int</a:t>
            </a:r>
            <a:r>
              <a:rPr lang="en-US" dirty="0"/>
              <a:t> j=0; j&lt;array2.length; </a:t>
            </a:r>
            <a:r>
              <a:rPr lang="en-US" dirty="0" err="1"/>
              <a:t>j++</a:t>
            </a:r>
            <a:r>
              <a:rPr lang="en-US" dirty="0"/>
              <a:t>) { //inner </a:t>
            </a:r>
            <a:r>
              <a:rPr lang="en-US" dirty="0" err="1"/>
              <a:t>blockvar</a:t>
            </a:r>
            <a:endParaRPr lang="en-US" dirty="0"/>
          </a:p>
        </p:txBody>
      </p:sp>
      <p:sp>
        <p:nvSpPr>
          <p:cNvPr id="4" name="Slide Number Placeholder 3"/>
          <p:cNvSpPr>
            <a:spLocks noGrp="1"/>
          </p:cNvSpPr>
          <p:nvPr>
            <p:ph type="sldNum" sz="quarter" idx="10"/>
          </p:nvPr>
        </p:nvSpPr>
        <p:spPr/>
        <p:txBody>
          <a:bodyPr/>
          <a:lstStyle/>
          <a:p>
            <a:fld id="{A56AA74D-A033-EA47-9411-4039806182E1}" type="slidenum">
              <a:rPr lang="en-US" altLang="x-none" smtClean="0"/>
              <a:pPr/>
              <a:t>21</a:t>
            </a:fld>
            <a:endParaRPr lang="en-US" altLang="x-none"/>
          </a:p>
        </p:txBody>
      </p:sp>
    </p:spTree>
    <p:extLst>
      <p:ext uri="{BB962C8B-B14F-4D97-AF65-F5344CB8AC3E}">
        <p14:creationId xmlns:p14="http://schemas.microsoft.com/office/powerpoint/2010/main" val="120368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ltLang="x-none">
                <a:ea typeface="ＭＳ Ｐゴシック" charset="-128"/>
              </a:rPr>
              <a:t>Documenting Methods 1</a:t>
            </a:r>
          </a:p>
        </p:txBody>
      </p:sp>
      <p:sp>
        <p:nvSpPr>
          <p:cNvPr id="38914" name="Rectangle 3"/>
          <p:cNvSpPr>
            <a:spLocks noGrp="1" noChangeArrowheads="1"/>
          </p:cNvSpPr>
          <p:nvPr>
            <p:ph idx="1"/>
          </p:nvPr>
        </p:nvSpPr>
        <p:spPr/>
        <p:txBody>
          <a:bodyPr/>
          <a:lstStyle/>
          <a:p>
            <a:pPr>
              <a:lnSpc>
                <a:spcPct val="120000"/>
              </a:lnSpc>
            </a:pPr>
            <a:r>
              <a:rPr lang="en-US" altLang="x-none" i="1">
                <a:ea typeface="ＭＳ Ｐゴシック" charset="-128"/>
              </a:rPr>
              <a:t>what</a:t>
            </a:r>
            <a:r>
              <a:rPr lang="en-US" altLang="x-none">
                <a:ea typeface="ＭＳ Ｐゴシック" charset="-128"/>
              </a:rPr>
              <a:t> the method does</a:t>
            </a:r>
          </a:p>
          <a:p>
            <a:pPr>
              <a:lnSpc>
                <a:spcPct val="120000"/>
              </a:lnSpc>
            </a:pPr>
            <a:r>
              <a:rPr lang="en-US" altLang="x-none" i="1">
                <a:ea typeface="ＭＳ Ｐゴシック" charset="-128"/>
              </a:rPr>
              <a:t>why</a:t>
            </a:r>
            <a:r>
              <a:rPr lang="en-US" altLang="x-none">
                <a:ea typeface="ＭＳ Ｐゴシック" charset="-128"/>
              </a:rPr>
              <a:t> it does so </a:t>
            </a:r>
          </a:p>
          <a:p>
            <a:pPr>
              <a:lnSpc>
                <a:spcPct val="120000"/>
              </a:lnSpc>
            </a:pPr>
            <a:r>
              <a:rPr lang="en-US" altLang="x-none">
                <a:ea typeface="ＭＳ Ｐゴシック" charset="-128"/>
              </a:rPr>
              <a:t>what parameters it must be passed (use @param tag)</a:t>
            </a:r>
          </a:p>
          <a:p>
            <a:pPr>
              <a:lnSpc>
                <a:spcPct val="120000"/>
              </a:lnSpc>
            </a:pPr>
            <a:r>
              <a:rPr lang="en-US" altLang="x-none">
                <a:ea typeface="ＭＳ Ｐゴシック" charset="-128"/>
              </a:rPr>
              <a:t>exceptions it throws (use @exception tag)</a:t>
            </a:r>
          </a:p>
          <a:p>
            <a:pPr>
              <a:lnSpc>
                <a:spcPct val="120000"/>
              </a:lnSpc>
            </a:pPr>
            <a:r>
              <a:rPr lang="en-US" altLang="x-none">
                <a:ea typeface="ＭＳ Ｐゴシック" charset="-128"/>
              </a:rPr>
              <a:t>reason for choice of visibility </a:t>
            </a:r>
          </a:p>
          <a:p>
            <a:pPr>
              <a:lnSpc>
                <a:spcPct val="120000"/>
              </a:lnSpc>
            </a:pPr>
            <a:r>
              <a:rPr lang="en-US" altLang="x-none">
                <a:ea typeface="ＭＳ Ｐゴシック" charset="-128"/>
              </a:rPr>
              <a:t>known bugs</a:t>
            </a:r>
          </a:p>
        </p:txBody>
      </p:sp>
      <p:sp>
        <p:nvSpPr>
          <p:cNvPr id="608260" name="Rectangle 4"/>
          <p:cNvSpPr>
            <a:spLocks noChangeArrowheads="1"/>
          </p:cNvSpPr>
          <p:nvPr/>
        </p:nvSpPr>
        <p:spPr bwMode="auto">
          <a:xfrm>
            <a:off x="0" y="6301881"/>
            <a:ext cx="6814686" cy="1538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0" bIns="0">
            <a:spAutoFit/>
          </a:bodyPr>
          <a:lstStyle/>
          <a:p>
            <a:pPr>
              <a:defRPr/>
            </a:pPr>
            <a:r>
              <a:rPr lang="en-US" sz="1000">
                <a:ea typeface="ＭＳ Ｐゴシック" charset="0"/>
                <a:cs typeface="ＭＳ Ｐゴシック" charset="0"/>
              </a:rPr>
              <a:t>Adapted from </a:t>
            </a:r>
            <a:r>
              <a:rPr lang="en-US" sz="1000" i="1">
                <a:ea typeface="ＭＳ Ｐゴシック" charset="0"/>
                <a:cs typeface="ＭＳ Ｐゴシック" charset="0"/>
              </a:rPr>
              <a:t>Software Engineering: An Object-Oriented Perspective </a:t>
            </a:r>
            <a:r>
              <a:rPr lang="en-US" sz="1000">
                <a:ea typeface="ＭＳ Ｐゴシック" charset="0"/>
                <a:cs typeface="ＭＳ Ｐゴシック" charset="0"/>
              </a:rPr>
              <a:t>by Eric J. Braude (Wiley 2001), with permission.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336C9A69-2F75-E967-1FF9-2CE63AA98E5A}"/>
              </a:ext>
            </a:extLst>
          </p:cNvPr>
          <p:cNvSpPr/>
          <p:nvPr/>
        </p:nvSpPr>
        <p:spPr>
          <a:xfrm>
            <a:off x="0" y="-1"/>
            <a:ext cx="12192000" cy="688613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err="1">
              <a:solidFill>
                <a:schemeClr val="tx1"/>
              </a:solidFill>
            </a:endParaRPr>
          </a:p>
        </p:txBody>
      </p:sp>
      <p:sp>
        <p:nvSpPr>
          <p:cNvPr id="4" name="Slide Number Placeholder 3">
            <a:extLst>
              <a:ext uri="{FF2B5EF4-FFF2-40B4-BE49-F238E27FC236}">
                <a16:creationId xmlns:a16="http://schemas.microsoft.com/office/drawing/2014/main" id="{260F257E-AFC0-B24F-963B-2B16B3B1195C}"/>
              </a:ext>
            </a:extLst>
          </p:cNvPr>
          <p:cNvSpPr>
            <a:spLocks noGrp="1"/>
          </p:cNvSpPr>
          <p:nvPr>
            <p:ph type="sldNum" sz="quarter" idx="10"/>
          </p:nvPr>
        </p:nvSpPr>
        <p:spPr/>
        <p:txBody>
          <a:bodyPr/>
          <a:lstStyle/>
          <a:p>
            <a:fld id="{A56AA74D-A033-EA47-9411-4039806182E1}" type="slidenum">
              <a:rPr lang="en-US" altLang="x-none" smtClean="0"/>
              <a:pPr/>
              <a:t>23</a:t>
            </a:fld>
            <a:endParaRPr lang="en-US" altLang="x-none"/>
          </a:p>
        </p:txBody>
      </p:sp>
      <p:pic>
        <p:nvPicPr>
          <p:cNvPr id="2054" name="Picture 6" descr="Javadoc tags | Documenting APIs">
            <a:extLst>
              <a:ext uri="{FF2B5EF4-FFF2-40B4-BE49-F238E27FC236}">
                <a16:creationId xmlns:a16="http://schemas.microsoft.com/office/drawing/2014/main" id="{81450FF5-5749-DC48-A39B-692CBACC5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938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ltLang="x-none">
                <a:ea typeface="ＭＳ Ｐゴシック" charset="-128"/>
              </a:rPr>
              <a:t>Documenting Methods 2</a:t>
            </a:r>
          </a:p>
        </p:txBody>
      </p:sp>
      <p:sp>
        <p:nvSpPr>
          <p:cNvPr id="39938" name="Rectangle 3"/>
          <p:cNvSpPr>
            <a:spLocks noGrp="1" noChangeArrowheads="1"/>
          </p:cNvSpPr>
          <p:nvPr>
            <p:ph idx="1"/>
          </p:nvPr>
        </p:nvSpPr>
        <p:spPr/>
        <p:txBody>
          <a:bodyPr/>
          <a:lstStyle/>
          <a:p>
            <a:r>
              <a:rPr lang="en-US" altLang="x-none">
                <a:ea typeface="ＭＳ Ｐゴシック" charset="-128"/>
              </a:rPr>
              <a:t>test description, describing whether the method has been tested, and the location of its test script</a:t>
            </a:r>
          </a:p>
          <a:p>
            <a:r>
              <a:rPr lang="en-US" altLang="x-none">
                <a:ea typeface="ＭＳ Ｐゴシック" charset="-128"/>
              </a:rPr>
              <a:t>history of changes if you are not using a version management system</a:t>
            </a:r>
          </a:p>
          <a:p>
            <a:r>
              <a:rPr lang="en-US" altLang="x-none">
                <a:ea typeface="ＭＳ Ｐゴシック" charset="-128"/>
              </a:rPr>
              <a:t>example of how the method works</a:t>
            </a:r>
          </a:p>
          <a:p>
            <a:r>
              <a:rPr lang="en-US" altLang="x-none">
                <a:ea typeface="ＭＳ Ｐゴシック" charset="-128"/>
              </a:rPr>
              <a:t>pre- and post-conditions </a:t>
            </a:r>
          </a:p>
          <a:p>
            <a:r>
              <a:rPr lang="en-US" altLang="x-none">
                <a:ea typeface="ＭＳ Ｐゴシック" charset="-128"/>
              </a:rPr>
              <a:t>special documentation on threaded and synchronized methods</a:t>
            </a:r>
          </a:p>
        </p:txBody>
      </p:sp>
      <p:sp>
        <p:nvSpPr>
          <p:cNvPr id="609284" name="Rectangle 4"/>
          <p:cNvSpPr>
            <a:spLocks noChangeArrowheads="1"/>
          </p:cNvSpPr>
          <p:nvPr/>
        </p:nvSpPr>
        <p:spPr bwMode="auto">
          <a:xfrm>
            <a:off x="0" y="6312849"/>
            <a:ext cx="6814686" cy="1538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0" bIns="0">
            <a:spAutoFit/>
          </a:bodyPr>
          <a:lstStyle/>
          <a:p>
            <a:pPr>
              <a:defRPr/>
            </a:pPr>
            <a:r>
              <a:rPr lang="en-US" sz="1000">
                <a:ea typeface="ＭＳ Ｐゴシック" charset="0"/>
                <a:cs typeface="ＭＳ Ｐゴシック" charset="0"/>
              </a:rPr>
              <a:t>Adapted from </a:t>
            </a:r>
            <a:r>
              <a:rPr lang="en-US" sz="1000" i="1">
                <a:ea typeface="ＭＳ Ｐゴシック" charset="0"/>
                <a:cs typeface="ＭＳ Ｐゴシック" charset="0"/>
              </a:rPr>
              <a:t>Software Engineering: An Object-Oriented Perspective </a:t>
            </a:r>
            <a:r>
              <a:rPr lang="en-US" sz="1000">
                <a:ea typeface="ＭＳ Ｐゴシック" charset="0"/>
                <a:cs typeface="ＭＳ Ｐゴシック" charset="0"/>
              </a:rPr>
              <a:t>by Eric J. Braude (Wiley 2001), with permission.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C18A-51E9-CF45-8B93-5BE24749A1E7}"/>
              </a:ext>
            </a:extLst>
          </p:cNvPr>
          <p:cNvSpPr>
            <a:spLocks noGrp="1"/>
          </p:cNvSpPr>
          <p:nvPr>
            <p:ph type="title"/>
          </p:nvPr>
        </p:nvSpPr>
        <p:spPr/>
        <p:txBody>
          <a:bodyPr/>
          <a:lstStyle/>
          <a:p>
            <a:r>
              <a:rPr lang="sv-SE" dirty="0" err="1"/>
              <a:t>Things</a:t>
            </a:r>
            <a:r>
              <a:rPr lang="sv-SE" dirty="0"/>
              <a:t> to </a:t>
            </a:r>
            <a:r>
              <a:rPr lang="sv-SE" dirty="0" err="1"/>
              <a:t>link</a:t>
            </a:r>
            <a:endParaRPr lang="sv-SE" dirty="0"/>
          </a:p>
        </p:txBody>
      </p:sp>
      <p:sp>
        <p:nvSpPr>
          <p:cNvPr id="3" name="Content Placeholder 2">
            <a:extLst>
              <a:ext uri="{FF2B5EF4-FFF2-40B4-BE49-F238E27FC236}">
                <a16:creationId xmlns:a16="http://schemas.microsoft.com/office/drawing/2014/main" id="{E133BE6B-9F7B-6D4A-9379-69BF5868F0FD}"/>
              </a:ext>
            </a:extLst>
          </p:cNvPr>
          <p:cNvSpPr>
            <a:spLocks noGrp="1"/>
          </p:cNvSpPr>
          <p:nvPr>
            <p:ph idx="1"/>
          </p:nvPr>
        </p:nvSpPr>
        <p:spPr/>
        <p:txBody>
          <a:bodyPr/>
          <a:lstStyle/>
          <a:p>
            <a:r>
              <a:rPr lang="sv-SE" dirty="0"/>
              <a:t>A </a:t>
            </a:r>
            <a:r>
              <a:rPr lang="sv-SE" dirty="0" err="1"/>
              <a:t>class</a:t>
            </a:r>
            <a:r>
              <a:rPr lang="sv-SE" dirty="0"/>
              <a:t> </a:t>
            </a:r>
            <a:r>
              <a:rPr lang="sv-SE" dirty="0" err="1"/>
              <a:t>can</a:t>
            </a:r>
            <a:r>
              <a:rPr lang="sv-SE" dirty="0"/>
              <a:t> </a:t>
            </a:r>
            <a:r>
              <a:rPr lang="sv-SE" dirty="0" err="1"/>
              <a:t>address</a:t>
            </a:r>
            <a:r>
              <a:rPr lang="sv-SE" dirty="0"/>
              <a:t> a </a:t>
            </a:r>
            <a:r>
              <a:rPr lang="sv-SE" dirty="0" err="1"/>
              <a:t>specific</a:t>
            </a:r>
            <a:r>
              <a:rPr lang="sv-SE" dirty="0"/>
              <a:t> </a:t>
            </a:r>
            <a:r>
              <a:rPr lang="sv-SE" dirty="0" err="1"/>
              <a:t>requirement</a:t>
            </a:r>
            <a:endParaRPr lang="sv-SE" dirty="0"/>
          </a:p>
          <a:p>
            <a:pPr lvl="1"/>
            <a:r>
              <a:rPr lang="sv-SE" dirty="0" err="1"/>
              <a:t>UserSleep</a:t>
            </a:r>
            <a:r>
              <a:rPr lang="sv-SE" dirty="0"/>
              <a:t> : #1002, #1003</a:t>
            </a:r>
          </a:p>
          <a:p>
            <a:r>
              <a:rPr lang="sv-SE" dirty="0"/>
              <a:t>A </a:t>
            </a:r>
            <a:r>
              <a:rPr lang="sv-SE" dirty="0" err="1"/>
              <a:t>function</a:t>
            </a:r>
            <a:r>
              <a:rPr lang="sv-SE" dirty="0"/>
              <a:t> </a:t>
            </a:r>
            <a:r>
              <a:rPr lang="sv-SE" dirty="0" err="1"/>
              <a:t>can</a:t>
            </a:r>
            <a:r>
              <a:rPr lang="sv-SE" dirty="0"/>
              <a:t> </a:t>
            </a:r>
            <a:r>
              <a:rPr lang="sv-SE" dirty="0" err="1"/>
              <a:t>link</a:t>
            </a:r>
            <a:r>
              <a:rPr lang="sv-SE" dirty="0"/>
              <a:t> to </a:t>
            </a:r>
            <a:r>
              <a:rPr lang="sv-SE" dirty="0" err="1"/>
              <a:t>requirements</a:t>
            </a:r>
            <a:r>
              <a:rPr lang="sv-SE" dirty="0"/>
              <a:t> and tests</a:t>
            </a:r>
          </a:p>
          <a:p>
            <a:pPr lvl="1"/>
            <a:r>
              <a:rPr lang="sv-SE" dirty="0"/>
              <a:t>Version 1.3.2.1 test #132</a:t>
            </a:r>
          </a:p>
          <a:p>
            <a:pPr lvl="1"/>
            <a:r>
              <a:rPr lang="sv-SE" dirty="0" err="1"/>
              <a:t>FunctionalRequirement</a:t>
            </a:r>
            <a:r>
              <a:rPr lang="sv-SE" dirty="0"/>
              <a:t>: #1004</a:t>
            </a:r>
          </a:p>
        </p:txBody>
      </p:sp>
      <p:sp>
        <p:nvSpPr>
          <p:cNvPr id="4" name="Slide Number Placeholder 3">
            <a:extLst>
              <a:ext uri="{FF2B5EF4-FFF2-40B4-BE49-F238E27FC236}">
                <a16:creationId xmlns:a16="http://schemas.microsoft.com/office/drawing/2014/main" id="{4AEE388D-D311-D04C-B111-7408955F3144}"/>
              </a:ext>
            </a:extLst>
          </p:cNvPr>
          <p:cNvSpPr>
            <a:spLocks noGrp="1"/>
          </p:cNvSpPr>
          <p:nvPr>
            <p:ph type="sldNum" sz="quarter" idx="4294967295"/>
          </p:nvPr>
        </p:nvSpPr>
        <p:spPr>
          <a:xfrm>
            <a:off x="11053763" y="6886575"/>
            <a:ext cx="1138237" cy="365125"/>
          </a:xfrm>
        </p:spPr>
        <p:txBody>
          <a:bodyPr/>
          <a:lstStyle/>
          <a:p>
            <a:fld id="{A56AA74D-A033-EA47-9411-4039806182E1}" type="slidenum">
              <a:rPr lang="en-US" altLang="x-none" smtClean="0"/>
              <a:pPr/>
              <a:t>25</a:t>
            </a:fld>
            <a:endParaRPr lang="en-US" altLang="x-none"/>
          </a:p>
        </p:txBody>
      </p:sp>
    </p:spTree>
    <p:extLst>
      <p:ext uri="{BB962C8B-B14F-4D97-AF65-F5344CB8AC3E}">
        <p14:creationId xmlns:p14="http://schemas.microsoft.com/office/powerpoint/2010/main" val="3015569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Methods 3</a:t>
            </a:r>
          </a:p>
        </p:txBody>
      </p:sp>
      <p:sp>
        <p:nvSpPr>
          <p:cNvPr id="3" name="Content Placeholder 2"/>
          <p:cNvSpPr>
            <a:spLocks noGrp="1"/>
          </p:cNvSpPr>
          <p:nvPr>
            <p:ph idx="1"/>
          </p:nvPr>
        </p:nvSpPr>
        <p:spPr/>
        <p:txBody>
          <a:bodyPr/>
          <a:lstStyle/>
          <a:p>
            <a:r>
              <a:rPr lang="en-US" dirty="0"/>
              <a:t>May even be useful to refer to requirements specification</a:t>
            </a:r>
          </a:p>
        </p:txBody>
      </p:sp>
      <p:sp>
        <p:nvSpPr>
          <p:cNvPr id="4" name="Slide Number Placeholder 3"/>
          <p:cNvSpPr>
            <a:spLocks noGrp="1"/>
          </p:cNvSpPr>
          <p:nvPr>
            <p:ph type="sldNum" sz="quarter" idx="10"/>
          </p:nvPr>
        </p:nvSpPr>
        <p:spPr/>
        <p:txBody>
          <a:bodyPr/>
          <a:lstStyle/>
          <a:p>
            <a:fld id="{A56AA74D-A033-EA47-9411-4039806182E1}" type="slidenum">
              <a:rPr lang="en-US" altLang="x-none" smtClean="0"/>
              <a:pPr/>
              <a:t>26</a:t>
            </a:fld>
            <a:endParaRPr lang="en-US" altLang="x-none"/>
          </a:p>
        </p:txBody>
      </p:sp>
    </p:spTree>
    <p:extLst>
      <p:ext uri="{BB962C8B-B14F-4D97-AF65-F5344CB8AC3E}">
        <p14:creationId xmlns:p14="http://schemas.microsoft.com/office/powerpoint/2010/main" val="1913318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altLang="x-none">
                <a:ea typeface="ＭＳ Ｐゴシック" charset="-128"/>
              </a:rPr>
              <a:t>Attributes</a:t>
            </a:r>
          </a:p>
        </p:txBody>
      </p:sp>
      <p:sp>
        <p:nvSpPr>
          <p:cNvPr id="40962" name="Rectangle 3"/>
          <p:cNvSpPr>
            <a:spLocks noGrp="1" noChangeArrowheads="1"/>
          </p:cNvSpPr>
          <p:nvPr>
            <p:ph idx="1"/>
          </p:nvPr>
        </p:nvSpPr>
        <p:spPr/>
        <p:txBody>
          <a:bodyPr/>
          <a:lstStyle/>
          <a:p>
            <a:pPr>
              <a:lnSpc>
                <a:spcPct val="170000"/>
              </a:lnSpc>
            </a:pPr>
            <a:r>
              <a:rPr lang="en-US" altLang="x-none">
                <a:ea typeface="ＭＳ Ｐゴシック" charset="-128"/>
              </a:rPr>
              <a:t>Description -- what it's used for</a:t>
            </a:r>
          </a:p>
          <a:p>
            <a:pPr>
              <a:lnSpc>
                <a:spcPct val="170000"/>
              </a:lnSpc>
            </a:pPr>
            <a:r>
              <a:rPr lang="en-US" altLang="x-none">
                <a:ea typeface="ＭＳ Ｐゴシック" charset="-128"/>
              </a:rPr>
              <a:t>All applicable invariants </a:t>
            </a:r>
          </a:p>
          <a:p>
            <a:pPr lvl="1">
              <a:lnSpc>
                <a:spcPct val="170000"/>
              </a:lnSpc>
            </a:pPr>
            <a:r>
              <a:rPr lang="en-US" altLang="x-none">
                <a:ea typeface="ＭＳ Ｐゴシック" charset="-128"/>
              </a:rPr>
              <a:t>quantitative facts about the attribute, </a:t>
            </a:r>
          </a:p>
          <a:p>
            <a:pPr lvl="1">
              <a:lnSpc>
                <a:spcPct val="170000"/>
              </a:lnSpc>
            </a:pPr>
            <a:r>
              <a:rPr lang="en-US" altLang="x-none">
                <a:ea typeface="ＭＳ Ｐゴシック" charset="-128"/>
              </a:rPr>
              <a:t>such as "1 &lt; _age &lt; 130"  </a:t>
            </a:r>
          </a:p>
          <a:p>
            <a:pPr lvl="1">
              <a:lnSpc>
                <a:spcPct val="170000"/>
              </a:lnSpc>
            </a:pPr>
            <a:r>
              <a:rPr lang="en-US" altLang="x-none">
                <a:ea typeface="ＭＳ Ｐゴシック" charset="-128"/>
              </a:rPr>
              <a:t>or " 36 &lt; _length * _width &lt; 193".</a:t>
            </a:r>
          </a:p>
        </p:txBody>
      </p:sp>
      <p:sp>
        <p:nvSpPr>
          <p:cNvPr id="610308" name="Rectangle 4"/>
          <p:cNvSpPr>
            <a:spLocks noChangeArrowheads="1"/>
          </p:cNvSpPr>
          <p:nvPr/>
        </p:nvSpPr>
        <p:spPr bwMode="auto">
          <a:xfrm>
            <a:off x="7868658" y="6338888"/>
            <a:ext cx="264694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eaLnBrk="0" hangingPunct="0">
              <a:defRPr/>
            </a:pPr>
            <a:r>
              <a:rPr lang="en-US">
                <a:ea typeface="ＭＳ Ｐゴシック" charset="0"/>
                <a:cs typeface="ＭＳ Ｐゴシック" charset="0"/>
              </a:rPr>
              <a:t>See www.ambysoft.com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ltLang="x-none">
                <a:ea typeface="ＭＳ Ｐゴシック" charset="-128"/>
              </a:rPr>
              <a:t>Initializing Attributes</a:t>
            </a:r>
          </a:p>
        </p:txBody>
      </p:sp>
      <p:sp>
        <p:nvSpPr>
          <p:cNvPr id="2" name="Platshållare för innehåll 1">
            <a:extLst>
              <a:ext uri="{FF2B5EF4-FFF2-40B4-BE49-F238E27FC236}">
                <a16:creationId xmlns:a16="http://schemas.microsoft.com/office/drawing/2014/main" id="{26853C31-A411-BE07-5748-DDF583F179C7}"/>
              </a:ext>
            </a:extLst>
          </p:cNvPr>
          <p:cNvSpPr>
            <a:spLocks noGrp="1"/>
          </p:cNvSpPr>
          <p:nvPr>
            <p:ph idx="1"/>
          </p:nvPr>
        </p:nvSpPr>
        <p:spPr/>
        <p:txBody>
          <a:bodyPr>
            <a:normAutofit/>
          </a:bodyPr>
          <a:lstStyle/>
          <a:p>
            <a:pPr eaLnBrk="0" hangingPunct="0">
              <a:lnSpc>
                <a:spcPct val="120000"/>
              </a:lnSpc>
              <a:defRPr/>
            </a:pPr>
            <a:r>
              <a:rPr lang="en-US" sz="2400" b="1" dirty="0">
                <a:ea typeface="ＭＳ Ｐゴシック" charset="0"/>
                <a:cs typeface="ＭＳ Ｐゴシック" charset="0"/>
              </a:rPr>
              <a:t>Attributes should be always be initialized, think of</a:t>
            </a:r>
          </a:p>
          <a:p>
            <a:pPr lvl="1" eaLnBrk="0" hangingPunct="0">
              <a:lnSpc>
                <a:spcPct val="120000"/>
              </a:lnSpc>
              <a:defRPr/>
            </a:pPr>
            <a:r>
              <a:rPr lang="en-US" b="1" dirty="0">
                <a:solidFill>
                  <a:schemeClr val="tx2"/>
                </a:solidFill>
                <a:ea typeface="ＭＳ Ｐゴシック" charset="0"/>
                <a:cs typeface="ＭＳ Ｐゴシック" charset="0"/>
              </a:rPr>
              <a:t>	</a:t>
            </a:r>
            <a:r>
              <a:rPr lang="en-US" b="1" dirty="0">
                <a:solidFill>
                  <a:schemeClr val="accent2"/>
                </a:solidFill>
                <a:ea typeface="ＭＳ Ｐゴシック" charset="0"/>
                <a:cs typeface="ＭＳ Ｐゴシック" charset="0"/>
              </a:rPr>
              <a:t>private float</a:t>
            </a:r>
            <a:r>
              <a:rPr lang="en-US" b="1" dirty="0">
                <a:ea typeface="ＭＳ Ｐゴシック" charset="0"/>
                <a:cs typeface="ＭＳ Ｐゴシック" charset="0"/>
              </a:rPr>
              <a:t> _balance = 0;</a:t>
            </a:r>
          </a:p>
          <a:p>
            <a:pPr eaLnBrk="0" hangingPunct="0">
              <a:lnSpc>
                <a:spcPct val="120000"/>
              </a:lnSpc>
              <a:defRPr/>
            </a:pPr>
            <a:r>
              <a:rPr lang="en-US" sz="2400" b="1" dirty="0">
                <a:ea typeface="ＭＳ Ｐゴシック" charset="0"/>
                <a:cs typeface="ＭＳ Ｐゴシック" charset="0"/>
              </a:rPr>
              <a:t>Attribute may be an object of another class, as in</a:t>
            </a:r>
          </a:p>
          <a:p>
            <a:pPr lvl="1" eaLnBrk="0" hangingPunct="0">
              <a:lnSpc>
                <a:spcPct val="120000"/>
              </a:lnSpc>
              <a:defRPr/>
            </a:pPr>
            <a:r>
              <a:rPr lang="en-US" b="1" dirty="0">
                <a:solidFill>
                  <a:schemeClr val="tx2"/>
                </a:solidFill>
                <a:ea typeface="ＭＳ Ｐゴシック" charset="0"/>
                <a:cs typeface="ＭＳ Ｐゴシック" charset="0"/>
              </a:rPr>
              <a:t>	</a:t>
            </a:r>
            <a:r>
              <a:rPr lang="en-US" b="1" dirty="0">
                <a:solidFill>
                  <a:schemeClr val="accent2"/>
                </a:solidFill>
                <a:ea typeface="ＭＳ Ｐゴシック" charset="0"/>
                <a:cs typeface="ＭＳ Ｐゴシック" charset="0"/>
              </a:rPr>
              <a:t>private</a:t>
            </a:r>
            <a:r>
              <a:rPr lang="en-US" b="1" dirty="0">
                <a:ea typeface="ＭＳ Ｐゴシック" charset="0"/>
                <a:cs typeface="ＭＳ Ｐゴシック" charset="0"/>
              </a:rPr>
              <a:t> Customer _customer; </a:t>
            </a:r>
          </a:p>
          <a:p>
            <a:pPr eaLnBrk="0" hangingPunct="0">
              <a:lnSpc>
                <a:spcPct val="120000"/>
              </a:lnSpc>
              <a:defRPr/>
            </a:pPr>
            <a:r>
              <a:rPr lang="en-US" sz="2400" b="1" dirty="0">
                <a:ea typeface="ＭＳ Ｐゴシック" charset="0"/>
                <a:cs typeface="ＭＳ Ｐゴシック" charset="0"/>
              </a:rPr>
              <a:t>Traditionally done using the constructor, as in </a:t>
            </a:r>
          </a:p>
          <a:p>
            <a:pPr lvl="1" eaLnBrk="0" hangingPunct="0">
              <a:lnSpc>
                <a:spcPct val="120000"/>
              </a:lnSpc>
              <a:defRPr/>
            </a:pPr>
            <a:r>
              <a:rPr lang="en-US" b="1" dirty="0">
                <a:solidFill>
                  <a:schemeClr val="tx2"/>
                </a:solidFill>
                <a:ea typeface="ＭＳ Ｐゴシック" charset="0"/>
                <a:cs typeface="ＭＳ Ｐゴシック" charset="0"/>
              </a:rPr>
              <a:t>	</a:t>
            </a:r>
            <a:r>
              <a:rPr lang="en-US" b="1" dirty="0">
                <a:solidFill>
                  <a:schemeClr val="accent2"/>
                </a:solidFill>
                <a:ea typeface="ＭＳ Ｐゴシック" charset="0"/>
                <a:cs typeface="ＭＳ Ｐゴシック" charset="0"/>
              </a:rPr>
              <a:t>private</a:t>
            </a:r>
            <a:r>
              <a:rPr lang="en-US" b="1" dirty="0">
                <a:ea typeface="ＭＳ Ｐゴシック" charset="0"/>
                <a:cs typeface="ＭＳ Ｐゴシック" charset="0"/>
              </a:rPr>
              <a:t> Customer _customer = </a:t>
            </a:r>
            <a:r>
              <a:rPr lang="en-US" b="1" dirty="0">
                <a:solidFill>
                  <a:schemeClr val="accent2"/>
                </a:solidFill>
                <a:ea typeface="ＭＳ Ｐゴシック" charset="0"/>
                <a:cs typeface="ＭＳ Ｐゴシック" charset="0"/>
              </a:rPr>
              <a:t>new</a:t>
            </a:r>
            <a:r>
              <a:rPr lang="en-US" b="1" dirty="0">
                <a:ea typeface="ＭＳ Ｐゴシック" charset="0"/>
                <a:cs typeface="ＭＳ Ｐゴシック" charset="0"/>
              </a:rPr>
              <a:t> Customer( "Edward", "Jones" );</a:t>
            </a:r>
          </a:p>
          <a:p>
            <a:endParaRPr lang="sv-SE" dirty="0"/>
          </a:p>
        </p:txBody>
      </p:sp>
      <p:sp>
        <p:nvSpPr>
          <p:cNvPr id="614404" name="Rectangle 4"/>
          <p:cNvSpPr>
            <a:spLocks noChangeArrowheads="1"/>
          </p:cNvSpPr>
          <p:nvPr/>
        </p:nvSpPr>
        <p:spPr bwMode="auto">
          <a:xfrm>
            <a:off x="0" y="6281057"/>
            <a:ext cx="6814686" cy="1538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0" bIns="0">
            <a:spAutoFit/>
          </a:bodyPr>
          <a:lstStyle/>
          <a:p>
            <a:pPr>
              <a:defRPr/>
            </a:pPr>
            <a:r>
              <a:rPr lang="en-US" sz="1000" dirty="0">
                <a:ea typeface="ＭＳ Ｐゴシック" charset="0"/>
                <a:cs typeface="ＭＳ Ｐゴシック" charset="0"/>
              </a:rPr>
              <a:t>Adapted from </a:t>
            </a:r>
            <a:r>
              <a:rPr lang="en-US" sz="1000" i="1" dirty="0">
                <a:ea typeface="ＭＳ Ｐゴシック" charset="0"/>
                <a:cs typeface="ＭＳ Ｐゴシック" charset="0"/>
              </a:rPr>
              <a:t>Software Engineering: An Object-Oriented Perspective </a:t>
            </a:r>
            <a:r>
              <a:rPr lang="en-US" sz="1000" dirty="0">
                <a:ea typeface="ＭＳ Ｐゴシック" charset="0"/>
                <a:cs typeface="ＭＳ Ｐゴシック" charset="0"/>
              </a:rPr>
              <a:t>by Eric J. </a:t>
            </a:r>
            <a:r>
              <a:rPr lang="en-US" sz="1000" dirty="0" err="1">
                <a:ea typeface="ＭＳ Ｐゴシック" charset="0"/>
                <a:cs typeface="ＭＳ Ｐゴシック" charset="0"/>
              </a:rPr>
              <a:t>Braude</a:t>
            </a:r>
            <a:r>
              <a:rPr lang="en-US" sz="1000" dirty="0">
                <a:ea typeface="ＭＳ Ｐゴシック" charset="0"/>
                <a:cs typeface="ＭＳ Ｐゴシック" charset="0"/>
              </a:rPr>
              <a:t> (Wiley 2001), with permission.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2"/>
          <p:cNvSpPr txBox="1">
            <a:spLocks noChangeArrowheads="1"/>
          </p:cNvSpPr>
          <p:nvPr/>
        </p:nvSpPr>
        <p:spPr bwMode="auto">
          <a:xfrm>
            <a:off x="2229189" y="2892501"/>
            <a:ext cx="8229600" cy="33109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nSpc>
                <a:spcPct val="110000"/>
              </a:lnSpc>
            </a:pPr>
            <a:endParaRPr lang="en-US" altLang="x-none" b="1" dirty="0"/>
          </a:p>
          <a:p>
            <a:pPr>
              <a:lnSpc>
                <a:spcPct val="110000"/>
              </a:lnSpc>
            </a:pPr>
            <a:r>
              <a:rPr lang="en-US" altLang="x-none" b="1" u="sng" dirty="0"/>
              <a:t>In class Customer:</a:t>
            </a:r>
            <a:endParaRPr lang="en-US" altLang="x-none" b="1" dirty="0"/>
          </a:p>
          <a:p>
            <a:pPr>
              <a:lnSpc>
                <a:spcPct val="110000"/>
              </a:lnSpc>
            </a:pPr>
            <a:r>
              <a:rPr lang="en-US" altLang="x-none" b="1" dirty="0"/>
              <a:t>….</a:t>
            </a:r>
          </a:p>
          <a:p>
            <a:pPr>
              <a:lnSpc>
                <a:spcPct val="110000"/>
              </a:lnSpc>
            </a:pPr>
            <a:r>
              <a:rPr lang="en-US" altLang="x-none" b="1" dirty="0">
                <a:solidFill>
                  <a:schemeClr val="accent2"/>
                </a:solidFill>
              </a:rPr>
              <a:t>public static</a:t>
            </a:r>
            <a:r>
              <a:rPr lang="en-US" altLang="x-none" b="1" dirty="0"/>
              <a:t> Customer </a:t>
            </a:r>
            <a:r>
              <a:rPr lang="en-US" altLang="x-none" b="1" dirty="0" err="1"/>
              <a:t>getDefaultCustomer</a:t>
            </a:r>
            <a:r>
              <a:rPr lang="en-US" altLang="x-none" b="1" dirty="0"/>
              <a:t>()</a:t>
            </a:r>
          </a:p>
          <a:p>
            <a:pPr>
              <a:lnSpc>
                <a:spcPct val="110000"/>
              </a:lnSpc>
            </a:pPr>
            <a:r>
              <a:rPr lang="en-US" altLang="x-none" b="1" dirty="0">
                <a:solidFill>
                  <a:srgbClr val="397E00"/>
                </a:solidFill>
              </a:rPr>
              <a:t>// … reasons these values are chosen for the default</a:t>
            </a:r>
            <a:endParaRPr lang="en-US" altLang="x-none" b="1" dirty="0"/>
          </a:p>
          <a:p>
            <a:pPr>
              <a:lnSpc>
                <a:spcPct val="110000"/>
              </a:lnSpc>
            </a:pPr>
            <a:r>
              <a:rPr lang="en-US" altLang="x-none" b="1" dirty="0"/>
              <a:t>{	</a:t>
            </a:r>
            <a:r>
              <a:rPr lang="en-US" altLang="x-none" b="1" dirty="0">
                <a:solidFill>
                  <a:schemeClr val="accent2"/>
                </a:solidFill>
              </a:rPr>
              <a:t>return new</a:t>
            </a:r>
            <a:r>
              <a:rPr lang="en-US" altLang="x-none" b="1" dirty="0"/>
              <a:t> Customer</a:t>
            </a:r>
          </a:p>
          <a:p>
            <a:pPr>
              <a:lnSpc>
                <a:spcPct val="110000"/>
              </a:lnSpc>
            </a:pPr>
            <a:r>
              <a:rPr lang="en-US" altLang="x-none" b="1" dirty="0"/>
              <a:t>           ( "John", "Doe", 0, 1000, -2000 );</a:t>
            </a:r>
          </a:p>
          <a:p>
            <a:pPr>
              <a:lnSpc>
                <a:spcPct val="110000"/>
              </a:lnSpc>
            </a:pPr>
            <a:r>
              <a:rPr lang="en-US" altLang="x-none" b="1" dirty="0"/>
              <a:t>}</a:t>
            </a:r>
          </a:p>
        </p:txBody>
      </p:sp>
      <p:sp>
        <p:nvSpPr>
          <p:cNvPr id="615427" name="Rectangle 3"/>
          <p:cNvSpPr>
            <a:spLocks noGrp="1" noChangeArrowheads="1"/>
          </p:cNvSpPr>
          <p:nvPr>
            <p:ph type="title"/>
          </p:nvPr>
        </p:nvSpPr>
        <p:spPr/>
        <p:txBody>
          <a:bodyPr/>
          <a:lstStyle/>
          <a:p>
            <a:r>
              <a:rPr lang="en-US" altLang="x-none">
                <a:ea typeface="ＭＳ Ｐゴシック" charset="-128"/>
              </a:rPr>
              <a:t>One Solution to Object Initialization</a:t>
            </a:r>
          </a:p>
        </p:txBody>
      </p:sp>
      <p:sp>
        <p:nvSpPr>
          <p:cNvPr id="4" name="Platshållare för innehåll 3">
            <a:extLst>
              <a:ext uri="{FF2B5EF4-FFF2-40B4-BE49-F238E27FC236}">
                <a16:creationId xmlns:a16="http://schemas.microsoft.com/office/drawing/2014/main" id="{B3654F27-EB35-A694-294A-DDFD1E6B59FE}"/>
              </a:ext>
            </a:extLst>
          </p:cNvPr>
          <p:cNvSpPr>
            <a:spLocks noGrp="1"/>
          </p:cNvSpPr>
          <p:nvPr>
            <p:ph idx="1"/>
          </p:nvPr>
        </p:nvSpPr>
        <p:spPr>
          <a:xfrm>
            <a:off x="557962" y="1275711"/>
            <a:ext cx="11764136" cy="4958402"/>
          </a:xfrm>
        </p:spPr>
        <p:txBody>
          <a:bodyPr/>
          <a:lstStyle/>
          <a:p>
            <a:r>
              <a:rPr lang="en-US" altLang="x-none" b="1" dirty="0"/>
              <a:t>Use initialization when the value is first accessed.  </a:t>
            </a:r>
          </a:p>
          <a:p>
            <a:r>
              <a:rPr lang="en-US" altLang="x-none" b="1" dirty="0"/>
              <a:t>Supply </a:t>
            </a:r>
            <a:r>
              <a:rPr lang="en-US" altLang="x-none" b="1" dirty="0" err="1"/>
              <a:t>MyClass</a:t>
            </a:r>
            <a:r>
              <a:rPr lang="en-US" altLang="x-none" b="1" dirty="0"/>
              <a:t> with static </a:t>
            </a:r>
            <a:r>
              <a:rPr lang="en-US" altLang="x-none" b="1" dirty="0" err="1"/>
              <a:t>getDefaultMyClass</a:t>
            </a:r>
            <a:r>
              <a:rPr lang="en-US" altLang="x-none" b="1" dirty="0"/>
              <a:t>().  </a:t>
            </a:r>
          </a:p>
          <a:p>
            <a:pPr lvl="1"/>
            <a:r>
              <a:rPr lang="en-US" altLang="x-none" b="1" dirty="0"/>
              <a:t>Attributes are declared without initialization, then assigned values when they are accessed.</a:t>
            </a:r>
          </a:p>
          <a:p>
            <a:endParaRPr lang="sv-SE" dirty="0"/>
          </a:p>
        </p:txBody>
      </p:sp>
      <p:sp>
        <p:nvSpPr>
          <p:cNvPr id="615428" name="Rectangle 4"/>
          <p:cNvSpPr>
            <a:spLocks noChangeArrowheads="1"/>
          </p:cNvSpPr>
          <p:nvPr/>
        </p:nvSpPr>
        <p:spPr bwMode="auto">
          <a:xfrm>
            <a:off x="5531908" y="3353732"/>
            <a:ext cx="1624163" cy="529569"/>
          </a:xfrm>
          <a:prstGeom prst="rect">
            <a:avLst/>
          </a:prstGeom>
          <a:solidFill>
            <a:srgbClr val="EBFFEB"/>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lnSpc>
                <a:spcPct val="110000"/>
              </a:lnSpc>
              <a:defRPr/>
            </a:pPr>
            <a:r>
              <a:rPr lang="en-US" sz="2800" b="1" dirty="0">
                <a:ea typeface="ＭＳ Ｐゴシック" charset="0"/>
                <a:cs typeface="ＭＳ Ｐゴシック" charset="0"/>
              </a:rPr>
              <a:t>Account</a:t>
            </a:r>
          </a:p>
        </p:txBody>
      </p:sp>
      <p:sp>
        <p:nvSpPr>
          <p:cNvPr id="615429" name="Rectangle 5"/>
          <p:cNvSpPr>
            <a:spLocks noChangeArrowheads="1"/>
          </p:cNvSpPr>
          <p:nvPr/>
        </p:nvSpPr>
        <p:spPr bwMode="auto">
          <a:xfrm>
            <a:off x="8412822" y="3355372"/>
            <a:ext cx="1863011" cy="529569"/>
          </a:xfrm>
          <a:prstGeom prst="rect">
            <a:avLst/>
          </a:prstGeom>
          <a:solidFill>
            <a:srgbClr val="EBFFEB"/>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lnSpc>
                <a:spcPct val="110000"/>
              </a:lnSpc>
              <a:defRPr/>
            </a:pPr>
            <a:r>
              <a:rPr lang="en-US" sz="2800" b="1" dirty="0">
                <a:ea typeface="ＭＳ Ｐゴシック" charset="0"/>
                <a:cs typeface="ＭＳ Ｐゴシック" charset="0"/>
              </a:rPr>
              <a:t>Customer</a:t>
            </a:r>
          </a:p>
        </p:txBody>
      </p:sp>
      <p:sp>
        <p:nvSpPr>
          <p:cNvPr id="615430" name="AutoShape 6"/>
          <p:cNvSpPr>
            <a:spLocks noChangeArrowheads="1"/>
          </p:cNvSpPr>
          <p:nvPr/>
        </p:nvSpPr>
        <p:spPr bwMode="auto">
          <a:xfrm>
            <a:off x="7355114" y="3011815"/>
            <a:ext cx="457200" cy="228600"/>
          </a:xfrm>
          <a:prstGeom prst="diamond">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615431" name="AutoShape 7"/>
          <p:cNvSpPr>
            <a:spLocks noChangeArrowheads="1"/>
          </p:cNvSpPr>
          <p:nvPr/>
        </p:nvSpPr>
        <p:spPr bwMode="auto">
          <a:xfrm>
            <a:off x="7199614" y="3504268"/>
            <a:ext cx="533400" cy="228600"/>
          </a:xfrm>
          <a:prstGeom prst="diamond">
            <a:avLst/>
          </a:prstGeom>
          <a:noFill/>
          <a:ln w="222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ＭＳ Ｐゴシック" charset="0"/>
            </a:endParaRPr>
          </a:p>
        </p:txBody>
      </p:sp>
      <p:cxnSp>
        <p:nvCxnSpPr>
          <p:cNvPr id="615432" name="AutoShape 8"/>
          <p:cNvCxnSpPr>
            <a:cxnSpLocks noChangeShapeType="1"/>
            <a:stCxn id="615431" idx="3"/>
            <a:endCxn id="615429" idx="1"/>
          </p:cNvCxnSpPr>
          <p:nvPr/>
        </p:nvCxnSpPr>
        <p:spPr bwMode="auto">
          <a:xfrm>
            <a:off x="7733015" y="3618568"/>
            <a:ext cx="679807" cy="1588"/>
          </a:xfrm>
          <a:prstGeom prst="straightConnector1">
            <a:avLst/>
          </a:prstGeom>
          <a:noFill/>
          <a:ln w="222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7416" y="260350"/>
            <a:ext cx="5545137" cy="936625"/>
          </a:xfrm>
        </p:spPr>
        <p:txBody>
          <a:bodyPr anchor="ctr">
            <a:normAutofit/>
          </a:bodyPr>
          <a:lstStyle/>
          <a:p>
            <a:r>
              <a:rPr lang="en-US" altLang="x-none"/>
              <a:t>Software Development Process</a:t>
            </a:r>
          </a:p>
        </p:txBody>
      </p:sp>
      <p:sp>
        <p:nvSpPr>
          <p:cNvPr id="20488" name="Text Placeholder 2">
            <a:extLst>
              <a:ext uri="{FF2B5EF4-FFF2-40B4-BE49-F238E27FC236}">
                <a16:creationId xmlns:a16="http://schemas.microsoft.com/office/drawing/2014/main" id="{519B569B-77D2-DAF6-BFAE-B87B9C485F6D}"/>
              </a:ext>
            </a:extLst>
          </p:cNvPr>
          <p:cNvSpPr>
            <a:spLocks noGrp="1"/>
          </p:cNvSpPr>
          <p:nvPr>
            <p:ph type="body" sz="half" idx="2"/>
          </p:nvPr>
        </p:nvSpPr>
        <p:spPr>
          <a:xfrm>
            <a:off x="557619" y="1275632"/>
            <a:ext cx="5538381" cy="4961656"/>
          </a:xfrm>
        </p:spPr>
        <p:txBody>
          <a:bodyPr/>
          <a:lstStyle/>
          <a:p>
            <a:r>
              <a:rPr lang="en-US" altLang="x-none" dirty="0">
                <a:solidFill>
                  <a:srgbClr val="A6A6A6"/>
                </a:solidFill>
                <a:ea typeface="ＭＳ Ｐゴシック" charset="-128"/>
              </a:rPr>
              <a:t>Documenting Architecture</a:t>
            </a:r>
          </a:p>
          <a:p>
            <a:r>
              <a:rPr lang="en-US" altLang="x-none" dirty="0">
                <a:ea typeface="ＭＳ Ｐゴシック" charset="-128"/>
              </a:rPr>
              <a:t>Implementing</a:t>
            </a:r>
          </a:p>
          <a:p>
            <a:r>
              <a:rPr lang="en-US" altLang="x-none" dirty="0">
                <a:ea typeface="ＭＳ Ｐゴシック" charset="-128"/>
              </a:rPr>
              <a:t>Coding Standards and Documentation</a:t>
            </a:r>
          </a:p>
          <a:p>
            <a:r>
              <a:rPr lang="en-US" altLang="x-none" dirty="0">
                <a:ea typeface="ＭＳ Ｐゴシック" charset="-128"/>
              </a:rPr>
              <a:t>(Testing) and Debugging</a:t>
            </a:r>
          </a:p>
          <a:p>
            <a:r>
              <a:rPr lang="en-US" altLang="x-none" dirty="0">
                <a:ea typeface="ＭＳ Ｐゴシック" charset="-128"/>
              </a:rPr>
              <a:t>Deployment and Mobility</a:t>
            </a:r>
          </a:p>
          <a:p>
            <a:r>
              <a:rPr lang="en-US" altLang="x-none" dirty="0">
                <a:ea typeface="ＭＳ Ｐゴシック" charset="-128"/>
              </a:rPr>
              <a:t>Maintenance</a:t>
            </a:r>
          </a:p>
          <a:p>
            <a:r>
              <a:rPr lang="en-US" altLang="x-none" dirty="0">
                <a:ea typeface="ＭＳ Ｐゴシック" charset="-128"/>
              </a:rPr>
              <a:t>Configuration management</a:t>
            </a:r>
          </a:p>
          <a:p>
            <a:endParaRPr lang="en-US" dirty="0"/>
          </a:p>
        </p:txBody>
      </p:sp>
      <p:pic>
        <p:nvPicPr>
          <p:cNvPr id="20483" name="Picture 5" descr="En bild som visar text, cirkel, CD, Datalagringsenhet&#10;&#10;Automatiskt genererad beskrivning"/>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343175" y="420625"/>
            <a:ext cx="5738037" cy="57380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82" name="Slide Number Placeholder 3"/>
          <p:cNvSpPr>
            <a:spLocks noGrp="1"/>
          </p:cNvSpPr>
          <p:nvPr>
            <p:ph type="sldNum" sz="quarter" idx="12"/>
          </p:nvPr>
        </p:nvSpPr>
        <p:spPr>
          <a:xfrm>
            <a:off x="11641138" y="6508749"/>
            <a:ext cx="55086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Aft>
                <a:spcPts val="600"/>
              </a:spcAft>
            </a:pPr>
            <a:fld id="{0F5937F1-4652-A14C-A782-A2D294570935}" type="slidenum">
              <a:rPr lang="en-US" altLang="x-none" sz="900">
                <a:solidFill>
                  <a:srgbClr val="88A5BD"/>
                </a:solidFill>
              </a:rPr>
              <a:pPr eaLnBrk="1" hangingPunct="1">
                <a:spcAft>
                  <a:spcPts val="600"/>
                </a:spcAft>
              </a:pPr>
              <a:t>3</a:t>
            </a:fld>
            <a:endParaRPr lang="en-US" altLang="x-none" sz="900">
              <a:solidFill>
                <a:srgbClr val="88A5B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x-none" cap="none">
                <a:ea typeface="ＭＳ Ｐゴシック" charset="-128"/>
              </a:rPr>
              <a:t>(Testing) and Debugging</a:t>
            </a:r>
          </a:p>
        </p:txBody>
      </p:sp>
      <p:sp>
        <p:nvSpPr>
          <p:cNvPr id="45058" name="Text Placeholder 4"/>
          <p:cNvSpPr>
            <a:spLocks noGrp="1"/>
          </p:cNvSpPr>
          <p:nvPr>
            <p:ph type="body" idx="1"/>
          </p:nvPr>
        </p:nvSpPr>
        <p:spPr/>
        <p:txBody>
          <a:bodyPr/>
          <a:lstStyle/>
          <a:p>
            <a:endParaRPr lang="en-US" altLang="x-none">
              <a:ea typeface="ＭＳ Ｐゴシック" charset="-128"/>
            </a:endParaRPr>
          </a:p>
        </p:txBody>
      </p:sp>
      <p:sp>
        <p:nvSpPr>
          <p:cNvPr id="4505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B85F760-A6E4-EB49-A46B-EB8477F3C81F}" type="slidenum">
              <a:rPr lang="en-US" altLang="x-none" sz="1400">
                <a:latin typeface="Arial Black" charset="0"/>
              </a:rPr>
              <a:pPr eaLnBrk="1" hangingPunct="1"/>
              <a:t>30</a:t>
            </a:fld>
            <a:endParaRPr lang="en-US" altLang="x-none" sz="1400">
              <a:latin typeface="Arial Black"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Debugging</a:t>
            </a:r>
          </a:p>
        </p:txBody>
      </p:sp>
      <p:sp>
        <p:nvSpPr>
          <p:cNvPr id="101378" name="Content Placeholder 2"/>
          <p:cNvSpPr>
            <a:spLocks noGrp="1"/>
          </p:cNvSpPr>
          <p:nvPr>
            <p:ph idx="1"/>
          </p:nvPr>
        </p:nvSpPr>
        <p:spPr/>
        <p:txBody>
          <a:bodyPr/>
          <a:lstStyle/>
          <a:p>
            <a:pPr>
              <a:defRPr/>
            </a:pPr>
            <a:r>
              <a:rPr lang="en-US" dirty="0"/>
              <a:t>Is an art</a:t>
            </a:r>
          </a:p>
          <a:p>
            <a:pPr>
              <a:defRPr/>
            </a:pPr>
            <a:r>
              <a:rPr lang="en-US" dirty="0"/>
              <a:t>attempts to match symptom with cause</a:t>
            </a:r>
          </a:p>
          <a:p>
            <a:pPr>
              <a:defRPr/>
            </a:pPr>
            <a:r>
              <a:rPr lang="en-US" dirty="0"/>
              <a:t>difference between expected and actual performance</a:t>
            </a:r>
          </a:p>
          <a:p>
            <a:pPr>
              <a:defRPr/>
            </a:pPr>
            <a:endParaRPr lang="en-US" dirty="0"/>
          </a:p>
          <a:p>
            <a:pPr marL="0" indent="0">
              <a:buNone/>
              <a:defRPr/>
            </a:pPr>
            <a:endParaRPr lang="en-US" dirty="0"/>
          </a:p>
        </p:txBody>
      </p:sp>
      <p:sp>
        <p:nvSpPr>
          <p:cNvPr id="49155" name="Slide Number Placeholder 3"/>
          <p:cNvSpPr>
            <a:spLocks noGrp="1"/>
          </p:cNvSpPr>
          <p:nvPr>
            <p:ph type="sldNum" sz="quarter" idx="4294967295"/>
          </p:nvPr>
        </p:nvSpPr>
        <p:spPr>
          <a:xfrm>
            <a:off x="11053763" y="6886575"/>
            <a:ext cx="11382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02C9BCC-43E5-2648-890E-94237DD4EB6E}" type="slidenum">
              <a:rPr lang="en-US" altLang="x-none" sz="1400">
                <a:latin typeface="Arial Black" charset="0"/>
              </a:rPr>
              <a:pPr eaLnBrk="1" hangingPunct="1"/>
              <a:t>31</a:t>
            </a:fld>
            <a:endParaRPr lang="en-US" altLang="x-none" sz="1400">
              <a:latin typeface="Arial Black"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x-none">
                <a:ea typeface="ＭＳ Ｐゴシック" charset="-128"/>
              </a:rPr>
              <a:t>Why is Debugging so Difficult?</a:t>
            </a:r>
          </a:p>
        </p:txBody>
      </p:sp>
      <p:sp>
        <p:nvSpPr>
          <p:cNvPr id="50178" name="Rectangle 3"/>
          <p:cNvSpPr>
            <a:spLocks noGrp="1" noChangeArrowheads="1"/>
          </p:cNvSpPr>
          <p:nvPr>
            <p:ph idx="1"/>
          </p:nvPr>
        </p:nvSpPr>
        <p:spPr/>
        <p:txBody>
          <a:bodyPr/>
          <a:lstStyle/>
          <a:p>
            <a:r>
              <a:rPr lang="en-US" altLang="x-none" dirty="0">
                <a:ea typeface="ＭＳ Ｐゴシック" charset="-128"/>
              </a:rPr>
              <a:t>The symptom and the cause may be </a:t>
            </a:r>
            <a:r>
              <a:rPr lang="en-US" altLang="x-none" u="sng" dirty="0">
                <a:ea typeface="ＭＳ Ｐゴシック" charset="-128"/>
              </a:rPr>
              <a:t>geographically remote</a:t>
            </a:r>
          </a:p>
          <a:p>
            <a:r>
              <a:rPr lang="en-US" altLang="x-none" dirty="0">
                <a:ea typeface="ＭＳ Ｐゴシック" charset="-128"/>
              </a:rPr>
              <a:t>The symptom may </a:t>
            </a:r>
            <a:r>
              <a:rPr lang="en-US" altLang="x-none" u="sng" dirty="0">
                <a:ea typeface="ＭＳ Ｐゴシック" charset="-128"/>
              </a:rPr>
              <a:t>disappear (temporarily)</a:t>
            </a:r>
            <a:r>
              <a:rPr lang="en-US" altLang="x-none" dirty="0">
                <a:ea typeface="ＭＳ Ｐゴシック" charset="-128"/>
              </a:rPr>
              <a:t> when another error is corrected</a:t>
            </a:r>
          </a:p>
          <a:p>
            <a:r>
              <a:rPr lang="en-US" altLang="x-none" dirty="0">
                <a:ea typeface="ＭＳ Ｐゴシック" charset="-128"/>
              </a:rPr>
              <a:t>The symptom may actually be caused by </a:t>
            </a:r>
            <a:r>
              <a:rPr lang="en-US" altLang="x-none" u="sng" dirty="0" err="1">
                <a:ea typeface="ＭＳ Ｐゴシック" charset="-128"/>
              </a:rPr>
              <a:t>nonerrors</a:t>
            </a:r>
            <a:r>
              <a:rPr lang="en-US" altLang="x-none" dirty="0">
                <a:ea typeface="ＭＳ Ｐゴシック" charset="-128"/>
              </a:rPr>
              <a:t> (e.g., round-off accuracies)</a:t>
            </a:r>
          </a:p>
          <a:p>
            <a:r>
              <a:rPr lang="en-US" altLang="x-none" dirty="0">
                <a:ea typeface="ＭＳ Ｐゴシック" charset="-128"/>
              </a:rPr>
              <a:t>The symptom may be caused by </a:t>
            </a:r>
            <a:r>
              <a:rPr lang="en-US" altLang="x-none" u="sng" dirty="0">
                <a:ea typeface="ＭＳ Ｐゴシック" charset="-128"/>
              </a:rPr>
              <a:t>human error</a:t>
            </a:r>
            <a:r>
              <a:rPr lang="en-US" altLang="x-none" dirty="0">
                <a:ea typeface="ＭＳ Ｐゴシック" charset="-128"/>
              </a:rPr>
              <a:t> that is not easily traced</a:t>
            </a:r>
          </a:p>
          <a:p>
            <a:pPr>
              <a:buFontTx/>
              <a:buNone/>
            </a:pPr>
            <a:endParaRPr lang="en-US" altLang="x-none" sz="2000" dirty="0">
              <a:ea typeface="ＭＳ Ｐゴシック" charset="-128"/>
            </a:endParaRPr>
          </a:p>
        </p:txBody>
      </p:sp>
      <p:sp>
        <p:nvSpPr>
          <p:cNvPr id="5017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606EE2C-373F-A64B-B1FB-B907CC2BB288}" type="slidenum">
              <a:rPr lang="en-US" altLang="x-none" sz="1400">
                <a:latin typeface="Arial Black" charset="0"/>
              </a:rPr>
              <a:pPr eaLnBrk="1" hangingPunct="1"/>
              <a:t>32</a:t>
            </a:fld>
            <a:endParaRPr lang="en-US" altLang="x-none" sz="1400">
              <a:latin typeface="Arial Black" charset="0"/>
            </a:endParaRPr>
          </a:p>
        </p:txBody>
      </p:sp>
      <p:sp>
        <p:nvSpPr>
          <p:cNvPr id="266244" name="Text Box 4"/>
          <p:cNvSpPr txBox="1">
            <a:spLocks noChangeArrowheads="1"/>
          </p:cNvSpPr>
          <p:nvPr/>
        </p:nvSpPr>
        <p:spPr bwMode="auto">
          <a:xfrm>
            <a:off x="4648201" y="5410200"/>
            <a:ext cx="269817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cs typeface="ＭＳ Ｐゴシック" charset="0"/>
              </a:rPr>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x-none" dirty="0">
                <a:ea typeface="ＭＳ Ｐゴシック" charset="-128"/>
              </a:rPr>
              <a:t>Why is Debugging so Difficult? (continued)</a:t>
            </a:r>
          </a:p>
        </p:txBody>
      </p:sp>
      <p:sp>
        <p:nvSpPr>
          <p:cNvPr id="51202" name="Rectangle 3"/>
          <p:cNvSpPr>
            <a:spLocks noGrp="1" noChangeArrowheads="1"/>
          </p:cNvSpPr>
          <p:nvPr>
            <p:ph idx="1"/>
          </p:nvPr>
        </p:nvSpPr>
        <p:spPr>
          <a:xfrm>
            <a:off x="557962" y="1275711"/>
            <a:ext cx="11634038" cy="4958402"/>
          </a:xfrm>
        </p:spPr>
        <p:txBody>
          <a:bodyPr/>
          <a:lstStyle/>
          <a:p>
            <a:r>
              <a:rPr lang="en-US" altLang="x-none" dirty="0">
                <a:ea typeface="ＭＳ Ｐゴシック" charset="-128"/>
              </a:rPr>
              <a:t>The symptom may be a result of </a:t>
            </a:r>
            <a:r>
              <a:rPr lang="en-US" altLang="x-none" u="sng" dirty="0">
                <a:ea typeface="ＭＳ Ｐゴシック" charset="-128"/>
              </a:rPr>
              <a:t>timing problems</a:t>
            </a:r>
            <a:r>
              <a:rPr lang="en-US" altLang="x-none" dirty="0">
                <a:ea typeface="ＭＳ Ｐゴシック" charset="-128"/>
              </a:rPr>
              <a:t>, rather than processing problems</a:t>
            </a:r>
          </a:p>
          <a:p>
            <a:r>
              <a:rPr lang="en-US" altLang="x-none" dirty="0">
                <a:ea typeface="ＭＳ Ｐゴシック" charset="-128"/>
              </a:rPr>
              <a:t>It may be </a:t>
            </a:r>
            <a:r>
              <a:rPr lang="en-US" altLang="x-none" u="sng" dirty="0">
                <a:ea typeface="ＭＳ Ｐゴシック" charset="-128"/>
              </a:rPr>
              <a:t>difficult to accurately reproduce</a:t>
            </a:r>
            <a:r>
              <a:rPr lang="en-US" altLang="x-none" dirty="0">
                <a:ea typeface="ＭＳ Ｐゴシック" charset="-128"/>
              </a:rPr>
              <a:t> input conditions, such as asynchronous real-time information</a:t>
            </a:r>
          </a:p>
          <a:p>
            <a:r>
              <a:rPr lang="en-US" altLang="x-none" dirty="0">
                <a:ea typeface="ＭＳ Ｐゴシック" charset="-128"/>
              </a:rPr>
              <a:t>The symptom may be </a:t>
            </a:r>
            <a:r>
              <a:rPr lang="en-US" altLang="x-none" u="sng" dirty="0">
                <a:ea typeface="ＭＳ Ｐゴシック" charset="-128"/>
              </a:rPr>
              <a:t>intermittent</a:t>
            </a:r>
            <a:r>
              <a:rPr lang="en-US" altLang="x-none" dirty="0">
                <a:ea typeface="ＭＳ Ｐゴシック" charset="-128"/>
              </a:rPr>
              <a:t> such as in embedded systems involving both hardware and software</a:t>
            </a:r>
          </a:p>
          <a:p>
            <a:r>
              <a:rPr lang="en-US" altLang="x-none" dirty="0">
                <a:ea typeface="ＭＳ Ｐゴシック" charset="-128"/>
              </a:rPr>
              <a:t>The symptom may be due to causes that are </a:t>
            </a:r>
            <a:r>
              <a:rPr lang="en-US" altLang="x-none" u="sng" dirty="0">
                <a:ea typeface="ＭＳ Ｐゴシック" charset="-128"/>
              </a:rPr>
              <a:t>distributed</a:t>
            </a:r>
            <a:r>
              <a:rPr lang="en-US" altLang="x-none" dirty="0">
                <a:ea typeface="ＭＳ Ｐゴシック" charset="-128"/>
              </a:rPr>
              <a:t> across a number of tasks running on different processes</a:t>
            </a:r>
          </a:p>
        </p:txBody>
      </p:sp>
      <p:sp>
        <p:nvSpPr>
          <p:cNvPr id="5120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D2D97AE-02FC-A449-A451-0ABA93CCDCA8}" type="slidenum">
              <a:rPr lang="en-US" altLang="x-none" sz="1400">
                <a:latin typeface="Arial Black" charset="0"/>
              </a:rPr>
              <a:pPr eaLnBrk="1" hangingPunct="1"/>
              <a:t>33</a:t>
            </a:fld>
            <a:endParaRPr lang="en-US" altLang="x-none" sz="1400">
              <a:latin typeface="Arial Black"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Question</a:t>
            </a:r>
          </a:p>
        </p:txBody>
      </p:sp>
      <p:sp>
        <p:nvSpPr>
          <p:cNvPr id="52226" name="Content Placeholder 2"/>
          <p:cNvSpPr>
            <a:spLocks noGrp="1"/>
          </p:cNvSpPr>
          <p:nvPr>
            <p:ph idx="1"/>
          </p:nvPr>
        </p:nvSpPr>
        <p:spPr/>
        <p:txBody>
          <a:bodyPr/>
          <a:lstStyle/>
          <a:p>
            <a:r>
              <a:rPr lang="en-US" altLang="x-none">
                <a:ea typeface="ＭＳ Ｐゴシック" charset="-128"/>
              </a:rPr>
              <a:t>How do you debug software?</a:t>
            </a:r>
          </a:p>
          <a:p>
            <a:r>
              <a:rPr lang="en-US" altLang="x-none">
                <a:ea typeface="ＭＳ Ｐゴシック" charset="-128"/>
              </a:rPr>
              <a:t>What are your favorite tools/methods?</a:t>
            </a:r>
          </a:p>
          <a:p>
            <a:endParaRPr lang="en-US" altLang="x-none">
              <a:ea typeface="ＭＳ Ｐゴシック" charset="-128"/>
            </a:endParaRPr>
          </a:p>
        </p:txBody>
      </p:sp>
      <p:sp>
        <p:nvSpPr>
          <p:cNvPr id="522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7DB564D-1293-0E46-B603-3CA6A62B2CD4}" type="slidenum">
              <a:rPr lang="en-US" altLang="x-none" sz="1400">
                <a:latin typeface="Arial Black" charset="0"/>
              </a:rPr>
              <a:pPr eaLnBrk="1" hangingPunct="1"/>
              <a:t>34</a:t>
            </a:fld>
            <a:endParaRPr lang="en-US" altLang="x-none" sz="1400">
              <a:latin typeface="Arial Black"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x-none">
                <a:ea typeface="ＭＳ Ｐゴシック" charset="-128"/>
              </a:rPr>
              <a:t>Debugging Strategies</a:t>
            </a:r>
          </a:p>
        </p:txBody>
      </p:sp>
      <p:sp>
        <p:nvSpPr>
          <p:cNvPr id="53250" name="Rectangle 3"/>
          <p:cNvSpPr>
            <a:spLocks noGrp="1" noChangeArrowheads="1"/>
          </p:cNvSpPr>
          <p:nvPr>
            <p:ph idx="1"/>
          </p:nvPr>
        </p:nvSpPr>
        <p:spPr/>
        <p:txBody>
          <a:bodyPr/>
          <a:lstStyle/>
          <a:p>
            <a:pPr>
              <a:lnSpc>
                <a:spcPct val="90000"/>
              </a:lnSpc>
            </a:pPr>
            <a:r>
              <a:rPr lang="en-US" altLang="x-none">
                <a:ea typeface="ＭＳ Ｐゴシック" charset="-128"/>
              </a:rPr>
              <a:t>Debugging methods and tools are not a substitute for careful evaluation based on a complete design model and clear source code</a:t>
            </a:r>
          </a:p>
          <a:p>
            <a:pPr>
              <a:lnSpc>
                <a:spcPct val="90000"/>
              </a:lnSpc>
            </a:pPr>
            <a:r>
              <a:rPr lang="en-US" altLang="x-none">
                <a:ea typeface="ＭＳ Ｐゴシック" charset="-128"/>
              </a:rPr>
              <a:t>There are three main debugging strategies</a:t>
            </a:r>
          </a:p>
          <a:p>
            <a:pPr lvl="1">
              <a:lnSpc>
                <a:spcPct val="90000"/>
              </a:lnSpc>
            </a:pPr>
            <a:r>
              <a:rPr lang="en-US" altLang="x-none">
                <a:ea typeface="ＭＳ Ｐゴシック" charset="-128"/>
              </a:rPr>
              <a:t>Brute force</a:t>
            </a:r>
          </a:p>
          <a:p>
            <a:pPr lvl="1">
              <a:lnSpc>
                <a:spcPct val="90000"/>
              </a:lnSpc>
            </a:pPr>
            <a:r>
              <a:rPr lang="en-US" altLang="x-none">
                <a:ea typeface="ＭＳ Ｐゴシック" charset="-128"/>
              </a:rPr>
              <a:t>Backtracking</a:t>
            </a:r>
          </a:p>
          <a:p>
            <a:pPr lvl="1">
              <a:lnSpc>
                <a:spcPct val="90000"/>
              </a:lnSpc>
            </a:pPr>
            <a:r>
              <a:rPr lang="en-US" altLang="x-none">
                <a:ea typeface="ＭＳ Ｐゴシック" charset="-128"/>
              </a:rPr>
              <a:t>Cause elimination</a:t>
            </a:r>
            <a:r>
              <a:rPr lang="en-US" altLang="x-none" sz="1800">
                <a:ea typeface="ＭＳ Ｐゴシック" charset="-128"/>
              </a:rPr>
              <a:t> </a:t>
            </a:r>
          </a:p>
        </p:txBody>
      </p:sp>
      <p:sp>
        <p:nvSpPr>
          <p:cNvPr id="53251"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D9AFC5-5974-6448-98C4-8D58D7B86272}" type="slidenum">
              <a:rPr lang="en-US" altLang="x-none" sz="1400">
                <a:latin typeface="Arial Black" charset="0"/>
              </a:rPr>
              <a:pPr eaLnBrk="1" hangingPunct="1"/>
              <a:t>35</a:t>
            </a:fld>
            <a:endParaRPr lang="en-US" altLang="x-none" sz="1400">
              <a:latin typeface="Arial Black"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x-none">
                <a:ea typeface="ＭＳ Ｐゴシック" charset="-128"/>
              </a:rPr>
              <a:t>Strategy #1: Brute Force</a:t>
            </a:r>
          </a:p>
        </p:txBody>
      </p:sp>
      <p:sp>
        <p:nvSpPr>
          <p:cNvPr id="54274" name="Rectangle 3"/>
          <p:cNvSpPr>
            <a:spLocks noGrp="1" noChangeArrowheads="1"/>
          </p:cNvSpPr>
          <p:nvPr>
            <p:ph idx="1"/>
          </p:nvPr>
        </p:nvSpPr>
        <p:spPr/>
        <p:txBody>
          <a:bodyPr/>
          <a:lstStyle/>
          <a:p>
            <a:r>
              <a:rPr lang="en-US" altLang="x-none">
                <a:ea typeface="ＭＳ Ｐゴシック" charset="-128"/>
              </a:rPr>
              <a:t>Most commonly used (but not necessarily the best)</a:t>
            </a:r>
          </a:p>
          <a:p>
            <a:r>
              <a:rPr lang="en-US" altLang="x-none">
                <a:ea typeface="ＭＳ Ｐゴシック" charset="-128"/>
              </a:rPr>
              <a:t>Used when all else fails</a:t>
            </a:r>
          </a:p>
          <a:p>
            <a:r>
              <a:rPr lang="en-US" altLang="x-none">
                <a:ea typeface="ＭＳ Ｐゴシック" charset="-128"/>
              </a:rPr>
              <a:t>Involves the use of memory dumps, run-time traces, and output statements</a:t>
            </a:r>
          </a:p>
          <a:p>
            <a:r>
              <a:rPr lang="en-US" altLang="x-none">
                <a:ea typeface="ＭＳ Ｐゴシック" charset="-128"/>
              </a:rPr>
              <a:t>Helped by debugging tools</a:t>
            </a:r>
          </a:p>
          <a:p>
            <a:pPr lvl="1"/>
            <a:r>
              <a:rPr lang="en-US" altLang="x-none">
                <a:ea typeface="ＭＳ Ｐゴシック" charset="-128"/>
              </a:rPr>
              <a:t>Breakpoints</a:t>
            </a:r>
          </a:p>
          <a:p>
            <a:pPr lvl="1"/>
            <a:r>
              <a:rPr lang="en-US" altLang="x-none">
                <a:ea typeface="ＭＳ Ｐゴシック" charset="-128"/>
              </a:rPr>
              <a:t>Step-by-step tracing</a:t>
            </a:r>
          </a:p>
          <a:p>
            <a:pPr lvl="1"/>
            <a:r>
              <a:rPr lang="en-US" altLang="x-none">
                <a:ea typeface="ＭＳ Ｐゴシック" charset="-128"/>
              </a:rPr>
              <a:t>Variable values / condition checking</a:t>
            </a:r>
          </a:p>
          <a:p>
            <a:pPr lvl="1"/>
            <a:r>
              <a:rPr lang="en-US" altLang="x-none">
                <a:ea typeface="ＭＳ Ｐゴシック" charset="-128"/>
              </a:rPr>
              <a:t>Watches</a:t>
            </a:r>
          </a:p>
        </p:txBody>
      </p:sp>
      <p:sp>
        <p:nvSpPr>
          <p:cNvPr id="5427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E8F19A-8AD0-2B4E-8877-F0076F9794B0}" type="slidenum">
              <a:rPr lang="en-US" altLang="x-none" sz="1400">
                <a:latin typeface="Arial Black" charset="0"/>
              </a:rPr>
              <a:pPr eaLnBrk="1" hangingPunct="1"/>
              <a:t>36</a:t>
            </a:fld>
            <a:endParaRPr lang="en-US" altLang="x-none" sz="1400">
              <a:latin typeface="Arial Black"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x-none">
                <a:ea typeface="ＭＳ Ｐゴシック" charset="-128"/>
              </a:rPr>
              <a:t>Strategy #2: Backtracking</a:t>
            </a:r>
          </a:p>
        </p:txBody>
      </p:sp>
      <p:sp>
        <p:nvSpPr>
          <p:cNvPr id="55298" name="Rectangle 3"/>
          <p:cNvSpPr>
            <a:spLocks noGrp="1" noChangeArrowheads="1"/>
          </p:cNvSpPr>
          <p:nvPr>
            <p:ph idx="1"/>
          </p:nvPr>
        </p:nvSpPr>
        <p:spPr/>
        <p:txBody>
          <a:bodyPr/>
          <a:lstStyle/>
          <a:p>
            <a:r>
              <a:rPr lang="en-US" altLang="x-none" sz="2000">
                <a:ea typeface="ＭＳ Ｐゴシック" charset="-128"/>
              </a:rPr>
              <a:t>Can be used successfully in small programs</a:t>
            </a:r>
          </a:p>
          <a:p>
            <a:r>
              <a:rPr lang="en-US" altLang="x-none" sz="2000">
                <a:ea typeface="ＭＳ Ｐゴシック" charset="-128"/>
              </a:rPr>
              <a:t>The method starts at the location where a symptom has been uncovered</a:t>
            </a:r>
          </a:p>
          <a:p>
            <a:r>
              <a:rPr lang="en-US" altLang="x-none" sz="2000">
                <a:ea typeface="ＭＳ Ｐゴシック" charset="-128"/>
              </a:rPr>
              <a:t>The source code is then traced backward (manually) until the location of the cause is found</a:t>
            </a:r>
          </a:p>
          <a:p>
            <a:r>
              <a:rPr lang="en-US" altLang="x-none" sz="2000">
                <a:ea typeface="ＭＳ Ｐゴシック" charset="-128"/>
              </a:rPr>
              <a:t>In large programs, the number of potential backward paths may become unmanageably large</a:t>
            </a:r>
          </a:p>
        </p:txBody>
      </p:sp>
      <p:sp>
        <p:nvSpPr>
          <p:cNvPr id="5529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78D6B89-02AA-0E43-A2B8-158EF0F102E8}" type="slidenum">
              <a:rPr lang="en-US" altLang="x-none" sz="1400">
                <a:latin typeface="Arial Black" charset="0"/>
              </a:rPr>
              <a:pPr eaLnBrk="1" hangingPunct="1"/>
              <a:t>37</a:t>
            </a:fld>
            <a:endParaRPr lang="en-US" altLang="x-none" sz="1400">
              <a:latin typeface="Arial Black"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x-none">
                <a:ea typeface="ＭＳ Ｐゴシック" charset="-128"/>
              </a:rPr>
              <a:t>Strategy #3: Cause Elimination</a:t>
            </a:r>
          </a:p>
        </p:txBody>
      </p:sp>
      <p:sp>
        <p:nvSpPr>
          <p:cNvPr id="56322" name="Rectangle 3"/>
          <p:cNvSpPr>
            <a:spLocks noGrp="1" noChangeArrowheads="1"/>
          </p:cNvSpPr>
          <p:nvPr>
            <p:ph idx="1"/>
          </p:nvPr>
        </p:nvSpPr>
        <p:spPr/>
        <p:txBody>
          <a:bodyPr/>
          <a:lstStyle/>
          <a:p>
            <a:pPr>
              <a:lnSpc>
                <a:spcPct val="80000"/>
              </a:lnSpc>
            </a:pPr>
            <a:r>
              <a:rPr lang="en-US" altLang="x-none" dirty="0">
                <a:ea typeface="ＭＳ Ｐゴシック" charset="-128"/>
              </a:rPr>
              <a:t>Involves the use of induction or deduction </a:t>
            </a:r>
          </a:p>
          <a:p>
            <a:pPr lvl="1">
              <a:lnSpc>
                <a:spcPct val="80000"/>
              </a:lnSpc>
            </a:pPr>
            <a:r>
              <a:rPr lang="en-US" altLang="x-none" dirty="0">
                <a:ea typeface="ＭＳ Ｐゴシック" charset="-128"/>
              </a:rPr>
              <a:t>Induction </a:t>
            </a:r>
            <a:r>
              <a:rPr lang="en-US" altLang="x-none" b="0" dirty="0">
                <a:ea typeface="ＭＳ Ｐゴシック" charset="-128"/>
              </a:rPr>
              <a:t>(specific to general): Device a hypothesis, Prove the hypothesis </a:t>
            </a:r>
          </a:p>
          <a:p>
            <a:pPr lvl="1">
              <a:lnSpc>
                <a:spcPct val="80000"/>
              </a:lnSpc>
            </a:pPr>
            <a:r>
              <a:rPr lang="en-US" altLang="x-none" dirty="0">
                <a:ea typeface="ＭＳ Ｐゴシック" charset="-128"/>
              </a:rPr>
              <a:t>Deduction</a:t>
            </a:r>
            <a:r>
              <a:rPr lang="en-US" altLang="x-none" b="0" dirty="0">
                <a:ea typeface="ＭＳ Ｐゴシック" charset="-128"/>
              </a:rPr>
              <a:t> (general to specific): Enumerate the possible causes or hypotheses, Use the data to eliminate possible causes</a:t>
            </a:r>
          </a:p>
          <a:p>
            <a:pPr lvl="1">
              <a:lnSpc>
                <a:spcPct val="80000"/>
              </a:lnSpc>
            </a:pPr>
            <a:endParaRPr lang="en-US" altLang="x-none" b="0" dirty="0">
              <a:ea typeface="ＭＳ Ｐゴシック" charset="-128"/>
            </a:endParaRPr>
          </a:p>
          <a:p>
            <a:pPr lvl="1">
              <a:lnSpc>
                <a:spcPct val="80000"/>
              </a:lnSpc>
            </a:pPr>
            <a:r>
              <a:rPr lang="en-US" altLang="x-none" b="0" dirty="0" err="1">
                <a:ea typeface="ＭＳ Ｐゴシック" charset="-128"/>
              </a:rPr>
              <a:t>Rubberducking</a:t>
            </a:r>
            <a:endParaRPr lang="en-US" altLang="x-none" b="0" dirty="0">
              <a:ea typeface="ＭＳ Ｐゴシック" charset="-128"/>
            </a:endParaRPr>
          </a:p>
          <a:p>
            <a:pPr lvl="2">
              <a:lnSpc>
                <a:spcPct val="80000"/>
              </a:lnSpc>
            </a:pPr>
            <a:r>
              <a:rPr lang="en-US" altLang="x-none" b="0" dirty="0">
                <a:ea typeface="ＭＳ Ｐゴシック" charset="-128"/>
              </a:rPr>
              <a:t>Force yourself to explain something, line-by-line, to a rubber duck…</a:t>
            </a:r>
          </a:p>
        </p:txBody>
      </p:sp>
      <p:sp>
        <p:nvSpPr>
          <p:cNvPr id="5632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CB09178-FB30-4A4C-B4A2-8651D2EAC826}" type="slidenum">
              <a:rPr lang="en-US" altLang="x-none" sz="1400">
                <a:latin typeface="Arial Black" charset="0"/>
              </a:rPr>
              <a:pPr eaLnBrk="1" hangingPunct="1"/>
              <a:t>38</a:t>
            </a:fld>
            <a:endParaRPr lang="en-US" altLang="x-none" sz="1400">
              <a:latin typeface="Arial Black"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Debugging - Induction</a:t>
            </a:r>
          </a:p>
        </p:txBody>
      </p:sp>
      <p:sp>
        <p:nvSpPr>
          <p:cNvPr id="57346" name="Content Placeholder 2"/>
          <p:cNvSpPr>
            <a:spLocks noGrp="1"/>
          </p:cNvSpPr>
          <p:nvPr>
            <p:ph idx="1"/>
          </p:nvPr>
        </p:nvSpPr>
        <p:spPr/>
        <p:txBody>
          <a:bodyPr/>
          <a:lstStyle/>
          <a:p>
            <a:r>
              <a:rPr lang="en-US" altLang="x-none">
                <a:ea typeface="ＭＳ Ｐゴシック" charset="-128"/>
              </a:rPr>
              <a:t>Locate, Organize, Device a hypothesis, Prove the hypothesis </a:t>
            </a:r>
          </a:p>
        </p:txBody>
      </p:sp>
      <p:sp>
        <p:nvSpPr>
          <p:cNvPr id="573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0C0D73D-DB62-8D47-A54D-AD5846F52DF9}" type="slidenum">
              <a:rPr lang="en-US" altLang="x-none" sz="1400">
                <a:latin typeface="Arial Black" charset="0"/>
              </a:rPr>
              <a:pPr eaLnBrk="1" hangingPunct="1"/>
              <a:t>39</a:t>
            </a:fld>
            <a:endParaRPr lang="en-US" altLang="x-none" sz="1400">
              <a:latin typeface="Arial Black" charset="0"/>
            </a:endParaRPr>
          </a:p>
        </p:txBody>
      </p:sp>
      <p:pic>
        <p:nvPicPr>
          <p:cNvPr id="573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2230" y="2473181"/>
            <a:ext cx="6962775"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4392" y="4344843"/>
            <a:ext cx="2971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a:cxnSpLocks noChangeShapeType="1"/>
            <a:stCxn id="57349" idx="0"/>
          </p:cNvCxnSpPr>
          <p:nvPr/>
        </p:nvCxnSpPr>
        <p:spPr bwMode="auto">
          <a:xfrm flipV="1">
            <a:off x="4530292" y="3481243"/>
            <a:ext cx="25400" cy="86360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x-none">
                <a:ea typeface="ＭＳ Ｐゴシック" charset="-128"/>
              </a:rPr>
              <a:t>The Mapping Problem</a:t>
            </a:r>
          </a:p>
        </p:txBody>
      </p:sp>
      <p:sp>
        <p:nvSpPr>
          <p:cNvPr id="23554" name="Rectangle 3"/>
          <p:cNvSpPr>
            <a:spLocks noGrp="1" noChangeArrowheads="1"/>
          </p:cNvSpPr>
          <p:nvPr>
            <p:ph idx="1"/>
          </p:nvPr>
        </p:nvSpPr>
        <p:spPr/>
        <p:txBody>
          <a:bodyPr/>
          <a:lstStyle/>
          <a:p>
            <a:pPr>
              <a:lnSpc>
                <a:spcPct val="90000"/>
              </a:lnSpc>
            </a:pPr>
            <a:r>
              <a:rPr lang="en-US" altLang="x-none" sz="2000">
                <a:ea typeface="ＭＳ Ｐゴシック" charset="-128"/>
              </a:rPr>
              <a:t>Architecture-based development provides a unique twist on the classic problem</a:t>
            </a:r>
          </a:p>
          <a:p>
            <a:pPr lvl="1">
              <a:lnSpc>
                <a:spcPct val="90000"/>
              </a:lnSpc>
            </a:pPr>
            <a:r>
              <a:rPr lang="en-US" altLang="x-none">
                <a:ea typeface="ＭＳ Ｐゴシック" charset="-128"/>
              </a:rPr>
              <a:t>It becomes, in large measure, a </a:t>
            </a:r>
            <a:r>
              <a:rPr lang="en-US" altLang="x-none" i="1">
                <a:ea typeface="ＭＳ Ｐゴシック" charset="-128"/>
              </a:rPr>
              <a:t>mapping </a:t>
            </a:r>
            <a:r>
              <a:rPr lang="en-US" altLang="x-none">
                <a:ea typeface="ＭＳ Ｐゴシック" charset="-128"/>
              </a:rPr>
              <a:t>activity</a:t>
            </a:r>
          </a:p>
          <a:p>
            <a:pPr>
              <a:lnSpc>
                <a:spcPct val="90000"/>
              </a:lnSpc>
            </a:pPr>
            <a:endParaRPr lang="en-US" altLang="x-none" sz="2000">
              <a:ea typeface="ＭＳ Ｐゴシック" charset="-128"/>
            </a:endParaRPr>
          </a:p>
          <a:p>
            <a:pPr>
              <a:lnSpc>
                <a:spcPct val="90000"/>
              </a:lnSpc>
            </a:pPr>
            <a:endParaRPr lang="en-US" altLang="x-none" sz="2000">
              <a:ea typeface="ＭＳ Ｐゴシック" charset="-128"/>
            </a:endParaRPr>
          </a:p>
          <a:p>
            <a:pPr>
              <a:lnSpc>
                <a:spcPct val="90000"/>
              </a:lnSpc>
            </a:pPr>
            <a:endParaRPr lang="en-US" altLang="x-none" sz="2000">
              <a:ea typeface="ＭＳ Ｐゴシック" charset="-128"/>
            </a:endParaRPr>
          </a:p>
          <a:p>
            <a:pPr>
              <a:lnSpc>
                <a:spcPct val="90000"/>
              </a:lnSpc>
            </a:pPr>
            <a:endParaRPr lang="en-US" altLang="x-none" sz="2000">
              <a:ea typeface="ＭＳ Ｐゴシック" charset="-128"/>
            </a:endParaRPr>
          </a:p>
          <a:p>
            <a:pPr>
              <a:lnSpc>
                <a:spcPct val="90000"/>
              </a:lnSpc>
            </a:pPr>
            <a:endParaRPr lang="en-US" altLang="x-none" sz="2000">
              <a:ea typeface="ＭＳ Ｐゴシック" charset="-128"/>
            </a:endParaRPr>
          </a:p>
          <a:p>
            <a:pPr>
              <a:lnSpc>
                <a:spcPct val="90000"/>
              </a:lnSpc>
            </a:pPr>
            <a:r>
              <a:rPr lang="en-US" altLang="x-none" sz="2000">
                <a:ea typeface="ＭＳ Ｐゴシック" charset="-128"/>
              </a:rPr>
              <a:t>Maintaining mapping means ensuring that our architectural intent is reflected in our constructed systems</a:t>
            </a:r>
          </a:p>
        </p:txBody>
      </p:sp>
      <p:sp>
        <p:nvSpPr>
          <p:cNvPr id="2355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E5F639F-DFD6-874D-B32F-46307FB6B1E4}" type="slidenum">
              <a:rPr lang="en-US" altLang="x-none" sz="1400">
                <a:latin typeface="Arial Black" charset="0"/>
              </a:rPr>
              <a:pPr eaLnBrk="1" hangingPunct="1"/>
              <a:t>4</a:t>
            </a:fld>
            <a:endParaRPr lang="en-US" altLang="x-none" sz="1400">
              <a:latin typeface="Arial Black" charset="0"/>
            </a:endParaRPr>
          </a:p>
        </p:txBody>
      </p:sp>
      <p:sp>
        <p:nvSpPr>
          <p:cNvPr id="140292" name="Cloud"/>
          <p:cNvSpPr>
            <a:spLocks noChangeAspect="1" noEditPoints="1" noChangeArrowheads="1"/>
          </p:cNvSpPr>
          <p:nvPr/>
        </p:nvSpPr>
        <p:spPr bwMode="auto">
          <a:xfrm>
            <a:off x="2590800" y="3213101"/>
            <a:ext cx="2362200" cy="1395413"/>
          </a:xfrm>
          <a:custGeom>
            <a:avLst/>
            <a:gdLst>
              <a:gd name="T0" fmla="*/ 7327 w 21600"/>
              <a:gd name="T1" fmla="*/ 697707 h 21600"/>
              <a:gd name="T2" fmla="*/ 1181100 w 21600"/>
              <a:gd name="T3" fmla="*/ 1393927 h 21600"/>
              <a:gd name="T4" fmla="*/ 2360232 w 21600"/>
              <a:gd name="T5" fmla="*/ 697707 h 21600"/>
              <a:gd name="T6" fmla="*/ 1181100 w 21600"/>
              <a:gd name="T7" fmla="*/ 79784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7"/>
              </a:srgbClr>
            </a:outerShdw>
          </a:effectLst>
        </p:spPr>
        <p:txBody>
          <a:bodyPr anchor="ctr"/>
          <a:lstStyle/>
          <a:p>
            <a:pPr algn="ctr">
              <a:defRPr/>
            </a:pPr>
            <a:r>
              <a:rPr lang="en-US">
                <a:ea typeface="ＭＳ Ｐゴシック" charset="0"/>
                <a:cs typeface="ＭＳ Ｐゴシック" charset="0"/>
              </a:rPr>
              <a:t>Design</a:t>
            </a:r>
            <a:br>
              <a:rPr lang="en-US">
                <a:ea typeface="ＭＳ Ｐゴシック" charset="0"/>
                <a:cs typeface="ＭＳ Ｐゴシック" charset="0"/>
              </a:rPr>
            </a:br>
            <a:r>
              <a:rPr lang="en-US">
                <a:ea typeface="ＭＳ Ｐゴシック" charset="0"/>
                <a:cs typeface="ＭＳ Ｐゴシック" charset="0"/>
              </a:rPr>
              <a:t>Decisions</a:t>
            </a:r>
          </a:p>
        </p:txBody>
      </p:sp>
      <p:sp>
        <p:nvSpPr>
          <p:cNvPr id="140294" name="Cloud"/>
          <p:cNvSpPr>
            <a:spLocks noChangeAspect="1" noEditPoints="1" noChangeArrowheads="1"/>
          </p:cNvSpPr>
          <p:nvPr/>
        </p:nvSpPr>
        <p:spPr bwMode="auto">
          <a:xfrm>
            <a:off x="6172200" y="3213101"/>
            <a:ext cx="3733800" cy="1395413"/>
          </a:xfrm>
          <a:custGeom>
            <a:avLst/>
            <a:gdLst>
              <a:gd name="T0" fmla="*/ 11582 w 21600"/>
              <a:gd name="T1" fmla="*/ 697707 h 21600"/>
              <a:gd name="T2" fmla="*/ 1866900 w 21600"/>
              <a:gd name="T3" fmla="*/ 1393927 h 21600"/>
              <a:gd name="T4" fmla="*/ 3730689 w 21600"/>
              <a:gd name="T5" fmla="*/ 697707 h 21600"/>
              <a:gd name="T6" fmla="*/ 1866900 w 21600"/>
              <a:gd name="T7" fmla="*/ 79784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7"/>
              </a:srgbClr>
            </a:outerShdw>
          </a:effectLst>
        </p:spPr>
        <p:txBody>
          <a:bodyPr anchor="ctr"/>
          <a:lstStyle/>
          <a:p>
            <a:pPr algn="ctr">
              <a:defRPr/>
            </a:pPr>
            <a:r>
              <a:rPr lang="en-US">
                <a:ea typeface="ＭＳ Ｐゴシック" charset="0"/>
                <a:cs typeface="ＭＳ Ｐゴシック" charset="0"/>
              </a:rPr>
              <a:t>Implementation</a:t>
            </a:r>
            <a:br>
              <a:rPr lang="en-US">
                <a:ea typeface="ＭＳ Ｐゴシック" charset="0"/>
                <a:cs typeface="ＭＳ Ｐゴシック" charset="0"/>
              </a:rPr>
            </a:br>
            <a:r>
              <a:rPr lang="en-US">
                <a:ea typeface="ＭＳ Ｐゴシック" charset="0"/>
                <a:cs typeface="ＭＳ Ｐゴシック" charset="0"/>
              </a:rPr>
              <a:t>Artifacts</a:t>
            </a:r>
          </a:p>
        </p:txBody>
      </p:sp>
      <p:sp>
        <p:nvSpPr>
          <p:cNvPr id="140295" name="AutoShape 7"/>
          <p:cNvSpPr>
            <a:spLocks noChangeArrowheads="1"/>
          </p:cNvSpPr>
          <p:nvPr/>
        </p:nvSpPr>
        <p:spPr bwMode="auto">
          <a:xfrm>
            <a:off x="4800600" y="3441700"/>
            <a:ext cx="1752600" cy="457200"/>
          </a:xfrm>
          <a:prstGeom prst="rightArrow">
            <a:avLst>
              <a:gd name="adj1" fmla="val 50000"/>
              <a:gd name="adj2" fmla="val 958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40297" name="AutoShape 9"/>
          <p:cNvSpPr>
            <a:spLocks noChangeArrowheads="1"/>
          </p:cNvSpPr>
          <p:nvPr/>
        </p:nvSpPr>
        <p:spPr bwMode="auto">
          <a:xfrm>
            <a:off x="4648200" y="3898900"/>
            <a:ext cx="1752600" cy="381000"/>
          </a:xfrm>
          <a:prstGeom prst="leftArrow">
            <a:avLst>
              <a:gd name="adj1" fmla="val 50000"/>
              <a:gd name="adj2" fmla="val 115000"/>
            </a:avLst>
          </a:prstGeom>
          <a:solidFill>
            <a:schemeClr val="accent1">
              <a:alpha val="50000"/>
            </a:schemeClr>
          </a:solidFill>
          <a:ln w="9525">
            <a:solidFill>
              <a:schemeClr val="tx1"/>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ＭＳ Ｐゴシック"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Debugging - Deduction</a:t>
            </a:r>
          </a:p>
        </p:txBody>
      </p:sp>
      <p:sp>
        <p:nvSpPr>
          <p:cNvPr id="59394" name="Content Placeholder 2"/>
          <p:cNvSpPr>
            <a:spLocks noGrp="1"/>
          </p:cNvSpPr>
          <p:nvPr>
            <p:ph idx="1"/>
          </p:nvPr>
        </p:nvSpPr>
        <p:spPr/>
        <p:txBody>
          <a:bodyPr/>
          <a:lstStyle/>
          <a:p>
            <a:r>
              <a:rPr lang="en-US" altLang="x-none">
                <a:ea typeface="ＭＳ Ｐゴシック" charset="-128"/>
              </a:rPr>
              <a:t>Enumerate the possible causes or hypotheses, Use the data to eliminate possible causes, Refine, Prove…</a:t>
            </a:r>
          </a:p>
        </p:txBody>
      </p:sp>
      <p:sp>
        <p:nvSpPr>
          <p:cNvPr id="5939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09C013A-CF06-1A43-AD95-DDC2DF349417}" type="slidenum">
              <a:rPr lang="en-US" altLang="x-none" sz="1400">
                <a:latin typeface="Arial Black" charset="0"/>
              </a:rPr>
              <a:pPr eaLnBrk="1" hangingPunct="1"/>
              <a:t>40</a:t>
            </a:fld>
            <a:endParaRPr lang="en-US" altLang="x-none" sz="1400">
              <a:latin typeface="Arial Black" charset="0"/>
            </a:endParaRPr>
          </a:p>
        </p:txBody>
      </p:sp>
      <p:pic>
        <p:nvPicPr>
          <p:cNvPr id="5939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14614" y="2550392"/>
            <a:ext cx="5761037"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x-none">
                <a:ea typeface="ＭＳ Ｐゴシック" charset="-128"/>
              </a:rPr>
              <a:t>Three Questions to ask Before Correcting the Error</a:t>
            </a:r>
          </a:p>
        </p:txBody>
      </p:sp>
      <p:sp>
        <p:nvSpPr>
          <p:cNvPr id="50178" name="Rectangle 3"/>
          <p:cNvSpPr>
            <a:spLocks noGrp="1" noChangeArrowheads="1"/>
          </p:cNvSpPr>
          <p:nvPr>
            <p:ph idx="1"/>
          </p:nvPr>
        </p:nvSpPr>
        <p:spPr/>
        <p:txBody>
          <a:bodyPr/>
          <a:lstStyle/>
          <a:p>
            <a:pPr>
              <a:lnSpc>
                <a:spcPct val="90000"/>
              </a:lnSpc>
            </a:pPr>
            <a:r>
              <a:rPr lang="en-US" altLang="x-none" sz="2000" dirty="0">
                <a:ea typeface="ＭＳ Ｐゴシック" charset="-128"/>
              </a:rPr>
              <a:t>Is the cause of the bug reproduced in another part of the program?</a:t>
            </a:r>
          </a:p>
          <a:p>
            <a:pPr lvl="1">
              <a:lnSpc>
                <a:spcPct val="90000"/>
              </a:lnSpc>
            </a:pPr>
            <a:r>
              <a:rPr lang="en-US" altLang="x-none" sz="1600" dirty="0">
                <a:ea typeface="ＭＳ Ｐゴシック" charset="-128"/>
              </a:rPr>
              <a:t>Similar errors may be occurring in other parts of the program</a:t>
            </a:r>
          </a:p>
          <a:p>
            <a:pPr>
              <a:lnSpc>
                <a:spcPct val="90000"/>
              </a:lnSpc>
            </a:pPr>
            <a:r>
              <a:rPr lang="en-US" altLang="x-none" sz="2000" dirty="0">
                <a:ea typeface="ＭＳ Ｐゴシック" charset="-128"/>
              </a:rPr>
              <a:t>What next bug might be introduced by the fix that I</a:t>
            </a:r>
            <a:r>
              <a:rPr lang="en-US" altLang="ja-JP" sz="2000" dirty="0">
                <a:ea typeface="ＭＳ Ｐゴシック" charset="-128"/>
              </a:rPr>
              <a:t>’m about to make?</a:t>
            </a:r>
          </a:p>
          <a:p>
            <a:pPr lvl="1">
              <a:lnSpc>
                <a:spcPct val="90000"/>
              </a:lnSpc>
            </a:pPr>
            <a:r>
              <a:rPr lang="en-US" altLang="x-none" sz="1800" dirty="0">
                <a:ea typeface="ＭＳ Ｐゴシック" charset="-128"/>
              </a:rPr>
              <a:t>Assess the coupling of logic and data structures related to the fix</a:t>
            </a:r>
          </a:p>
          <a:p>
            <a:pPr>
              <a:lnSpc>
                <a:spcPct val="90000"/>
              </a:lnSpc>
            </a:pPr>
            <a:r>
              <a:rPr lang="en-US" altLang="x-none" sz="2000" dirty="0">
                <a:ea typeface="ＭＳ Ｐゴシック" charset="-128"/>
              </a:rPr>
              <a:t>What could we have done to prevent this bug in the first place?</a:t>
            </a:r>
          </a:p>
        </p:txBody>
      </p:sp>
      <p:sp>
        <p:nvSpPr>
          <p:cNvPr id="6144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AE399FC-3F8C-8B4D-A5F5-1E8B5FD1BE6A}" type="slidenum">
              <a:rPr lang="en-US" altLang="x-none" sz="1400">
                <a:latin typeface="Arial Black" charset="0"/>
              </a:rPr>
              <a:pPr eaLnBrk="1" hangingPunct="1"/>
              <a:t>41</a:t>
            </a:fld>
            <a:endParaRPr lang="en-US" altLang="x-none" sz="1400">
              <a:latin typeface="Arial Black" charset="0"/>
            </a:endParaRPr>
          </a:p>
        </p:txBody>
      </p:sp>
      <p:sp>
        <p:nvSpPr>
          <p:cNvPr id="272388" name="Text Box 4"/>
          <p:cNvSpPr txBox="1">
            <a:spLocks noChangeArrowheads="1"/>
          </p:cNvSpPr>
          <p:nvPr/>
        </p:nvSpPr>
        <p:spPr bwMode="auto">
          <a:xfrm>
            <a:off x="10226675" y="6400800"/>
            <a:ext cx="37863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ea typeface="ＭＳ Ｐゴシック" charset="0"/>
                <a:cs typeface="ＭＳ Ｐゴシック" charset="0"/>
                <a:sym typeface="Wingdings" charset="0"/>
              </a:rPr>
              <a:t></a:t>
            </a:r>
            <a:endParaRPr lang="en-US">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cap="none">
                <a:ea typeface="ＭＳ Ｐゴシック" charset="-128"/>
              </a:rPr>
              <a:t>Deployment</a:t>
            </a:r>
          </a:p>
        </p:txBody>
      </p:sp>
      <p:sp>
        <p:nvSpPr>
          <p:cNvPr id="63490" name="Text Placeholder 5"/>
          <p:cNvSpPr>
            <a:spLocks noGrp="1"/>
          </p:cNvSpPr>
          <p:nvPr>
            <p:ph type="body" idx="1"/>
          </p:nvPr>
        </p:nvSpPr>
        <p:spPr/>
        <p:txBody>
          <a:bodyPr/>
          <a:lstStyle/>
          <a:p>
            <a:r>
              <a:rPr lang="en-US" altLang="x-none">
                <a:ea typeface="ＭＳ Ｐゴシック" charset="-128"/>
              </a:rPr>
              <a:t>Release Management</a:t>
            </a:r>
          </a:p>
        </p:txBody>
      </p:sp>
      <p:sp>
        <p:nvSpPr>
          <p:cNvPr id="634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4EE5C9F-94BE-AC40-A0CF-2096E0810ED7}" type="slidenum">
              <a:rPr lang="en-US" altLang="x-none" sz="1400">
                <a:latin typeface="Arial Black" charset="0"/>
              </a:rPr>
              <a:pPr eaLnBrk="1" hangingPunct="1"/>
              <a:t>42</a:t>
            </a:fld>
            <a:endParaRPr lang="en-US" altLang="x-none" sz="1400">
              <a:latin typeface="Arial Black"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defRPr/>
            </a:pPr>
            <a:r>
              <a:rPr lang="en-US"/>
              <a:t>Common Release Problems</a:t>
            </a:r>
            <a:endParaRPr lang="en-US" sz="3200" baseline="30000"/>
          </a:p>
        </p:txBody>
      </p:sp>
      <p:sp>
        <p:nvSpPr>
          <p:cNvPr id="2" name="Platshållare för innehåll 1">
            <a:extLst>
              <a:ext uri="{FF2B5EF4-FFF2-40B4-BE49-F238E27FC236}">
                <a16:creationId xmlns:a16="http://schemas.microsoft.com/office/drawing/2014/main" id="{41AF5583-3305-4EC9-90D3-E177D363124D}"/>
              </a:ext>
            </a:extLst>
          </p:cNvPr>
          <p:cNvSpPr>
            <a:spLocks noGrp="1"/>
          </p:cNvSpPr>
          <p:nvPr>
            <p:ph idx="1"/>
          </p:nvPr>
        </p:nvSpPr>
        <p:spPr/>
        <p:txBody>
          <a:bodyPr>
            <a:normAutofit/>
          </a:bodyPr>
          <a:lstStyle/>
          <a:p>
            <a:pPr>
              <a:buClr>
                <a:schemeClr val="tx1"/>
              </a:buClr>
            </a:pPr>
            <a:r>
              <a:rPr lang="en-US" altLang="x-none" dirty="0">
                <a:ea typeface="ＭＳ Ｐゴシック" charset="-128"/>
              </a:rPr>
              <a:t>Take too long – impacts revenue</a:t>
            </a:r>
          </a:p>
          <a:p>
            <a:pPr>
              <a:buClr>
                <a:schemeClr val="tx1"/>
              </a:buClr>
            </a:pPr>
            <a:r>
              <a:rPr lang="en-US" altLang="x-none" dirty="0">
                <a:ea typeface="ＭＳ Ｐゴシック" charset="-128"/>
              </a:rPr>
              <a:t>Unpredictable – impacts dependent plans</a:t>
            </a:r>
          </a:p>
          <a:p>
            <a:pPr>
              <a:buClr>
                <a:schemeClr val="tx1"/>
              </a:buClr>
            </a:pPr>
            <a:r>
              <a:rPr lang="en-US" altLang="x-none" dirty="0">
                <a:ea typeface="ＭＳ Ｐゴシック" charset="-128"/>
              </a:rPr>
              <a:t>Poor quality – impacts support</a:t>
            </a:r>
          </a:p>
          <a:p>
            <a:pPr>
              <a:buClr>
                <a:schemeClr val="tx1"/>
              </a:buClr>
            </a:pPr>
            <a:r>
              <a:rPr lang="en-US" altLang="x-none" dirty="0">
                <a:ea typeface="ＭＳ Ｐゴシック" charset="-128"/>
              </a:rPr>
              <a:t>Not useful – impacts revenue</a:t>
            </a:r>
          </a:p>
          <a:p>
            <a:pPr>
              <a:buClr>
                <a:schemeClr val="tx1"/>
              </a:buClr>
            </a:pPr>
            <a:r>
              <a:rPr lang="en-US" altLang="x-none" dirty="0">
                <a:ea typeface="ＭＳ Ｐゴシック" charset="-128"/>
              </a:rPr>
              <a:t>Contents unplanned – impacts integrity</a:t>
            </a:r>
          </a:p>
          <a:p>
            <a:pPr>
              <a:buClr>
                <a:schemeClr val="tx1"/>
              </a:buClr>
            </a:pPr>
            <a:r>
              <a:rPr lang="en-US" altLang="x-none" dirty="0">
                <a:ea typeface="ＭＳ Ｐゴシック" charset="-128"/>
              </a:rPr>
              <a:t>Contents uncontrolled – impacts reliability</a:t>
            </a:r>
          </a:p>
          <a:p>
            <a:pPr>
              <a:buClr>
                <a:schemeClr val="tx1"/>
              </a:buClr>
            </a:pPr>
            <a:r>
              <a:rPr lang="en-US" altLang="x-none" dirty="0">
                <a:ea typeface="ＭＳ Ｐゴシック" charset="-128"/>
              </a:rPr>
              <a:t>Overlooked distribution/installation – impacts support</a:t>
            </a:r>
            <a:endParaRPr lang="sv-SE" dirty="0">
              <a:ea typeface="ＭＳ Ｐゴシック" charset="-128"/>
            </a:endParaRPr>
          </a:p>
        </p:txBody>
      </p:sp>
      <p:sp>
        <p:nvSpPr>
          <p:cNvPr id="64515" name="Slide Number Placeholder 5"/>
          <p:cNvSpPr>
            <a:spLocks noGrp="1"/>
          </p:cNvSpPr>
          <p:nvPr>
            <p:ph type="sldNum" sz="quarter" idx="4294967295"/>
          </p:nvPr>
        </p:nvSpPr>
        <p:spPr>
          <a:xfrm>
            <a:off x="11053763" y="6886575"/>
            <a:ext cx="11382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F24D391-C6D2-F643-AE7B-F68888D0A1BD}" type="slidenum">
              <a:rPr lang="en-US" altLang="x-none" sz="1400">
                <a:latin typeface="Arial Black" charset="0"/>
              </a:rPr>
              <a:pPr eaLnBrk="1" hangingPunct="1"/>
              <a:t>43</a:t>
            </a:fld>
            <a:endParaRPr lang="en-US" altLang="x-none" sz="1400">
              <a:latin typeface="Arial Black" charset="0"/>
            </a:endParaRPr>
          </a:p>
        </p:txBody>
      </p:sp>
      <p:sp>
        <p:nvSpPr>
          <p:cNvPr id="112644" name="Text Box 4"/>
          <p:cNvSpPr txBox="1">
            <a:spLocks noChangeArrowheads="1"/>
          </p:cNvSpPr>
          <p:nvPr/>
        </p:nvSpPr>
        <p:spPr bwMode="auto">
          <a:xfrm>
            <a:off x="0" y="6114411"/>
            <a:ext cx="8077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000" dirty="0" err="1"/>
              <a:t>Cowham</a:t>
            </a:r>
            <a:r>
              <a:rPr lang="en-US" altLang="x-none" sz="1000" dirty="0"/>
              <a:t>, Robert. </a:t>
            </a:r>
            <a:r>
              <a:rPr lang="ja-JP" altLang="en-US" sz="1000" dirty="0"/>
              <a:t>“</a:t>
            </a:r>
            <a:r>
              <a:rPr lang="en-US" altLang="ja-JP" sz="1000" dirty="0"/>
              <a:t>Release Management – Making it Lean and Agile</a:t>
            </a:r>
            <a:r>
              <a:rPr lang="ja-JP" altLang="en-US" sz="1000" dirty="0"/>
              <a:t>”</a:t>
            </a:r>
            <a:r>
              <a:rPr lang="en-US" altLang="ja-JP" sz="1000" dirty="0"/>
              <a:t>  CM Crossroads, Aug 16, 2004 </a:t>
            </a:r>
            <a:r>
              <a:rPr lang="en-US" altLang="ja-JP" sz="1000" dirty="0">
                <a:solidFill>
                  <a:srgbClr val="000099"/>
                </a:solidFill>
                <a:hlinkClick r:id="rId2"/>
              </a:rPr>
              <a:t>http://www.cmcrossroads.com/ubbthreads/showflat.php?Cat=&amp;Number=31243</a:t>
            </a:r>
            <a:endParaRPr lang="en-US" altLang="x-none" sz="1000" dirty="0">
              <a:solidFill>
                <a:srgbClr val="00009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x-none">
                <a:ea typeface="ＭＳ Ｐゴシック" charset="-128"/>
              </a:rPr>
              <a:t>The Challenge</a:t>
            </a:r>
          </a:p>
        </p:txBody>
      </p:sp>
      <p:sp>
        <p:nvSpPr>
          <p:cNvPr id="65538" name="Rectangle 3"/>
          <p:cNvSpPr>
            <a:spLocks noGrp="1" noChangeArrowheads="1"/>
          </p:cNvSpPr>
          <p:nvPr>
            <p:ph idx="1"/>
          </p:nvPr>
        </p:nvSpPr>
        <p:spPr/>
        <p:txBody>
          <a:bodyPr/>
          <a:lstStyle/>
          <a:p>
            <a:pPr>
              <a:lnSpc>
                <a:spcPct val="80000"/>
              </a:lnSpc>
              <a:buClr>
                <a:schemeClr val="tx1"/>
              </a:buClr>
              <a:buSzPct val="110000"/>
              <a:buFontTx/>
              <a:buNone/>
            </a:pPr>
            <a:r>
              <a:rPr lang="en-US" altLang="x-none" sz="2900">
                <a:solidFill>
                  <a:srgbClr val="000099"/>
                </a:solidFill>
                <a:ea typeface="ＭＳ Ｐゴシック" charset="-128"/>
              </a:rPr>
              <a:t>Time to Market vs Features vs Quality</a:t>
            </a:r>
          </a:p>
          <a:p>
            <a:pPr lvl="1">
              <a:lnSpc>
                <a:spcPct val="80000"/>
              </a:lnSpc>
              <a:buClr>
                <a:schemeClr val="tx1"/>
              </a:buClr>
              <a:buSzPct val="110000"/>
            </a:pPr>
            <a:r>
              <a:rPr lang="en-US" altLang="x-none">
                <a:ea typeface="ＭＳ Ｐゴシック" charset="-128"/>
              </a:rPr>
              <a:t>Only one top priority</a:t>
            </a:r>
          </a:p>
          <a:p>
            <a:pPr lvl="1">
              <a:lnSpc>
                <a:spcPct val="80000"/>
              </a:lnSpc>
              <a:buClr>
                <a:schemeClr val="tx1"/>
              </a:buClr>
              <a:buSzPct val="110000"/>
            </a:pPr>
            <a:r>
              <a:rPr lang="en-US" altLang="x-none">
                <a:ea typeface="ＭＳ Ｐゴシック" charset="-128"/>
              </a:rPr>
              <a:t>Balance – don</a:t>
            </a:r>
            <a:r>
              <a:rPr lang="ja-JP" altLang="en-US">
                <a:ea typeface="ＭＳ Ｐゴシック" charset="-128"/>
              </a:rPr>
              <a:t>’</a:t>
            </a:r>
            <a:r>
              <a:rPr lang="en-US" altLang="ja-JP">
                <a:ea typeface="ＭＳ Ｐゴシック" charset="-128"/>
              </a:rPr>
              <a:t>t ignore the other two</a:t>
            </a:r>
          </a:p>
          <a:p>
            <a:pPr lvl="1">
              <a:lnSpc>
                <a:spcPct val="80000"/>
              </a:lnSpc>
              <a:buClr>
                <a:schemeClr val="tx1"/>
              </a:buClr>
              <a:buSzPct val="110000"/>
            </a:pPr>
            <a:r>
              <a:rPr lang="en-US" altLang="x-none">
                <a:ea typeface="ＭＳ Ｐゴシック" charset="-128"/>
              </a:rPr>
              <a:t>Release criteria reflect priorities</a:t>
            </a:r>
          </a:p>
        </p:txBody>
      </p:sp>
      <p:sp>
        <p:nvSpPr>
          <p:cNvPr id="6553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BD78CE3-9067-2144-9EAB-6EAEF9809F34}" type="slidenum">
              <a:rPr lang="en-US" altLang="x-none" sz="1400">
                <a:latin typeface="Arial Black" charset="0"/>
              </a:rPr>
              <a:pPr eaLnBrk="1" hangingPunct="1"/>
              <a:t>44</a:t>
            </a:fld>
            <a:endParaRPr lang="en-US" altLang="x-none" sz="1400">
              <a:latin typeface="Arial Black" charset="0"/>
            </a:endParaRPr>
          </a:p>
        </p:txBody>
      </p:sp>
      <p:sp>
        <p:nvSpPr>
          <p:cNvPr id="168964" name="Text Box 4"/>
          <p:cNvSpPr txBox="1">
            <a:spLocks noChangeArrowheads="1"/>
          </p:cNvSpPr>
          <p:nvPr/>
        </p:nvSpPr>
        <p:spPr bwMode="auto">
          <a:xfrm>
            <a:off x="3110345" y="3629401"/>
            <a:ext cx="3276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336699"/>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400" b="1" dirty="0">
                <a:solidFill>
                  <a:srgbClr val="000099"/>
                </a:solidFill>
                <a:ea typeface="ＭＳ Ｐゴシック" charset="0"/>
                <a:cs typeface="ＭＳ Ｐゴシック" charset="0"/>
              </a:rPr>
              <a:t>Time to Market</a:t>
            </a:r>
          </a:p>
        </p:txBody>
      </p:sp>
      <p:sp>
        <p:nvSpPr>
          <p:cNvPr id="168967" name="AutoShape 7"/>
          <p:cNvSpPr>
            <a:spLocks noChangeArrowheads="1"/>
          </p:cNvSpPr>
          <p:nvPr/>
        </p:nvSpPr>
        <p:spPr bwMode="auto">
          <a:xfrm>
            <a:off x="3643745" y="4165337"/>
            <a:ext cx="1371600" cy="863863"/>
          </a:xfrm>
          <a:prstGeom prst="triangle">
            <a:avLst>
              <a:gd name="adj" fmla="val 50000"/>
            </a:avLst>
          </a:prstGeom>
          <a:noFill/>
          <a:ln w="3810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cs typeface="ＭＳ Ｐゴシック" charset="0"/>
            </a:endParaRPr>
          </a:p>
        </p:txBody>
      </p:sp>
      <p:sp>
        <p:nvSpPr>
          <p:cNvPr id="168971" name="Text Box 11"/>
          <p:cNvSpPr txBox="1">
            <a:spLocks noChangeArrowheads="1"/>
          </p:cNvSpPr>
          <p:nvPr/>
        </p:nvSpPr>
        <p:spPr bwMode="auto">
          <a:xfrm>
            <a:off x="2195945" y="4913168"/>
            <a:ext cx="1600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336699"/>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400" b="1" dirty="0">
                <a:solidFill>
                  <a:srgbClr val="000099"/>
                </a:solidFill>
                <a:ea typeface="ＭＳ Ｐゴシック" charset="0"/>
                <a:cs typeface="ＭＳ Ｐゴシック" charset="0"/>
              </a:rPr>
              <a:t>Features</a:t>
            </a:r>
          </a:p>
        </p:txBody>
      </p:sp>
      <p:sp>
        <p:nvSpPr>
          <p:cNvPr id="168972" name="Text Box 12"/>
          <p:cNvSpPr txBox="1">
            <a:spLocks noChangeArrowheads="1"/>
          </p:cNvSpPr>
          <p:nvPr/>
        </p:nvSpPr>
        <p:spPr bwMode="auto">
          <a:xfrm>
            <a:off x="5091545" y="4913168"/>
            <a:ext cx="1295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336699"/>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400" b="1">
                <a:solidFill>
                  <a:srgbClr val="000099"/>
                </a:solidFill>
                <a:ea typeface="ＭＳ Ｐゴシック" charset="0"/>
                <a:cs typeface="ＭＳ Ｐゴシック" charset="0"/>
              </a:rPr>
              <a:t>Quality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x-none">
                <a:ea typeface="ＭＳ Ｐゴシック" charset="-128"/>
              </a:rPr>
              <a:t>Types of Releases</a:t>
            </a:r>
          </a:p>
        </p:txBody>
      </p:sp>
      <p:sp>
        <p:nvSpPr>
          <p:cNvPr id="66562" name="Rectangle 3"/>
          <p:cNvSpPr>
            <a:spLocks noGrp="1" noChangeArrowheads="1"/>
          </p:cNvSpPr>
          <p:nvPr>
            <p:ph idx="1"/>
          </p:nvPr>
        </p:nvSpPr>
        <p:spPr/>
        <p:txBody>
          <a:bodyPr/>
          <a:lstStyle/>
          <a:p>
            <a:pPr>
              <a:lnSpc>
                <a:spcPct val="90000"/>
              </a:lnSpc>
              <a:buClr>
                <a:schemeClr val="tx1"/>
              </a:buClr>
              <a:buFontTx/>
              <a:buChar char="•"/>
            </a:pPr>
            <a:r>
              <a:rPr lang="en-US" altLang="x-none">
                <a:solidFill>
                  <a:srgbClr val="000099"/>
                </a:solidFill>
                <a:ea typeface="ＭＳ Ｐゴシック" charset="-128"/>
              </a:rPr>
              <a:t>Major</a:t>
            </a:r>
            <a:r>
              <a:rPr lang="en-US" altLang="x-none">
                <a:ea typeface="ＭＳ Ｐゴシック" charset="-128"/>
              </a:rPr>
              <a:t> = significant new features, product launch, planned, pull, annual</a:t>
            </a:r>
          </a:p>
          <a:p>
            <a:pPr>
              <a:lnSpc>
                <a:spcPct val="90000"/>
              </a:lnSpc>
              <a:buClr>
                <a:schemeClr val="tx1"/>
              </a:buClr>
              <a:buFontTx/>
              <a:buChar char="•"/>
            </a:pPr>
            <a:r>
              <a:rPr lang="en-US" altLang="x-none">
                <a:solidFill>
                  <a:srgbClr val="000099"/>
                </a:solidFill>
                <a:ea typeface="ＭＳ Ｐゴシック" charset="-128"/>
              </a:rPr>
              <a:t>Minor</a:t>
            </a:r>
            <a:r>
              <a:rPr lang="en-US" altLang="x-none">
                <a:ea typeface="ＭＳ Ｐゴシック" charset="-128"/>
              </a:rPr>
              <a:t> = small new features, backwards compatible, planned, pull, semi-annual</a:t>
            </a:r>
          </a:p>
          <a:p>
            <a:pPr>
              <a:lnSpc>
                <a:spcPct val="90000"/>
              </a:lnSpc>
              <a:buClr>
                <a:schemeClr val="tx1"/>
              </a:buClr>
              <a:buFontTx/>
              <a:buChar char="•"/>
            </a:pPr>
            <a:r>
              <a:rPr lang="en-US" altLang="x-none">
                <a:solidFill>
                  <a:srgbClr val="000099"/>
                </a:solidFill>
                <a:ea typeface="ＭＳ Ｐゴシック" charset="-128"/>
              </a:rPr>
              <a:t>Patch</a:t>
            </a:r>
            <a:r>
              <a:rPr lang="en-US" altLang="x-none">
                <a:ea typeface="ＭＳ Ｐゴシック" charset="-128"/>
              </a:rPr>
              <a:t> = collection of bug fixes, planned, pull, quarterly</a:t>
            </a:r>
          </a:p>
          <a:p>
            <a:pPr>
              <a:lnSpc>
                <a:spcPct val="90000"/>
              </a:lnSpc>
              <a:buClr>
                <a:schemeClr val="tx1"/>
              </a:buClr>
              <a:buFontTx/>
              <a:buChar char="•"/>
            </a:pPr>
            <a:r>
              <a:rPr lang="en-US" altLang="x-none">
                <a:solidFill>
                  <a:srgbClr val="000099"/>
                </a:solidFill>
                <a:ea typeface="ＭＳ Ｐゴシック" charset="-128"/>
              </a:rPr>
              <a:t>Emergency</a:t>
            </a:r>
            <a:r>
              <a:rPr lang="en-US" altLang="x-none">
                <a:ea typeface="ＭＳ Ｐゴシック" charset="-128"/>
              </a:rPr>
              <a:t> = Urgent bug fix, harmful if not fixed, unplanned, push, as needed</a:t>
            </a:r>
          </a:p>
        </p:txBody>
      </p:sp>
      <p:sp>
        <p:nvSpPr>
          <p:cNvPr id="6656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CDE4E83-07DF-8B4E-97DC-600E3A5C2893}" type="slidenum">
              <a:rPr lang="en-US" altLang="x-none" sz="1400">
                <a:latin typeface="Arial Black" charset="0"/>
              </a:rPr>
              <a:pPr eaLnBrk="1" hangingPunct="1"/>
              <a:t>45</a:t>
            </a:fld>
            <a:endParaRPr lang="en-US" altLang="x-none" sz="1400">
              <a:latin typeface="Arial Black" charset="0"/>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x-none">
                <a:solidFill>
                  <a:schemeClr val="tx1"/>
                </a:solidFill>
                <a:ea typeface="ＭＳ Ｐゴシック" charset="-128"/>
              </a:rPr>
              <a:t>Release Process</a:t>
            </a:r>
          </a:p>
        </p:txBody>
      </p:sp>
      <p:sp>
        <p:nvSpPr>
          <p:cNvPr id="67586" name="Rectangle 3"/>
          <p:cNvSpPr>
            <a:spLocks noGrp="1" noChangeArrowheads="1"/>
          </p:cNvSpPr>
          <p:nvPr>
            <p:ph idx="1"/>
          </p:nvPr>
        </p:nvSpPr>
        <p:spPr/>
        <p:txBody>
          <a:bodyPr>
            <a:normAutofit fontScale="92500" lnSpcReduction="20000"/>
          </a:bodyPr>
          <a:lstStyle/>
          <a:p>
            <a:pPr marL="590550" indent="-590550">
              <a:lnSpc>
                <a:spcPct val="80000"/>
              </a:lnSpc>
              <a:buClr>
                <a:schemeClr val="tx1"/>
              </a:buClr>
              <a:buFont typeface="Wingdings" charset="2"/>
              <a:buAutoNum type="arabicPeriod"/>
            </a:pPr>
            <a:r>
              <a:rPr lang="en-US" altLang="x-none">
                <a:ea typeface="ＭＳ Ｐゴシック" charset="-128"/>
              </a:rPr>
              <a:t>Define Content</a:t>
            </a:r>
          </a:p>
          <a:p>
            <a:pPr marL="590550" indent="-590550">
              <a:lnSpc>
                <a:spcPct val="80000"/>
              </a:lnSpc>
              <a:buClr>
                <a:schemeClr val="tx1"/>
              </a:buClr>
              <a:buFont typeface="Wingdings" charset="2"/>
              <a:buAutoNum type="arabicPeriod"/>
            </a:pPr>
            <a:r>
              <a:rPr lang="en-US" altLang="x-none">
                <a:ea typeface="ＭＳ Ｐゴシック" charset="-128"/>
              </a:rPr>
              <a:t>Assign Version </a:t>
            </a:r>
          </a:p>
          <a:p>
            <a:pPr marL="590550" indent="-590550">
              <a:lnSpc>
                <a:spcPct val="80000"/>
              </a:lnSpc>
              <a:buClr>
                <a:schemeClr val="tx1"/>
              </a:buClr>
              <a:buFont typeface="Wingdings" charset="2"/>
              <a:buAutoNum type="arabicPeriod"/>
            </a:pPr>
            <a:r>
              <a:rPr lang="en-US" altLang="x-none">
                <a:ea typeface="ＭＳ Ｐゴシック" charset="-128"/>
              </a:rPr>
              <a:t>Plan Release</a:t>
            </a:r>
          </a:p>
          <a:p>
            <a:pPr marL="590550" indent="-590550">
              <a:lnSpc>
                <a:spcPct val="80000"/>
              </a:lnSpc>
              <a:buClr>
                <a:schemeClr val="tx1"/>
              </a:buClr>
              <a:buFont typeface="Wingdings" charset="2"/>
              <a:buAutoNum type="arabicPeriod"/>
            </a:pPr>
            <a:r>
              <a:rPr lang="en-US" altLang="x-none">
                <a:ea typeface="ＭＳ Ｐゴシック" charset="-128"/>
              </a:rPr>
              <a:t>Build </a:t>
            </a:r>
          </a:p>
          <a:p>
            <a:pPr marL="590550" indent="-590550">
              <a:lnSpc>
                <a:spcPct val="80000"/>
              </a:lnSpc>
              <a:buClr>
                <a:schemeClr val="tx1"/>
              </a:buClr>
              <a:buFont typeface="Wingdings" charset="2"/>
              <a:buAutoNum type="arabicPeriod"/>
            </a:pPr>
            <a:r>
              <a:rPr lang="en-US" altLang="x-none">
                <a:ea typeface="ＭＳ Ｐゴシック" charset="-128"/>
              </a:rPr>
              <a:t>Package</a:t>
            </a:r>
          </a:p>
          <a:p>
            <a:pPr marL="590550" indent="-590550">
              <a:lnSpc>
                <a:spcPct val="80000"/>
              </a:lnSpc>
              <a:buClr>
                <a:schemeClr val="tx1"/>
              </a:buClr>
              <a:buFont typeface="Wingdings" charset="2"/>
              <a:buAutoNum type="arabicPeriod"/>
            </a:pPr>
            <a:r>
              <a:rPr lang="en-US" altLang="x-none">
                <a:ea typeface="ＭＳ Ｐゴシック" charset="-128"/>
              </a:rPr>
              <a:t>Deploy</a:t>
            </a:r>
          </a:p>
          <a:p>
            <a:pPr marL="590550" indent="-590550">
              <a:lnSpc>
                <a:spcPct val="80000"/>
              </a:lnSpc>
              <a:buClr>
                <a:schemeClr val="tx1"/>
              </a:buClr>
              <a:buFont typeface="Wingdings" charset="2"/>
              <a:buAutoNum type="arabicPeriod"/>
            </a:pPr>
            <a:r>
              <a:rPr lang="en-US" altLang="x-none">
                <a:ea typeface="ＭＳ Ｐゴシック" charset="-128"/>
              </a:rPr>
              <a:t>Test</a:t>
            </a:r>
          </a:p>
          <a:p>
            <a:pPr marL="590550" indent="-590550">
              <a:lnSpc>
                <a:spcPct val="80000"/>
              </a:lnSpc>
              <a:buClr>
                <a:schemeClr val="tx1"/>
              </a:buClr>
              <a:buFont typeface="Wingdings" charset="2"/>
              <a:buAutoNum type="arabicPeriod"/>
            </a:pPr>
            <a:r>
              <a:rPr lang="en-US" altLang="x-none">
                <a:ea typeface="ＭＳ Ｐゴシック" charset="-128"/>
              </a:rPr>
              <a:t>Control Change</a:t>
            </a:r>
          </a:p>
          <a:p>
            <a:pPr marL="590550" indent="-590550">
              <a:lnSpc>
                <a:spcPct val="80000"/>
              </a:lnSpc>
              <a:buClr>
                <a:schemeClr val="tx1"/>
              </a:buClr>
              <a:buFont typeface="Wingdings" charset="2"/>
              <a:buAutoNum type="arabicPeriod"/>
            </a:pPr>
            <a:r>
              <a:rPr lang="en-US" altLang="x-none">
                <a:ea typeface="ＭＳ Ｐゴシック" charset="-128"/>
              </a:rPr>
              <a:t>Assess Readiness</a:t>
            </a:r>
          </a:p>
          <a:p>
            <a:pPr marL="590550" indent="-590550">
              <a:lnSpc>
                <a:spcPct val="80000"/>
              </a:lnSpc>
              <a:buClr>
                <a:schemeClr val="tx1"/>
              </a:buClr>
              <a:buFont typeface="Wingdings" charset="2"/>
              <a:buAutoNum type="arabicPeriod"/>
            </a:pPr>
            <a:r>
              <a:rPr lang="en-US" altLang="x-none">
                <a:ea typeface="ＭＳ Ｐゴシック" charset="-128"/>
              </a:rPr>
              <a:t>Release</a:t>
            </a:r>
          </a:p>
        </p:txBody>
      </p:sp>
      <p:sp>
        <p:nvSpPr>
          <p:cNvPr id="67587"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CE58C19-788A-0243-AC96-9F106AA80C7D}" type="slidenum">
              <a:rPr lang="en-US" altLang="x-none" sz="1400">
                <a:latin typeface="Arial Black" charset="0"/>
              </a:rPr>
              <a:pPr eaLnBrk="1" hangingPunct="1"/>
              <a:t>46</a:t>
            </a:fld>
            <a:endParaRPr lang="en-US" altLang="x-none" sz="1400">
              <a:latin typeface="Arial Black" charset="0"/>
            </a:endParaRPr>
          </a:p>
        </p:txBody>
      </p:sp>
      <p:sp>
        <p:nvSpPr>
          <p:cNvPr id="71684" name="Line 4"/>
          <p:cNvSpPr>
            <a:spLocks noChangeShapeType="1"/>
          </p:cNvSpPr>
          <p:nvPr/>
        </p:nvSpPr>
        <p:spPr bwMode="auto">
          <a:xfrm flipV="1">
            <a:off x="2556163" y="2763983"/>
            <a:ext cx="0" cy="16764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cs typeface="ＭＳ Ｐゴシック" charset="0"/>
            </a:endParaRPr>
          </a:p>
        </p:txBody>
      </p:sp>
      <p:sp>
        <p:nvSpPr>
          <p:cNvPr id="71685" name="Text Box 5"/>
          <p:cNvSpPr txBox="1">
            <a:spLocks noChangeArrowheads="1"/>
          </p:cNvSpPr>
          <p:nvPr/>
        </p:nvSpPr>
        <p:spPr bwMode="auto">
          <a:xfrm>
            <a:off x="2708563" y="3525984"/>
            <a:ext cx="1371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ea typeface="ＭＳ Ｐゴシック" charset="0"/>
                <a:cs typeface="ＭＳ Ｐゴシック" charset="0"/>
              </a:rPr>
              <a:t>Iterate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57963" y="260350"/>
            <a:ext cx="9138488" cy="936625"/>
          </a:xfrm>
        </p:spPr>
        <p:txBody>
          <a:bodyPr anchor="ctr">
            <a:normAutofit/>
          </a:bodyPr>
          <a:lstStyle/>
          <a:p>
            <a:r>
              <a:rPr lang="en-US" altLang="x-none"/>
              <a:t>1. Define Content</a:t>
            </a:r>
          </a:p>
        </p:txBody>
      </p:sp>
      <p:sp>
        <p:nvSpPr>
          <p:cNvPr id="68610" name="Rectangle 3"/>
          <p:cNvSpPr>
            <a:spLocks noGrp="1" noChangeArrowheads="1"/>
          </p:cNvSpPr>
          <p:nvPr>
            <p:ph sz="half" idx="1"/>
          </p:nvPr>
        </p:nvSpPr>
        <p:spPr>
          <a:xfrm>
            <a:off x="557619" y="1275589"/>
            <a:ext cx="5468937" cy="4961699"/>
          </a:xfrm>
        </p:spPr>
        <p:txBody>
          <a:bodyPr>
            <a:normAutofit/>
          </a:bodyPr>
          <a:lstStyle/>
          <a:p>
            <a:pPr>
              <a:buClr>
                <a:schemeClr val="tx2"/>
              </a:buClr>
            </a:pPr>
            <a:r>
              <a:rPr lang="en-US" altLang="x-none"/>
              <a:t>Golden Build (software)</a:t>
            </a:r>
          </a:p>
          <a:p>
            <a:pPr>
              <a:buClr>
                <a:schemeClr val="tx2"/>
              </a:buClr>
            </a:pPr>
            <a:r>
              <a:rPr lang="en-US" altLang="x-none"/>
              <a:t>Documentation</a:t>
            </a:r>
          </a:p>
          <a:p>
            <a:pPr>
              <a:buClr>
                <a:schemeClr val="tx2"/>
              </a:buClr>
            </a:pPr>
            <a:r>
              <a:rPr lang="en-US" altLang="x-none"/>
              <a:t>Training materials</a:t>
            </a:r>
          </a:p>
          <a:p>
            <a:pPr>
              <a:buClr>
                <a:schemeClr val="tx2"/>
              </a:buClr>
            </a:pPr>
            <a:r>
              <a:rPr lang="en-US" altLang="x-none"/>
              <a:t>Marketing collateral</a:t>
            </a:r>
          </a:p>
          <a:p>
            <a:pPr>
              <a:buClr>
                <a:schemeClr val="tx2"/>
              </a:buClr>
            </a:pPr>
            <a:r>
              <a:rPr lang="en-US" altLang="x-none"/>
              <a:t>Internal documents</a:t>
            </a:r>
          </a:p>
          <a:p>
            <a:pPr>
              <a:buClr>
                <a:schemeClr val="tx2"/>
              </a:buClr>
            </a:pPr>
            <a:r>
              <a:rPr lang="en-US" altLang="x-none"/>
              <a:t>Customer Notification</a:t>
            </a:r>
          </a:p>
          <a:p>
            <a:pPr>
              <a:buClr>
                <a:schemeClr val="tx2"/>
              </a:buClr>
            </a:pPr>
            <a:r>
              <a:rPr lang="en-US" altLang="x-none"/>
              <a:t>Release Notes</a:t>
            </a:r>
          </a:p>
        </p:txBody>
      </p:sp>
      <p:pic>
        <p:nvPicPr>
          <p:cNvPr id="68612" name="Picture 7" descr="j029029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49377" y="1275589"/>
            <a:ext cx="4114580" cy="4961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9815" name="Slide Number Placeholder 4">
            <a:extLst>
              <a:ext uri="{FF2B5EF4-FFF2-40B4-BE49-F238E27FC236}">
                <a16:creationId xmlns:a16="http://schemas.microsoft.com/office/drawing/2014/main" id="{D9DDBF4E-CFD5-8334-9F6C-EAC5DAB65FC6}"/>
              </a:ext>
            </a:extLst>
          </p:cNvPr>
          <p:cNvSpPr>
            <a:spLocks noGrp="1"/>
          </p:cNvSpPr>
          <p:nvPr>
            <p:ph type="sldNum" sz="quarter" idx="12"/>
          </p:nvPr>
        </p:nvSpPr>
        <p:spPr>
          <a:xfrm>
            <a:off x="11641138" y="6508749"/>
            <a:ext cx="550862" cy="365125"/>
          </a:xfrm>
        </p:spPr>
        <p:txBody>
          <a:bodyPr/>
          <a:lstStyle/>
          <a:p>
            <a:pPr>
              <a:spcAft>
                <a:spcPts val="600"/>
              </a:spcAft>
            </a:pPr>
            <a:fld id="{B3284CE9-EFAB-9F4B-868A-1F02DB69B64D}" type="slidenum">
              <a:rPr lang="en-GB" smtClean="0"/>
              <a:pPr>
                <a:spcAft>
                  <a:spcPts val="600"/>
                </a:spcAft>
              </a:pPr>
              <a:t>47</a:t>
            </a:fld>
            <a:endParaRPr lang="en-GB"/>
          </a:p>
        </p:txBody>
      </p:sp>
      <p:sp>
        <p:nvSpPr>
          <p:cNvPr id="68611" name="Slide Number Placeholder 5"/>
          <p:cNvSpPr>
            <a:spLocks noGrp="1"/>
          </p:cNvSpPr>
          <p:nvPr>
            <p:ph type="sldNum" sz="quarter" idx="4294967295"/>
          </p:nvPr>
        </p:nvSpPr>
        <p:spPr>
          <a:xfrm>
            <a:off x="11053763" y="6886575"/>
            <a:ext cx="11382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Aft>
                <a:spcPts val="600"/>
              </a:spcAft>
            </a:pPr>
            <a:fld id="{EC94A641-F42F-394A-AD09-5A33BE155291}" type="slidenum">
              <a:rPr lang="en-US" altLang="x-none" sz="1400">
                <a:latin typeface="Arial Black" charset="0"/>
              </a:rPr>
              <a:pPr eaLnBrk="1" hangingPunct="1">
                <a:spcAft>
                  <a:spcPts val="600"/>
                </a:spcAft>
              </a:pPr>
              <a:t>47</a:t>
            </a:fld>
            <a:endParaRPr lang="en-US" altLang="x-none" sz="1400">
              <a:latin typeface="Arial Black"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557963" y="260350"/>
            <a:ext cx="9138488" cy="936625"/>
          </a:xfrm>
        </p:spPr>
        <p:txBody>
          <a:bodyPr anchor="ctr">
            <a:normAutofit/>
          </a:bodyPr>
          <a:lstStyle/>
          <a:p>
            <a:r>
              <a:rPr lang="en-US" altLang="x-none"/>
              <a:t>1. Define Content: Must and Nice</a:t>
            </a:r>
          </a:p>
        </p:txBody>
      </p:sp>
      <p:sp>
        <p:nvSpPr>
          <p:cNvPr id="118476" name="Slide Number Placeholder 3">
            <a:extLst>
              <a:ext uri="{FF2B5EF4-FFF2-40B4-BE49-F238E27FC236}">
                <a16:creationId xmlns:a16="http://schemas.microsoft.com/office/drawing/2014/main" id="{8B392899-3CDE-0169-9622-15FB19BA8332}"/>
              </a:ext>
            </a:extLst>
          </p:cNvPr>
          <p:cNvSpPr>
            <a:spLocks noGrp="1"/>
          </p:cNvSpPr>
          <p:nvPr>
            <p:ph type="sldNum" sz="quarter" idx="12"/>
          </p:nvPr>
        </p:nvSpPr>
        <p:spPr>
          <a:xfrm>
            <a:off x="11641138" y="6508749"/>
            <a:ext cx="550862" cy="365125"/>
          </a:xfrm>
        </p:spPr>
        <p:txBody>
          <a:bodyPr/>
          <a:lstStyle/>
          <a:p>
            <a:pPr>
              <a:spcAft>
                <a:spcPts val="600"/>
              </a:spcAft>
            </a:pPr>
            <a:fld id="{B3284CE9-EFAB-9F4B-868A-1F02DB69B64D}" type="slidenum">
              <a:rPr lang="en-GB" smtClean="0"/>
              <a:pPr>
                <a:spcAft>
                  <a:spcPts val="600"/>
                </a:spcAft>
              </a:pPr>
              <a:t>48</a:t>
            </a:fld>
            <a:endParaRPr lang="en-GB"/>
          </a:p>
        </p:txBody>
      </p:sp>
      <p:sp>
        <p:nvSpPr>
          <p:cNvPr id="6963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Aft>
                <a:spcPts val="600"/>
              </a:spcAft>
            </a:pPr>
            <a:fld id="{0D683C54-829C-5840-B91B-77BCE1A5F972}" type="slidenum">
              <a:rPr lang="en-US" altLang="x-none" sz="1400">
                <a:latin typeface="Arial Black" charset="0"/>
              </a:rPr>
              <a:pPr eaLnBrk="1" hangingPunct="1">
                <a:spcAft>
                  <a:spcPts val="600"/>
                </a:spcAft>
              </a:pPr>
              <a:t>48</a:t>
            </a:fld>
            <a:endParaRPr lang="en-US" altLang="x-none" sz="1400">
              <a:latin typeface="Arial Black" charset="0"/>
            </a:endParaRPr>
          </a:p>
        </p:txBody>
      </p:sp>
      <p:graphicFrame>
        <p:nvGraphicFramePr>
          <p:cNvPr id="118471" name="Group 711"/>
          <p:cNvGraphicFramePr>
            <a:graphicFrameLocks noGrp="1"/>
          </p:cNvGraphicFramePr>
          <p:nvPr>
            <p:extLst>
              <p:ext uri="{D42A27DB-BD31-4B8C-83A1-F6EECF244321}">
                <p14:modId xmlns:p14="http://schemas.microsoft.com/office/powerpoint/2010/main" val="50653158"/>
              </p:ext>
            </p:extLst>
          </p:nvPr>
        </p:nvGraphicFramePr>
        <p:xfrm>
          <a:off x="557962" y="1349895"/>
          <a:ext cx="11080003" cy="4810039"/>
        </p:xfrm>
        <a:graphic>
          <a:graphicData uri="http://schemas.openxmlformats.org/drawingml/2006/table">
            <a:tbl>
              <a:tblPr firstRow="1" bandRow="1"/>
              <a:tblGrid>
                <a:gridCol w="762815">
                  <a:extLst>
                    <a:ext uri="{9D8B030D-6E8A-4147-A177-3AD203B41FA5}">
                      <a16:colId xmlns:a16="http://schemas.microsoft.com/office/drawing/2014/main" val="20000"/>
                    </a:ext>
                  </a:extLst>
                </a:gridCol>
                <a:gridCol w="874503">
                  <a:extLst>
                    <a:ext uri="{9D8B030D-6E8A-4147-A177-3AD203B41FA5}">
                      <a16:colId xmlns:a16="http://schemas.microsoft.com/office/drawing/2014/main" val="20001"/>
                    </a:ext>
                  </a:extLst>
                </a:gridCol>
                <a:gridCol w="1482194">
                  <a:extLst>
                    <a:ext uri="{9D8B030D-6E8A-4147-A177-3AD203B41FA5}">
                      <a16:colId xmlns:a16="http://schemas.microsoft.com/office/drawing/2014/main" val="20002"/>
                    </a:ext>
                  </a:extLst>
                </a:gridCol>
                <a:gridCol w="614672">
                  <a:extLst>
                    <a:ext uri="{9D8B030D-6E8A-4147-A177-3AD203B41FA5}">
                      <a16:colId xmlns:a16="http://schemas.microsoft.com/office/drawing/2014/main" val="20003"/>
                    </a:ext>
                  </a:extLst>
                </a:gridCol>
                <a:gridCol w="7345819">
                  <a:extLst>
                    <a:ext uri="{9D8B030D-6E8A-4147-A177-3AD203B41FA5}">
                      <a16:colId xmlns:a16="http://schemas.microsoft.com/office/drawing/2014/main" val="20004"/>
                    </a:ext>
                  </a:extLst>
                </a:gridCol>
              </a:tblGrid>
              <a:tr h="342511">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200" b="1" i="0" u="none" strike="noStrike" cap="none" normalizeH="0" baseline="0">
                          <a:ln>
                            <a:noFill/>
                          </a:ln>
                          <a:solidFill>
                            <a:schemeClr val="tx1"/>
                          </a:solidFill>
                          <a:effectLst/>
                          <a:latin typeface="Arial" charset="0"/>
                          <a:ea typeface="ＭＳ Ｐゴシック" charset="-128"/>
                        </a:rPr>
                        <a:t>Disp</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200" b="1" i="0" u="none" strike="noStrike" cap="none" normalizeH="0" baseline="0">
                          <a:ln>
                            <a:noFill/>
                          </a:ln>
                          <a:solidFill>
                            <a:schemeClr val="tx1"/>
                          </a:solidFill>
                          <a:effectLst/>
                          <a:latin typeface="Arial" charset="0"/>
                          <a:ea typeface="ＭＳ Ｐゴシック" charset="-128"/>
                        </a:rPr>
                        <a:t>ID</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200" b="1" i="0" u="none" strike="noStrike" cap="none" normalizeH="0" baseline="0">
                          <a:ln>
                            <a:noFill/>
                          </a:ln>
                          <a:solidFill>
                            <a:schemeClr val="tx1"/>
                          </a:solidFill>
                          <a:effectLst/>
                          <a:latin typeface="Arial" charset="0"/>
                          <a:ea typeface="ＭＳ Ｐゴシック" charset="-128"/>
                        </a:rPr>
                        <a:t>Severity</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200" b="1" i="0" u="none" strike="noStrike" cap="none" normalizeH="0" baseline="0">
                          <a:ln>
                            <a:noFill/>
                          </a:ln>
                          <a:solidFill>
                            <a:schemeClr val="tx1"/>
                          </a:solidFill>
                          <a:effectLst/>
                          <a:latin typeface="Arial" charset="0"/>
                          <a:ea typeface="ＭＳ Ｐゴシック" charset="-128"/>
                        </a:rPr>
                        <a:t>Pri</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200" b="1" i="0" u="none" strike="noStrike" cap="none" normalizeH="0" baseline="0">
                          <a:ln>
                            <a:noFill/>
                          </a:ln>
                          <a:solidFill>
                            <a:schemeClr val="tx1"/>
                          </a:solidFill>
                          <a:effectLst/>
                          <a:latin typeface="Arial" charset="0"/>
                          <a:ea typeface="ＭＳ Ｐゴシック" charset="-128"/>
                        </a:rPr>
                        <a:t>Description</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79740">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Nice</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41928</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enhancement</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P3</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Performance - Publish: loadSiteLite() to replace loadSite()</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03116">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Nice</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59439</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trivial</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P4</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Misalignment of Editable site and Proof site sections on Manage site screen once the actor checks Lock-site checkbox.</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03116">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Nice</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59929</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minor</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P5</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Error message:Get A Quote form:The listed items in error message may need some order; by logical or by alphabetic</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79740">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Nice</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57954</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major</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P2</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Only Ford Make is displayed in 'Quick Quote Form' : GM Design</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79740">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Nice</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59368</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minor</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P2</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Masthead descenders are being chopped off in Klamath_B_Dst design</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79740">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Nice</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57019</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minor</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P3</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Can't tell mouse over selection from current page selection in nav</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603116">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Nice</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59726</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minor</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P3</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Design Celandine: Titles (Header) for static pages are not bold as those for dynamic pages</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79740">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Nice</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60108</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major</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P3</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Misalignment of footer in Hours and directions page-Celandine designs</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79740">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Must</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64793</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enhancement</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P3</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create new Saab luxury design and homepage</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79740">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Must</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64796</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enhancement</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P3</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0"/>
                        </a:spcAft>
                        <a:buClr>
                          <a:schemeClr val="bg2"/>
                        </a:buClr>
                        <a:buSzPct val="70000"/>
                        <a:buFont typeface="Wingdings" charset="2"/>
                        <a:buNone/>
                        <a:tabLst/>
                      </a:pPr>
                      <a:r>
                        <a:rPr kumimoji="0" lang="en-US" altLang="x-none" sz="1500" b="0" i="0" u="none" strike="noStrike" cap="none" normalizeH="0" baseline="0">
                          <a:ln>
                            <a:noFill/>
                          </a:ln>
                          <a:solidFill>
                            <a:schemeClr val="tx1"/>
                          </a:solidFill>
                          <a:effectLst/>
                          <a:latin typeface="Arial" charset="0"/>
                          <a:ea typeface="ＭＳ Ｐゴシック" charset="-128"/>
                        </a:rPr>
                        <a:t>create new Land Rover luxury design and homepage</a:t>
                      </a:r>
                    </a:p>
                  </a:txBody>
                  <a:tcPr marL="111688" marR="111688" marT="55844" marB="5584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x-none">
                <a:ea typeface="ＭＳ Ｐゴシック" charset="-128"/>
              </a:rPr>
              <a:t>2. Assign version</a:t>
            </a:r>
          </a:p>
        </p:txBody>
      </p:sp>
      <p:sp>
        <p:nvSpPr>
          <p:cNvPr id="70658" name="Rectangle 3"/>
          <p:cNvSpPr>
            <a:spLocks noGrp="1" noChangeArrowheads="1"/>
          </p:cNvSpPr>
          <p:nvPr>
            <p:ph idx="1"/>
          </p:nvPr>
        </p:nvSpPr>
        <p:spPr/>
        <p:txBody>
          <a:bodyPr/>
          <a:lstStyle/>
          <a:p>
            <a:pPr>
              <a:buFont typeface="Wingdings" charset="2"/>
              <a:buNone/>
            </a:pPr>
            <a:r>
              <a:rPr lang="en-US" altLang="x-none">
                <a:solidFill>
                  <a:srgbClr val="000099"/>
                </a:solidFill>
                <a:ea typeface="ＭＳ Ｐゴシック" charset="-128"/>
              </a:rPr>
              <a:t>Version</a:t>
            </a:r>
            <a:r>
              <a:rPr lang="en-US" altLang="x-none">
                <a:ea typeface="ＭＳ Ｐゴシック" charset="-128"/>
              </a:rPr>
              <a:t> is a unique identifier for the product state as of a certain point in time.  Not all versions are released. Versions are sequential.</a:t>
            </a:r>
          </a:p>
          <a:p>
            <a:pPr>
              <a:buFont typeface="Wingdings" charset="2"/>
              <a:buNone/>
            </a:pPr>
            <a:r>
              <a:rPr lang="en-US" altLang="x-none">
                <a:ea typeface="ＭＳ Ｐゴシック" charset="-128"/>
              </a:rPr>
              <a:t>Versioning Schemes relate to release types, product management, and configuration management:</a:t>
            </a:r>
          </a:p>
          <a:p>
            <a:pPr>
              <a:buClr>
                <a:schemeClr val="tx1"/>
              </a:buClr>
            </a:pPr>
            <a:r>
              <a:rPr lang="en-US" altLang="x-none">
                <a:ea typeface="ＭＳ Ｐゴシック" charset="-128"/>
              </a:rPr>
              <a:t>Major.Minor.Patch.Fix, e.g. 1.0, 1.1, 1.1.2, 1.1.2.1</a:t>
            </a:r>
          </a:p>
          <a:p>
            <a:pPr>
              <a:buClr>
                <a:schemeClr val="tx1"/>
              </a:buClr>
            </a:pPr>
            <a:r>
              <a:rPr lang="en-US" altLang="x-none">
                <a:ea typeface="ＭＳ Ｐゴシック" charset="-128"/>
              </a:rPr>
              <a:t>Major.Feature.Patch, e.g. 1.0, 1.1, 1.1.2</a:t>
            </a:r>
          </a:p>
          <a:p>
            <a:pPr>
              <a:buClr>
                <a:schemeClr val="tx1"/>
              </a:buClr>
            </a:pPr>
            <a:r>
              <a:rPr lang="en-US" altLang="x-none">
                <a:ea typeface="ＭＳ Ｐゴシック" charset="-128"/>
              </a:rPr>
              <a:t>Major.Feature.Patch.Build, e.g. 1.0.0.301</a:t>
            </a:r>
          </a:p>
        </p:txBody>
      </p:sp>
      <p:sp>
        <p:nvSpPr>
          <p:cNvPr id="7065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A949150-DDFE-204C-A83A-DB050E1F4094}" type="slidenum">
              <a:rPr lang="en-US" altLang="x-none" sz="1400">
                <a:latin typeface="Arial Black" charset="0"/>
              </a:rPr>
              <a:pPr eaLnBrk="1" hangingPunct="1"/>
              <a:t>49</a:t>
            </a:fld>
            <a:endParaRPr lang="en-US" altLang="x-none" sz="1400">
              <a:latin typeface="Arial Black"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416" y="260350"/>
            <a:ext cx="5545137" cy="936625"/>
          </a:xfrm>
        </p:spPr>
        <p:txBody>
          <a:bodyPr anchor="ctr">
            <a:normAutofit/>
          </a:bodyPr>
          <a:lstStyle/>
          <a:p>
            <a:r>
              <a:rPr lang="en-US" dirty="0"/>
              <a:t>Reflections from workshop 2</a:t>
            </a:r>
          </a:p>
        </p:txBody>
      </p:sp>
      <p:sp>
        <p:nvSpPr>
          <p:cNvPr id="3" name="Content Placeholder 2"/>
          <p:cNvSpPr>
            <a:spLocks noGrp="1"/>
          </p:cNvSpPr>
          <p:nvPr>
            <p:ph type="body" sz="half" idx="2"/>
          </p:nvPr>
        </p:nvSpPr>
        <p:spPr>
          <a:xfrm>
            <a:off x="557619" y="1275632"/>
            <a:ext cx="5538381" cy="4961656"/>
          </a:xfrm>
        </p:spPr>
        <p:txBody>
          <a:bodyPr>
            <a:normAutofit/>
          </a:bodyPr>
          <a:lstStyle/>
          <a:p>
            <a:r>
              <a:rPr lang="en-US" sz="1700" dirty="0"/>
              <a:t>Quality attributes as concepts are easy</a:t>
            </a:r>
          </a:p>
          <a:p>
            <a:pPr lvl="1"/>
            <a:r>
              <a:rPr lang="en-US" sz="1700" dirty="0"/>
              <a:t>But difficult to implement in reality</a:t>
            </a:r>
          </a:p>
          <a:p>
            <a:r>
              <a:rPr lang="en-US" sz="1700" dirty="0"/>
              <a:t>Availability</a:t>
            </a:r>
          </a:p>
          <a:p>
            <a:pPr lvl="1"/>
            <a:r>
              <a:rPr lang="en-US" sz="1700" dirty="0"/>
              <a:t>Who need the system to be available? Why?</a:t>
            </a:r>
          </a:p>
          <a:p>
            <a:pPr lvl="1"/>
            <a:r>
              <a:rPr lang="en-US" sz="1700" dirty="0"/>
              <a:t>What are the critical functionalities that must work?</a:t>
            </a:r>
          </a:p>
          <a:p>
            <a:pPr lvl="1"/>
            <a:r>
              <a:rPr lang="en-US" sz="1700" dirty="0"/>
              <a:t>What response is expected if the system is down?</a:t>
            </a:r>
          </a:p>
        </p:txBody>
      </p:sp>
      <p:pic>
        <p:nvPicPr>
          <p:cNvPr id="5" name="Bildobjekt 4" descr="A diagram of the process of testing&#10;&#10;Description automatically generated">
            <a:extLst>
              <a:ext uri="{FF2B5EF4-FFF2-40B4-BE49-F238E27FC236}">
                <a16:creationId xmlns:a16="http://schemas.microsoft.com/office/drawing/2014/main" id="{D819612E-2ADC-A9CC-F9AA-FEE7CE9BEE97}"/>
              </a:ext>
            </a:extLst>
          </p:cNvPr>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264392" y="260350"/>
            <a:ext cx="5738037" cy="5885167"/>
          </a:xfrm>
          <a:prstGeom prst="rect">
            <a:avLst/>
          </a:prstGeom>
          <a:noFill/>
        </p:spPr>
      </p:pic>
      <p:sp>
        <p:nvSpPr>
          <p:cNvPr id="7" name="Slide Number Placeholder 4">
            <a:extLst>
              <a:ext uri="{FF2B5EF4-FFF2-40B4-BE49-F238E27FC236}">
                <a16:creationId xmlns:a16="http://schemas.microsoft.com/office/drawing/2014/main" id="{6A73CE34-FEBC-B5E3-3ABF-1509097A42A9}"/>
              </a:ext>
            </a:extLst>
          </p:cNvPr>
          <p:cNvSpPr>
            <a:spLocks noGrp="1"/>
          </p:cNvSpPr>
          <p:nvPr>
            <p:ph type="sldNum" sz="quarter" idx="12"/>
          </p:nvPr>
        </p:nvSpPr>
        <p:spPr>
          <a:xfrm>
            <a:off x="11641138" y="6508749"/>
            <a:ext cx="550862" cy="365125"/>
          </a:xfrm>
        </p:spPr>
        <p:txBody>
          <a:bodyPr/>
          <a:lstStyle/>
          <a:p>
            <a:pPr>
              <a:spcAft>
                <a:spcPts val="600"/>
              </a:spcAft>
            </a:pPr>
            <a:fld id="{B3284CE9-EFAB-9F4B-868A-1F02DB69B64D}" type="slidenum">
              <a:rPr lang="en-GB" smtClean="0"/>
              <a:pPr>
                <a:spcAft>
                  <a:spcPts val="600"/>
                </a:spcAft>
              </a:pPr>
              <a:t>5</a:t>
            </a:fld>
            <a:endParaRPr lang="en-GB"/>
          </a:p>
        </p:txBody>
      </p:sp>
      <p:sp>
        <p:nvSpPr>
          <p:cNvPr id="4" name="Slide Number Placeholder 3"/>
          <p:cNvSpPr>
            <a:spLocks noGrp="1"/>
          </p:cNvSpPr>
          <p:nvPr>
            <p:ph type="sldNum" sz="quarter" idx="4294967295"/>
          </p:nvPr>
        </p:nvSpPr>
        <p:spPr>
          <a:xfrm>
            <a:off x="11053763" y="6886575"/>
            <a:ext cx="1138237" cy="365125"/>
          </a:xfrm>
        </p:spPr>
        <p:txBody>
          <a:bodyPr/>
          <a:lstStyle/>
          <a:p>
            <a:pPr>
              <a:spcAft>
                <a:spcPts val="600"/>
              </a:spcAft>
            </a:pPr>
            <a:fld id="{A56AA74D-A033-EA47-9411-4039806182E1}" type="slidenum">
              <a:rPr lang="en-US" altLang="x-none" smtClean="0"/>
              <a:pPr>
                <a:spcAft>
                  <a:spcPts val="600"/>
                </a:spcAft>
              </a:pPr>
              <a:t>5</a:t>
            </a:fld>
            <a:endParaRPr lang="en-US" altLang="x-none"/>
          </a:p>
        </p:txBody>
      </p:sp>
      <p:sp>
        <p:nvSpPr>
          <p:cNvPr id="9" name="textruta 8">
            <a:extLst>
              <a:ext uri="{FF2B5EF4-FFF2-40B4-BE49-F238E27FC236}">
                <a16:creationId xmlns:a16="http://schemas.microsoft.com/office/drawing/2014/main" id="{434B13BB-737D-F03E-EE8B-9FE731B75B9F}"/>
              </a:ext>
            </a:extLst>
          </p:cNvPr>
          <p:cNvSpPr txBox="1"/>
          <p:nvPr/>
        </p:nvSpPr>
        <p:spPr>
          <a:xfrm>
            <a:off x="0" y="6220342"/>
            <a:ext cx="10900292" cy="276999"/>
          </a:xfrm>
          <a:prstGeom prst="rect">
            <a:avLst/>
          </a:prstGeom>
          <a:noFill/>
        </p:spPr>
        <p:txBody>
          <a:bodyPr wrap="none" rtlCol="0">
            <a:spAutoFit/>
          </a:bodyPr>
          <a:lstStyle/>
          <a:p>
            <a:r>
              <a:rPr lang="sv-SE" sz="1200" dirty="0"/>
              <a:t>Source: Len Bass, Paul Clements, </a:t>
            </a:r>
            <a:r>
              <a:rPr lang="sv-SE" sz="1200" dirty="0" err="1"/>
              <a:t>Rich</a:t>
            </a:r>
            <a:r>
              <a:rPr lang="sv-SE" sz="1200" dirty="0"/>
              <a:t> </a:t>
            </a:r>
            <a:r>
              <a:rPr lang="sv-SE" sz="1200" dirty="0" err="1"/>
              <a:t>Kazman</a:t>
            </a:r>
            <a:r>
              <a:rPr lang="sv-SE" sz="1200" dirty="0"/>
              <a:t>, ”Software </a:t>
            </a:r>
            <a:r>
              <a:rPr lang="sv-SE" sz="1200" dirty="0" err="1"/>
              <a:t>Architecture</a:t>
            </a:r>
            <a:r>
              <a:rPr lang="sv-SE" sz="1200" dirty="0"/>
              <a:t> in </a:t>
            </a:r>
            <a:r>
              <a:rPr lang="sv-SE" sz="1200" dirty="0" err="1"/>
              <a:t>Practice</a:t>
            </a:r>
            <a:r>
              <a:rPr lang="sv-SE" sz="1200" dirty="0"/>
              <a:t> (4th ed.), 2021, Addison-Wesley </a:t>
            </a:r>
            <a:r>
              <a:rPr lang="sv-SE" sz="1200" dirty="0" err="1"/>
              <a:t>Professional</a:t>
            </a:r>
            <a:r>
              <a:rPr lang="sv-SE" sz="1200" dirty="0"/>
              <a:t>, ISBN-13:978-0136886099  </a:t>
            </a:r>
          </a:p>
        </p:txBody>
      </p:sp>
    </p:spTree>
    <p:extLst>
      <p:ext uri="{BB962C8B-B14F-4D97-AF65-F5344CB8AC3E}">
        <p14:creationId xmlns:p14="http://schemas.microsoft.com/office/powerpoint/2010/main" val="20500059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x-none">
                <a:ea typeface="ＭＳ Ｐゴシック" charset="-128"/>
              </a:rPr>
              <a:t>3. Plan Release</a:t>
            </a:r>
          </a:p>
        </p:txBody>
      </p:sp>
      <p:sp>
        <p:nvSpPr>
          <p:cNvPr id="71682" name="Rectangle 3"/>
          <p:cNvSpPr>
            <a:spLocks noGrp="1" noChangeArrowheads="1"/>
          </p:cNvSpPr>
          <p:nvPr>
            <p:ph idx="1"/>
          </p:nvPr>
        </p:nvSpPr>
        <p:spPr/>
        <p:txBody>
          <a:bodyPr/>
          <a:lstStyle/>
          <a:p>
            <a:pPr>
              <a:buClr>
                <a:schemeClr val="tx1"/>
              </a:buClr>
            </a:pPr>
            <a:r>
              <a:rPr lang="en-US" altLang="x-none">
                <a:ea typeface="ＭＳ Ｐゴシック" charset="-128"/>
              </a:rPr>
              <a:t>Dependencies</a:t>
            </a:r>
          </a:p>
          <a:p>
            <a:pPr>
              <a:buClr>
                <a:schemeClr val="tx1"/>
              </a:buClr>
            </a:pPr>
            <a:r>
              <a:rPr lang="en-US" altLang="x-none">
                <a:ea typeface="ＭＳ Ｐゴシック" charset="-128"/>
              </a:rPr>
              <a:t>Customer commitments</a:t>
            </a:r>
          </a:p>
          <a:p>
            <a:pPr>
              <a:buClr>
                <a:schemeClr val="tx1"/>
              </a:buClr>
            </a:pPr>
            <a:r>
              <a:rPr lang="en-US" altLang="x-none">
                <a:ea typeface="ＭＳ Ｐゴシック" charset="-128"/>
              </a:rPr>
              <a:t>Revenue recognition</a:t>
            </a:r>
          </a:p>
          <a:p>
            <a:pPr>
              <a:buClr>
                <a:schemeClr val="tx1"/>
              </a:buClr>
            </a:pPr>
            <a:r>
              <a:rPr lang="en-US" altLang="x-none">
                <a:ea typeface="ＭＳ Ｐゴシック" charset="-128"/>
              </a:rPr>
              <a:t>Resource availability: people, environments</a:t>
            </a:r>
          </a:p>
          <a:p>
            <a:pPr>
              <a:buClr>
                <a:schemeClr val="tx1"/>
              </a:buClr>
            </a:pPr>
            <a:r>
              <a:rPr lang="en-US" altLang="x-none">
                <a:ea typeface="ＭＳ Ｐゴシック" charset="-128"/>
              </a:rPr>
              <a:t>Introducing too much change at once</a:t>
            </a:r>
          </a:p>
          <a:p>
            <a:pPr>
              <a:buClr>
                <a:schemeClr val="tx1"/>
              </a:buClr>
            </a:pPr>
            <a:r>
              <a:rPr lang="en-US" altLang="x-none">
                <a:ea typeface="ＭＳ Ｐゴシック" charset="-128"/>
              </a:rPr>
              <a:t>Stabilizing between releases</a:t>
            </a:r>
          </a:p>
          <a:p>
            <a:pPr>
              <a:buClr>
                <a:schemeClr val="tx1"/>
              </a:buClr>
            </a:pPr>
            <a:r>
              <a:rPr lang="en-US" altLang="x-none">
                <a:ea typeface="ＭＳ Ｐゴシック" charset="-128"/>
              </a:rPr>
              <a:t>Organizational capability</a:t>
            </a:r>
          </a:p>
        </p:txBody>
      </p:sp>
      <p:sp>
        <p:nvSpPr>
          <p:cNvPr id="716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E78E0D9-8043-654F-BF17-5A0E9087D064}" type="slidenum">
              <a:rPr lang="en-US" altLang="x-none" sz="1400">
                <a:latin typeface="Arial Black" charset="0"/>
              </a:rPr>
              <a:pPr eaLnBrk="1" hangingPunct="1"/>
              <a:t>50</a:t>
            </a:fld>
            <a:endParaRPr lang="en-US" altLang="x-none" sz="1400">
              <a:latin typeface="Arial Black"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557963" y="260350"/>
            <a:ext cx="9138488" cy="936625"/>
          </a:xfrm>
        </p:spPr>
        <p:txBody>
          <a:bodyPr anchor="ctr">
            <a:normAutofit/>
          </a:bodyPr>
          <a:lstStyle/>
          <a:p>
            <a:r>
              <a:rPr lang="en-US" altLang="x-none"/>
              <a:t>3. Plan Release: Milestones</a:t>
            </a:r>
          </a:p>
        </p:txBody>
      </p:sp>
      <p:sp>
        <p:nvSpPr>
          <p:cNvPr id="134240" name="Slide Number Placeholder 3">
            <a:extLst>
              <a:ext uri="{FF2B5EF4-FFF2-40B4-BE49-F238E27FC236}">
                <a16:creationId xmlns:a16="http://schemas.microsoft.com/office/drawing/2014/main" id="{BBE0DF93-1E4B-5A29-1239-50EADFA77A7C}"/>
              </a:ext>
            </a:extLst>
          </p:cNvPr>
          <p:cNvSpPr>
            <a:spLocks noGrp="1"/>
          </p:cNvSpPr>
          <p:nvPr>
            <p:ph type="sldNum" sz="quarter" idx="12"/>
          </p:nvPr>
        </p:nvSpPr>
        <p:spPr>
          <a:xfrm>
            <a:off x="11641138" y="6508749"/>
            <a:ext cx="550862" cy="365125"/>
          </a:xfrm>
        </p:spPr>
        <p:txBody>
          <a:bodyPr/>
          <a:lstStyle/>
          <a:p>
            <a:pPr>
              <a:spcAft>
                <a:spcPts val="600"/>
              </a:spcAft>
            </a:pPr>
            <a:fld id="{B3284CE9-EFAB-9F4B-868A-1F02DB69B64D}" type="slidenum">
              <a:rPr lang="en-GB" smtClean="0"/>
              <a:pPr>
                <a:spcAft>
                  <a:spcPts val="600"/>
                </a:spcAft>
              </a:pPr>
              <a:t>51</a:t>
            </a:fld>
            <a:endParaRPr lang="en-GB"/>
          </a:p>
        </p:txBody>
      </p:sp>
      <p:sp>
        <p:nvSpPr>
          <p:cNvPr id="72706" name="Slide Number Placeholder 5"/>
          <p:cNvSpPr>
            <a:spLocks noGrp="1"/>
          </p:cNvSpPr>
          <p:nvPr>
            <p:ph type="sldNum" sz="quarter" idx="4294967295"/>
          </p:nvPr>
        </p:nvSpPr>
        <p:spPr>
          <a:xfrm>
            <a:off x="10502473" y="6886131"/>
            <a:ext cx="113866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Aft>
                <a:spcPts val="600"/>
              </a:spcAft>
            </a:pPr>
            <a:fld id="{0781C674-3EE2-B542-B3EF-180610421646}" type="slidenum">
              <a:rPr lang="en-US" altLang="x-none" sz="1400">
                <a:latin typeface="Arial Black" charset="0"/>
              </a:rPr>
              <a:pPr eaLnBrk="1" hangingPunct="1">
                <a:spcAft>
                  <a:spcPts val="600"/>
                </a:spcAft>
              </a:pPr>
              <a:t>51</a:t>
            </a:fld>
            <a:endParaRPr lang="en-US" altLang="x-none" sz="1400">
              <a:latin typeface="Arial Black" charset="0"/>
            </a:endParaRPr>
          </a:p>
        </p:txBody>
      </p:sp>
      <p:graphicFrame>
        <p:nvGraphicFramePr>
          <p:cNvPr id="134235" name="Group 91"/>
          <p:cNvGraphicFramePr>
            <a:graphicFrameLocks noGrp="1"/>
          </p:cNvGraphicFramePr>
          <p:nvPr>
            <p:extLst>
              <p:ext uri="{D42A27DB-BD31-4B8C-83A1-F6EECF244321}">
                <p14:modId xmlns:p14="http://schemas.microsoft.com/office/powerpoint/2010/main" val="1391423304"/>
              </p:ext>
            </p:extLst>
          </p:nvPr>
        </p:nvGraphicFramePr>
        <p:xfrm>
          <a:off x="712395" y="1275711"/>
          <a:ext cx="10771137" cy="4958408"/>
        </p:xfrm>
        <a:graphic>
          <a:graphicData uri="http://schemas.openxmlformats.org/drawingml/2006/table">
            <a:tbl>
              <a:tblPr/>
              <a:tblGrid>
                <a:gridCol w="4457758">
                  <a:extLst>
                    <a:ext uri="{9D8B030D-6E8A-4147-A177-3AD203B41FA5}">
                      <a16:colId xmlns:a16="http://schemas.microsoft.com/office/drawing/2014/main" val="20000"/>
                    </a:ext>
                  </a:extLst>
                </a:gridCol>
                <a:gridCol w="1421932">
                  <a:extLst>
                    <a:ext uri="{9D8B030D-6E8A-4147-A177-3AD203B41FA5}">
                      <a16:colId xmlns:a16="http://schemas.microsoft.com/office/drawing/2014/main" val="20001"/>
                    </a:ext>
                  </a:extLst>
                </a:gridCol>
                <a:gridCol w="4891447">
                  <a:extLst>
                    <a:ext uri="{9D8B030D-6E8A-4147-A177-3AD203B41FA5}">
                      <a16:colId xmlns:a16="http://schemas.microsoft.com/office/drawing/2014/main" val="20002"/>
                    </a:ext>
                  </a:extLst>
                </a:gridCol>
              </a:tblGrid>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Scope Freeze</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9/7</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Functional Freeze</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9/17</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Functional Test Complete</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9/30</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Code Freeze</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10/1</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Regression Test Complete</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10/13</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Golden Build</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10/8</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Performance Test Complete</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10/13</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Mock Deployment</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10/12</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FAILED</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Mock Deployment</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10/14</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Deployment Plan Review</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10/15</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Go/No-Go</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10/15</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 – GO</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Executive Approval</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10/15</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COMPLETE-APPROVED</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81416">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RELEASE</a:t>
                      </a:r>
                    </a:p>
                  </a:txBody>
                  <a:tcPr marL="93792" marR="93792" marT="46893" marB="468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10/15</a:t>
                      </a:r>
                    </a:p>
                  </a:txBody>
                  <a:tcPr marL="93792" marR="93792" marT="46893" marB="468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charset="2"/>
                        <a:buNone/>
                        <a:tabLst/>
                      </a:pPr>
                      <a:r>
                        <a:rPr kumimoji="0" lang="en-US" altLang="x-none" sz="1600" b="0" i="0" u="none" strike="noStrike" cap="none" normalizeH="0" baseline="0">
                          <a:ln>
                            <a:noFill/>
                          </a:ln>
                          <a:solidFill>
                            <a:schemeClr val="tx1"/>
                          </a:solidFill>
                          <a:effectLst/>
                          <a:latin typeface="Arial" charset="0"/>
                          <a:ea typeface="ＭＳ Ｐゴシック" charset="-128"/>
                        </a:rPr>
                        <a:t>COMPLETE</a:t>
                      </a:r>
                    </a:p>
                  </a:txBody>
                  <a:tcPr marL="93792" marR="93792" marT="46893" marB="468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x-none">
                <a:ea typeface="ＭＳ Ｐゴシック" charset="-128"/>
              </a:rPr>
              <a:t>4. Build</a:t>
            </a:r>
          </a:p>
        </p:txBody>
      </p:sp>
      <p:sp>
        <p:nvSpPr>
          <p:cNvPr id="73730"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C10325E-E4F4-A849-9095-148B56D38D6C}" type="slidenum">
              <a:rPr lang="en-US" altLang="x-none" sz="1400">
                <a:latin typeface="Arial Black" charset="0"/>
              </a:rPr>
              <a:pPr eaLnBrk="1" hangingPunct="1"/>
              <a:t>52</a:t>
            </a:fld>
            <a:endParaRPr lang="en-US" altLang="x-none" sz="1400">
              <a:latin typeface="Arial Black" charset="0"/>
            </a:endParaRPr>
          </a:p>
        </p:txBody>
      </p:sp>
      <p:graphicFrame>
        <p:nvGraphicFramePr>
          <p:cNvPr id="101493" name="Group 117"/>
          <p:cNvGraphicFramePr>
            <a:graphicFrameLocks noGrp="1"/>
          </p:cNvGraphicFramePr>
          <p:nvPr/>
        </p:nvGraphicFramePr>
        <p:xfrm>
          <a:off x="1981200" y="2133600"/>
          <a:ext cx="8305800" cy="3566072"/>
        </p:xfrm>
        <a:graphic>
          <a:graphicData uri="http://schemas.openxmlformats.org/drawingml/2006/table">
            <a:tbl>
              <a:tblPr/>
              <a:tblGrid>
                <a:gridCol w="1450975">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gridCol w="2179638">
                  <a:extLst>
                    <a:ext uri="{9D8B030D-6E8A-4147-A177-3AD203B41FA5}">
                      <a16:colId xmlns:a16="http://schemas.microsoft.com/office/drawing/2014/main" val="20002"/>
                    </a:ext>
                  </a:extLst>
                </a:gridCol>
                <a:gridCol w="2820987">
                  <a:extLst>
                    <a:ext uri="{9D8B030D-6E8A-4147-A177-3AD203B41FA5}">
                      <a16:colId xmlns:a16="http://schemas.microsoft.com/office/drawing/2014/main" val="20003"/>
                    </a:ext>
                  </a:extLst>
                </a:gridCol>
              </a:tblGrid>
              <a:tr h="304800">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1" i="0" u="none" strike="noStrike" cap="none" normalizeH="0" baseline="0">
                          <a:ln>
                            <a:noFill/>
                          </a:ln>
                          <a:solidFill>
                            <a:schemeClr val="tx1"/>
                          </a:solidFill>
                          <a:effectLst/>
                          <a:latin typeface="Verdana" charset="0"/>
                          <a:ea typeface="ＭＳ Ｐゴシック" charset="-128"/>
                        </a:rPr>
                        <a:t>Build</a:t>
                      </a:r>
                      <a:r>
                        <a:rPr kumimoji="0" lang="en-US" altLang="x-none" sz="1400" b="0" i="1" u="none" strike="noStrike" cap="none" normalizeH="0" baseline="0">
                          <a:ln>
                            <a:noFill/>
                          </a:ln>
                          <a:solidFill>
                            <a:schemeClr val="tx1"/>
                          </a:solidFill>
                          <a:effectLst/>
                          <a:latin typeface="Verdana" charset="0"/>
                          <a:ea typeface="ＭＳ Ｐゴシック" charset="-128"/>
                        </a:rPr>
                        <a:t> (What)</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bg2"/>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1" i="0" u="none" strike="noStrike" cap="none" normalizeH="0" baseline="0">
                          <a:ln>
                            <a:noFill/>
                          </a:ln>
                          <a:solidFill>
                            <a:schemeClr val="tx1"/>
                          </a:solidFill>
                          <a:effectLst/>
                          <a:latin typeface="Verdana" charset="0"/>
                          <a:ea typeface="ＭＳ Ｐゴシック" charset="-128"/>
                        </a:rPr>
                        <a:t>Visibility</a:t>
                      </a:r>
                      <a:r>
                        <a:rPr kumimoji="0" lang="en-US" altLang="x-none" sz="1400" b="0" i="1" u="none" strike="noStrike" cap="none" normalizeH="0" baseline="0">
                          <a:ln>
                            <a:noFill/>
                          </a:ln>
                          <a:solidFill>
                            <a:schemeClr val="tx1"/>
                          </a:solidFill>
                          <a:effectLst/>
                          <a:latin typeface="Verdana" charset="0"/>
                          <a:ea typeface="ＭＳ Ｐゴシック" charset="-128"/>
                        </a:rPr>
                        <a:t> (Who)</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bg2"/>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1" i="0" u="none" strike="noStrike" cap="none" normalizeH="0" baseline="0">
                          <a:ln>
                            <a:noFill/>
                          </a:ln>
                          <a:solidFill>
                            <a:schemeClr val="tx1"/>
                          </a:solidFill>
                          <a:effectLst/>
                          <a:latin typeface="Verdana" charset="0"/>
                          <a:ea typeface="ＭＳ Ｐゴシック" charset="-128"/>
                        </a:rPr>
                        <a:t>Frequency</a:t>
                      </a:r>
                      <a:r>
                        <a:rPr kumimoji="0" lang="en-US" altLang="x-none" sz="1400" b="0" i="0" u="none" strike="noStrike" cap="none" normalizeH="0" baseline="0">
                          <a:ln>
                            <a:noFill/>
                          </a:ln>
                          <a:solidFill>
                            <a:schemeClr val="tx1"/>
                          </a:solidFill>
                          <a:effectLst/>
                          <a:latin typeface="Verdana" charset="0"/>
                          <a:ea typeface="ＭＳ Ｐゴシック" charset="-128"/>
                        </a:rPr>
                        <a:t> </a:t>
                      </a:r>
                      <a:r>
                        <a:rPr kumimoji="0" lang="en-US" altLang="x-none" sz="1400" b="0" i="1" u="none" strike="noStrike" cap="none" normalizeH="0" baseline="0">
                          <a:ln>
                            <a:noFill/>
                          </a:ln>
                          <a:solidFill>
                            <a:schemeClr val="tx1"/>
                          </a:solidFill>
                          <a:effectLst/>
                          <a:latin typeface="Verdana" charset="0"/>
                          <a:ea typeface="ＭＳ Ｐゴシック" charset="-128"/>
                        </a:rPr>
                        <a:t>(When)</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bg2"/>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1" i="0" u="none" strike="noStrike" cap="none" normalizeH="0" baseline="0">
                          <a:ln>
                            <a:noFill/>
                          </a:ln>
                          <a:solidFill>
                            <a:schemeClr val="tx1"/>
                          </a:solidFill>
                          <a:effectLst/>
                          <a:latin typeface="Verdana" charset="0"/>
                          <a:ea typeface="ＭＳ Ｐゴシック" charset="-128"/>
                        </a:rPr>
                        <a:t>Purpose</a:t>
                      </a:r>
                      <a:r>
                        <a:rPr kumimoji="0" lang="en-US" altLang="x-none" sz="1400" b="0" i="1" u="none" strike="noStrike" cap="none" normalizeH="0" baseline="0">
                          <a:ln>
                            <a:noFill/>
                          </a:ln>
                          <a:solidFill>
                            <a:schemeClr val="tx1"/>
                          </a:solidFill>
                          <a:effectLst/>
                          <a:latin typeface="Verdana" charset="0"/>
                          <a:ea typeface="ＭＳ Ｐゴシック" charset="-128"/>
                        </a:rPr>
                        <a:t> (Why)</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944563">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1" i="0" u="none" strike="noStrike" cap="none" normalizeH="0" baseline="0">
                          <a:ln>
                            <a:noFill/>
                          </a:ln>
                          <a:solidFill>
                            <a:schemeClr val="tx1"/>
                          </a:solidFill>
                          <a:effectLst/>
                          <a:latin typeface="Verdana" charset="0"/>
                          <a:ea typeface="ＭＳ Ｐゴシック" charset="-128"/>
                        </a:rPr>
                        <a:t>Private System Build</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bg2"/>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0" i="0" u="none" strike="noStrike" cap="none" normalizeH="0" baseline="0">
                          <a:ln>
                            <a:noFill/>
                          </a:ln>
                          <a:solidFill>
                            <a:schemeClr val="tx1"/>
                          </a:solidFill>
                          <a:effectLst/>
                          <a:latin typeface="Verdana" charset="0"/>
                          <a:ea typeface="ＭＳ Ｐゴシック" charset="-128"/>
                        </a:rPr>
                        <a:t>Individual Developer</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0" i="0" u="none" strike="noStrike" cap="none" normalizeH="0" baseline="0">
                          <a:ln>
                            <a:noFill/>
                          </a:ln>
                          <a:solidFill>
                            <a:schemeClr val="tx1"/>
                          </a:solidFill>
                          <a:effectLst/>
                          <a:latin typeface="Verdana" charset="0"/>
                          <a:ea typeface="ＭＳ Ｐゴシック" charset="-128"/>
                        </a:rPr>
                        <a:t>One or more times per change task</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0" i="0" u="none" strike="noStrike" cap="none" normalizeH="0" baseline="0">
                          <a:ln>
                            <a:noFill/>
                          </a:ln>
                          <a:solidFill>
                            <a:schemeClr val="tx1"/>
                          </a:solidFill>
                          <a:effectLst/>
                          <a:latin typeface="Verdana" charset="0"/>
                          <a:ea typeface="ＭＳ Ｐゴシック" charset="-128"/>
                        </a:rPr>
                        <a:t>Provide feedback to the developer of the changes just implemented in the private workspace.</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1" i="0" u="none" strike="noStrike" cap="none" normalizeH="0" baseline="0">
                          <a:ln>
                            <a:noFill/>
                          </a:ln>
                          <a:solidFill>
                            <a:schemeClr val="tx1"/>
                          </a:solidFill>
                          <a:effectLst/>
                          <a:latin typeface="Verdana" charset="0"/>
                          <a:ea typeface="ＭＳ Ｐゴシック" charset="-128"/>
                        </a:rPr>
                        <a:t>Integration Build</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chemeClr val="bg2"/>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0" i="0" u="none" strike="noStrike" cap="none" normalizeH="0" baseline="0">
                          <a:ln>
                            <a:noFill/>
                          </a:ln>
                          <a:solidFill>
                            <a:schemeClr val="tx1"/>
                          </a:solidFill>
                          <a:effectLst/>
                          <a:latin typeface="Verdana" charset="0"/>
                          <a:ea typeface="ＭＳ Ｐゴシック" charset="-128"/>
                        </a:rPr>
                        <a:t>Whole Development Team</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0" i="0" u="none" strike="noStrike" cap="none" normalizeH="0" baseline="0">
                          <a:ln>
                            <a:noFill/>
                          </a:ln>
                          <a:solidFill>
                            <a:schemeClr val="tx1"/>
                          </a:solidFill>
                          <a:effectLst/>
                          <a:latin typeface="Verdana" charset="0"/>
                          <a:ea typeface="ＭＳ Ｐゴシック" charset="-128"/>
                        </a:rPr>
                        <a:t>After each change task and/or one or more times per day (e.g. Nightly)</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0" i="0" u="none" strike="noStrike" cap="none" normalizeH="0" baseline="0">
                          <a:ln>
                            <a:noFill/>
                          </a:ln>
                          <a:solidFill>
                            <a:schemeClr val="tx1"/>
                          </a:solidFill>
                          <a:effectLst/>
                          <a:latin typeface="Verdana" charset="0"/>
                          <a:ea typeface="ＭＳ Ｐゴシック" charset="-128"/>
                        </a:rPr>
                        <a:t>Integrates the latest changes in the repository and runs automated tests against the release providing feedback to the development team.</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563">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1" i="0" u="none" strike="noStrike" cap="none" normalizeH="0" baseline="0">
                          <a:ln>
                            <a:noFill/>
                          </a:ln>
                          <a:solidFill>
                            <a:schemeClr val="tx1"/>
                          </a:solidFill>
                          <a:effectLst/>
                          <a:latin typeface="Verdana" charset="0"/>
                          <a:ea typeface="ＭＳ Ｐゴシック" charset="-128"/>
                        </a:rPr>
                        <a:t>Release Build</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0" i="0" u="none" strike="noStrike" cap="none" normalizeH="0" baseline="0">
                          <a:ln>
                            <a:noFill/>
                          </a:ln>
                          <a:solidFill>
                            <a:schemeClr val="tx1"/>
                          </a:solidFill>
                          <a:effectLst/>
                          <a:latin typeface="Verdana" charset="0"/>
                          <a:ea typeface="ＭＳ Ｐゴシック" charset="-128"/>
                        </a:rPr>
                        <a:t>Independent Test (QA or V&amp;V) Team and Customers</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0" i="0" u="none" strike="noStrike" cap="none" normalizeH="0" baseline="0">
                          <a:ln>
                            <a:noFill/>
                          </a:ln>
                          <a:solidFill>
                            <a:schemeClr val="tx1"/>
                          </a:solidFill>
                          <a:effectLst/>
                          <a:latin typeface="Verdana" charset="0"/>
                          <a:ea typeface="ＭＳ Ｐゴシック" charset="-128"/>
                        </a:rPr>
                        <a:t>At the end of each iteration/release</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Font typeface="Arial" charset="0"/>
                        <a:defRPr sz="2400" b="1">
                          <a:solidFill>
                            <a:schemeClr val="tx1"/>
                          </a:solidFill>
                          <a:latin typeface="Arial" charset="0"/>
                          <a:ea typeface="ＭＳ Ｐゴシック" charset="-128"/>
                        </a:defRPr>
                      </a:lvl1pPr>
                      <a:lvl2pPr marL="742950" indent="-285750" eaLnBrk="0" hangingPunct="0">
                        <a:spcBef>
                          <a:spcPct val="20000"/>
                        </a:spcBef>
                        <a:defRPr sz="2000" b="1">
                          <a:solidFill>
                            <a:schemeClr val="tx1"/>
                          </a:solidFill>
                          <a:latin typeface="Arial" charset="0"/>
                          <a:ea typeface="ＭＳ Ｐゴシック" charset="-128"/>
                        </a:defRPr>
                      </a:lvl2pPr>
                      <a:lvl3pPr marL="1143000" indent="-228600" eaLnBrk="0" hangingPunct="0">
                        <a:spcBef>
                          <a:spcPct val="20000"/>
                        </a:spcBef>
                        <a:defRPr b="1">
                          <a:solidFill>
                            <a:schemeClr val="tx1"/>
                          </a:solidFill>
                          <a:latin typeface="Arial" charset="0"/>
                          <a:ea typeface="ＭＳ Ｐゴシック" charset="-128"/>
                        </a:defRPr>
                      </a:lvl3pPr>
                      <a:lvl4pPr marL="1600200" indent="-228600" eaLnBrk="0" hangingPunct="0">
                        <a:spcBef>
                          <a:spcPct val="20000"/>
                        </a:spcBef>
                        <a:defRPr sz="1600" b="1">
                          <a:solidFill>
                            <a:schemeClr val="tx1"/>
                          </a:solidFill>
                          <a:latin typeface="Arial" charset="0"/>
                          <a:ea typeface="ＭＳ Ｐゴシック" charset="-128"/>
                        </a:defRPr>
                      </a:lvl4pPr>
                      <a:lvl5pPr marL="2057400" indent="-228600" eaLnBrk="0" hangingPunct="0">
                        <a:spcBef>
                          <a:spcPct val="20000"/>
                        </a:spcBef>
                        <a:defRPr sz="1600" b="1">
                          <a:solidFill>
                            <a:schemeClr val="tx1"/>
                          </a:solidFill>
                          <a:latin typeface="Arial" charset="0"/>
                          <a:ea typeface="ＭＳ Ｐゴシック" charset="-128"/>
                        </a:defRPr>
                      </a:lvl5pPr>
                      <a:lvl6pPr marL="2514600" indent="-2286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eaLnBrk="0" fontAlgn="base" hangingPunct="0">
                        <a:spcBef>
                          <a:spcPct val="20000"/>
                        </a:spcBef>
                        <a:spcAft>
                          <a:spcPct val="0"/>
                        </a:spcAft>
                        <a:defRPr sz="1600" b="1">
                          <a:solidFill>
                            <a:schemeClr val="tx1"/>
                          </a:solidFill>
                          <a:latin typeface="Arial"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0000"/>
                        <a:buFont typeface="Wingdings" charset="2"/>
                        <a:buNone/>
                        <a:tabLst/>
                      </a:pPr>
                      <a:r>
                        <a:rPr kumimoji="0" lang="en-US" altLang="x-none" sz="1400" b="0" i="0" u="none" strike="noStrike" cap="none" normalizeH="0" baseline="0">
                          <a:ln>
                            <a:noFill/>
                          </a:ln>
                          <a:solidFill>
                            <a:schemeClr val="tx1"/>
                          </a:solidFill>
                          <a:effectLst/>
                          <a:latin typeface="Verdana" charset="0"/>
                          <a:ea typeface="ＭＳ Ｐゴシック" charset="-128"/>
                        </a:rPr>
                        <a:t>Packages release for distribution to the development team</a:t>
                      </a:r>
                      <a:r>
                        <a:rPr kumimoji="0" lang="ja-JP" altLang="en-US" sz="1400" b="0" i="0" u="none" strike="noStrike" cap="none" normalizeH="0" baseline="0">
                          <a:ln>
                            <a:noFill/>
                          </a:ln>
                          <a:solidFill>
                            <a:schemeClr val="tx1"/>
                          </a:solidFill>
                          <a:effectLst/>
                          <a:latin typeface="Arial" charset="0"/>
                          <a:ea typeface="ＭＳ Ｐゴシック" charset="-128"/>
                        </a:rPr>
                        <a:t>’</a:t>
                      </a:r>
                      <a:r>
                        <a:rPr kumimoji="0" lang="en-US" altLang="ja-JP" sz="1400" b="0" i="0" u="none" strike="noStrike" cap="none" normalizeH="0" baseline="0">
                          <a:ln>
                            <a:noFill/>
                          </a:ln>
                          <a:solidFill>
                            <a:schemeClr val="tx1"/>
                          </a:solidFill>
                          <a:effectLst/>
                          <a:latin typeface="Verdana" charset="0"/>
                          <a:ea typeface="ＭＳ Ｐゴシック" charset="-128"/>
                        </a:rPr>
                        <a:t>s customer. </a:t>
                      </a:r>
                      <a:endParaRPr kumimoji="0" lang="en-US" altLang="x-none" sz="1400" b="0" i="0" u="none" strike="noStrike" cap="none" normalizeH="0" baseline="0">
                        <a:ln>
                          <a:noFill/>
                        </a:ln>
                        <a:solidFill>
                          <a:schemeClr val="tx1"/>
                        </a:solidFill>
                        <a:effectLst/>
                        <a:latin typeface="Arial" charset="0"/>
                        <a:ea typeface="ＭＳ Ｐゴシック" charset="-128"/>
                      </a:endParaRPr>
                    </a:p>
                  </a:txBody>
                  <a:tcPr marT="45698" marB="45698"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1494" name="Text Box 118"/>
          <p:cNvSpPr txBox="1">
            <a:spLocks noChangeArrowheads="1"/>
          </p:cNvSpPr>
          <p:nvPr/>
        </p:nvSpPr>
        <p:spPr bwMode="auto">
          <a:xfrm>
            <a:off x="1487488" y="6488114"/>
            <a:ext cx="7848601"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000"/>
              <a:t>Appleton, Brad. </a:t>
            </a:r>
            <a:r>
              <a:rPr lang="ja-JP" altLang="en-US" sz="1000"/>
              <a:t>“</a:t>
            </a:r>
            <a:r>
              <a:rPr lang="en-US" altLang="ja-JP" sz="1000"/>
              <a:t>Agile Build Promotion: Navigating the Ocean of Promotion Notions</a:t>
            </a:r>
            <a:r>
              <a:rPr lang="ja-JP" altLang="en-US" sz="1000"/>
              <a:t>”</a:t>
            </a:r>
            <a:r>
              <a:rPr lang="en-US" altLang="ja-JP" sz="1000"/>
              <a:t>, CM Crossroads, September 2004. </a:t>
            </a:r>
            <a:r>
              <a:rPr lang="en-US" altLang="ja-JP" sz="1000">
                <a:solidFill>
                  <a:srgbClr val="000099"/>
                </a:solidFill>
                <a:hlinkClick r:id="rId2"/>
              </a:rPr>
              <a:t>http://www.cmcrossroads.com/ubbthreads/showflat.php?Cat=&amp;Number=32900</a:t>
            </a:r>
            <a:endParaRPr lang="en-US" altLang="x-none" sz="1000">
              <a:solidFill>
                <a:srgbClr val="00009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x-none">
                <a:ea typeface="ＭＳ Ｐゴシック" charset="-128"/>
              </a:rPr>
              <a:t>5. Package</a:t>
            </a:r>
          </a:p>
        </p:txBody>
      </p:sp>
      <p:sp>
        <p:nvSpPr>
          <p:cNvPr id="74754" name="Rectangle 3"/>
          <p:cNvSpPr>
            <a:spLocks noGrp="1" noChangeArrowheads="1"/>
          </p:cNvSpPr>
          <p:nvPr>
            <p:ph idx="1"/>
          </p:nvPr>
        </p:nvSpPr>
        <p:spPr/>
        <p:txBody>
          <a:bodyPr/>
          <a:lstStyle/>
          <a:p>
            <a:pPr>
              <a:buClr>
                <a:schemeClr val="tx1"/>
              </a:buClr>
            </a:pPr>
            <a:r>
              <a:rPr lang="en-US" altLang="x-none">
                <a:ea typeface="ＭＳ Ｐゴシック" charset="-128"/>
              </a:rPr>
              <a:t>Create the </a:t>
            </a:r>
            <a:r>
              <a:rPr lang="en-US" altLang="x-none">
                <a:solidFill>
                  <a:srgbClr val="000099"/>
                </a:solidFill>
                <a:ea typeface="ＭＳ Ｐゴシック" charset="-128"/>
              </a:rPr>
              <a:t>release package</a:t>
            </a:r>
            <a:r>
              <a:rPr lang="en-US" altLang="x-none">
                <a:ea typeface="ＭＳ Ｐゴシック" charset="-128"/>
              </a:rPr>
              <a:t> containing all release deliverables</a:t>
            </a:r>
          </a:p>
          <a:p>
            <a:pPr>
              <a:buClr>
                <a:schemeClr val="tx1"/>
              </a:buClr>
            </a:pPr>
            <a:r>
              <a:rPr lang="en-US" altLang="x-none">
                <a:solidFill>
                  <a:srgbClr val="000099"/>
                </a:solidFill>
                <a:ea typeface="ＭＳ Ｐゴシック" charset="-128"/>
              </a:rPr>
              <a:t>File</a:t>
            </a:r>
            <a:r>
              <a:rPr lang="en-US" altLang="x-none">
                <a:ea typeface="ＭＳ Ｐゴシック" charset="-128"/>
              </a:rPr>
              <a:t>: tar, .zip, .exe, .msi</a:t>
            </a:r>
          </a:p>
          <a:p>
            <a:pPr>
              <a:buClr>
                <a:schemeClr val="tx1"/>
              </a:buClr>
            </a:pPr>
            <a:r>
              <a:rPr lang="en-US" altLang="x-none">
                <a:solidFill>
                  <a:srgbClr val="000099"/>
                </a:solidFill>
                <a:ea typeface="ＭＳ Ｐゴシック" charset="-128"/>
              </a:rPr>
              <a:t>Medium</a:t>
            </a:r>
            <a:r>
              <a:rPr lang="en-US" altLang="x-none">
                <a:ea typeface="ＭＳ Ｐゴシック" charset="-128"/>
              </a:rPr>
              <a:t>: CD-ROM, Web, App-store, etc.</a:t>
            </a:r>
          </a:p>
          <a:p>
            <a:pPr>
              <a:buClr>
                <a:schemeClr val="tx1"/>
              </a:buClr>
            </a:pPr>
            <a:r>
              <a:rPr lang="en-US" altLang="x-none">
                <a:solidFill>
                  <a:srgbClr val="000099"/>
                </a:solidFill>
                <a:ea typeface="ＭＳ Ｐゴシック" charset="-128"/>
              </a:rPr>
              <a:t>Bill of Materials</a:t>
            </a:r>
            <a:r>
              <a:rPr lang="en-US" altLang="x-none">
                <a:ea typeface="ＭＳ Ｐゴシック" charset="-128"/>
              </a:rPr>
              <a:t> lists what</a:t>
            </a:r>
            <a:r>
              <a:rPr lang="ja-JP" altLang="en-US">
                <a:ea typeface="ＭＳ Ｐゴシック" charset="-128"/>
              </a:rPr>
              <a:t>’</a:t>
            </a:r>
            <a:r>
              <a:rPr lang="en-US" altLang="ja-JP">
                <a:ea typeface="ＭＳ Ｐゴシック" charset="-128"/>
              </a:rPr>
              <a:t>s in the package</a:t>
            </a:r>
          </a:p>
          <a:p>
            <a:pPr>
              <a:buClr>
                <a:schemeClr val="tx1"/>
              </a:buClr>
            </a:pPr>
            <a:r>
              <a:rPr lang="en-US" altLang="x-none">
                <a:ea typeface="ＭＳ Ｐゴシック" charset="-128"/>
              </a:rPr>
              <a:t>Final release package is </a:t>
            </a:r>
            <a:r>
              <a:rPr lang="ja-JP" altLang="en-US">
                <a:ea typeface="ＭＳ Ｐゴシック" charset="-128"/>
              </a:rPr>
              <a:t>“</a:t>
            </a:r>
            <a:r>
              <a:rPr lang="en-US" altLang="ja-JP">
                <a:solidFill>
                  <a:srgbClr val="000099"/>
                </a:solidFill>
                <a:ea typeface="ＭＳ Ｐゴシック" charset="-128"/>
              </a:rPr>
              <a:t>golden build</a:t>
            </a:r>
            <a:r>
              <a:rPr lang="ja-JP" altLang="en-US">
                <a:ea typeface="ＭＳ Ｐゴシック" charset="-128"/>
              </a:rPr>
              <a:t>”</a:t>
            </a:r>
            <a:endParaRPr lang="en-US" altLang="x-none">
              <a:ea typeface="ＭＳ Ｐゴシック" charset="-128"/>
            </a:endParaRPr>
          </a:p>
        </p:txBody>
      </p:sp>
      <p:sp>
        <p:nvSpPr>
          <p:cNvPr id="7475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B5F2380-CD74-7B41-981B-0EBDE6DECA41}" type="slidenum">
              <a:rPr lang="en-US" altLang="x-none" sz="1400">
                <a:latin typeface="Arial Black" charset="0"/>
              </a:rPr>
              <a:pPr eaLnBrk="1" hangingPunct="1"/>
              <a:t>53</a:t>
            </a:fld>
            <a:endParaRPr lang="en-US" altLang="x-none" sz="1400">
              <a:latin typeface="Arial Black"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x-none">
                <a:ea typeface="ＭＳ Ｐゴシック" charset="-128"/>
              </a:rPr>
              <a:t>6. Deploy</a:t>
            </a:r>
          </a:p>
        </p:txBody>
      </p:sp>
      <p:sp>
        <p:nvSpPr>
          <p:cNvPr id="75778" name="Rectangle 3"/>
          <p:cNvSpPr>
            <a:spLocks noGrp="1" noChangeArrowheads="1"/>
          </p:cNvSpPr>
          <p:nvPr>
            <p:ph idx="1"/>
          </p:nvPr>
        </p:nvSpPr>
        <p:spPr/>
        <p:txBody>
          <a:bodyPr/>
          <a:lstStyle/>
          <a:p>
            <a:pPr>
              <a:buClr>
                <a:schemeClr val="tx1"/>
              </a:buClr>
            </a:pPr>
            <a:r>
              <a:rPr lang="en-US" altLang="x-none">
                <a:ea typeface="ＭＳ Ｐゴシック" charset="-128"/>
              </a:rPr>
              <a:t>Deployment Plan</a:t>
            </a:r>
          </a:p>
          <a:p>
            <a:pPr>
              <a:buClr>
                <a:schemeClr val="tx1"/>
              </a:buClr>
            </a:pPr>
            <a:r>
              <a:rPr lang="en-US" altLang="x-none">
                <a:ea typeface="ＭＳ Ｐゴシック" charset="-128"/>
              </a:rPr>
              <a:t>Install Team</a:t>
            </a:r>
          </a:p>
          <a:p>
            <a:pPr>
              <a:buClr>
                <a:schemeClr val="tx1"/>
              </a:buClr>
            </a:pPr>
            <a:r>
              <a:rPr lang="en-US" altLang="x-none">
                <a:ea typeface="ＭＳ Ｐゴシック" charset="-128"/>
              </a:rPr>
              <a:t>Deployment Plan Review</a:t>
            </a:r>
          </a:p>
          <a:p>
            <a:pPr>
              <a:buClr>
                <a:schemeClr val="tx1"/>
              </a:buClr>
            </a:pPr>
            <a:r>
              <a:rPr lang="en-US" altLang="x-none">
                <a:ea typeface="ＭＳ Ｐゴシック" charset="-128"/>
              </a:rPr>
              <a:t>Contact List</a:t>
            </a:r>
          </a:p>
        </p:txBody>
      </p:sp>
      <p:sp>
        <p:nvSpPr>
          <p:cNvPr id="7577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25E8323-62CA-9E47-B2B9-B7F57ACB8FC9}" type="slidenum">
              <a:rPr lang="en-US" altLang="x-none" sz="1400">
                <a:latin typeface="Arial Black" charset="0"/>
              </a:rPr>
              <a:pPr eaLnBrk="1" hangingPunct="1"/>
              <a:t>54</a:t>
            </a:fld>
            <a:endParaRPr lang="en-US" altLang="x-none" sz="1400">
              <a:latin typeface="Arial Black"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x-none">
                <a:ea typeface="ＭＳ Ｐゴシック" charset="-128"/>
              </a:rPr>
              <a:t>7. Test</a:t>
            </a:r>
          </a:p>
        </p:txBody>
      </p:sp>
      <p:sp>
        <p:nvSpPr>
          <p:cNvPr id="76802" name="Rectangle 3"/>
          <p:cNvSpPr>
            <a:spLocks noGrp="1" noChangeArrowheads="1"/>
          </p:cNvSpPr>
          <p:nvPr>
            <p:ph idx="1"/>
          </p:nvPr>
        </p:nvSpPr>
        <p:spPr/>
        <p:txBody>
          <a:bodyPr/>
          <a:lstStyle/>
          <a:p>
            <a:pPr>
              <a:lnSpc>
                <a:spcPct val="90000"/>
              </a:lnSpc>
              <a:buClr>
                <a:schemeClr val="tx1"/>
              </a:buClr>
            </a:pPr>
            <a:r>
              <a:rPr lang="en-US" altLang="x-none">
                <a:ea typeface="ＭＳ Ｐゴシック" charset="-128"/>
              </a:rPr>
              <a:t>Plan ahead for test environments</a:t>
            </a:r>
          </a:p>
          <a:p>
            <a:pPr>
              <a:lnSpc>
                <a:spcPct val="90000"/>
              </a:lnSpc>
              <a:buClr>
                <a:schemeClr val="tx1"/>
              </a:buClr>
            </a:pPr>
            <a:r>
              <a:rPr lang="en-US" altLang="x-none">
                <a:ea typeface="ＭＳ Ｐゴシック" charset="-128"/>
              </a:rPr>
              <a:t>Execute Test Plan</a:t>
            </a:r>
          </a:p>
          <a:p>
            <a:pPr lvl="1">
              <a:lnSpc>
                <a:spcPct val="90000"/>
              </a:lnSpc>
              <a:buClr>
                <a:schemeClr val="tx1"/>
              </a:buClr>
            </a:pPr>
            <a:r>
              <a:rPr lang="en-US" altLang="x-none">
                <a:ea typeface="ＭＳ Ｐゴシック" charset="-128"/>
              </a:rPr>
              <a:t>Functional test: does it function as required?</a:t>
            </a:r>
          </a:p>
          <a:p>
            <a:pPr lvl="1">
              <a:lnSpc>
                <a:spcPct val="90000"/>
              </a:lnSpc>
              <a:buClr>
                <a:schemeClr val="tx1"/>
              </a:buClr>
            </a:pPr>
            <a:r>
              <a:rPr lang="en-US" altLang="x-none">
                <a:ea typeface="ＭＳ Ｐゴシック" charset="-128"/>
              </a:rPr>
              <a:t>Regression test: did old bugs reappear?</a:t>
            </a:r>
          </a:p>
          <a:p>
            <a:pPr lvl="1">
              <a:lnSpc>
                <a:spcPct val="90000"/>
              </a:lnSpc>
              <a:buClr>
                <a:schemeClr val="tx1"/>
              </a:buClr>
            </a:pPr>
            <a:r>
              <a:rPr lang="en-US" altLang="x-none">
                <a:ea typeface="ＭＳ Ｐゴシック" charset="-128"/>
              </a:rPr>
              <a:t>Performance test: does it perform within acceptable limits?</a:t>
            </a:r>
          </a:p>
          <a:p>
            <a:pPr lvl="1">
              <a:lnSpc>
                <a:spcPct val="90000"/>
              </a:lnSpc>
              <a:buClr>
                <a:schemeClr val="tx1"/>
              </a:buClr>
            </a:pPr>
            <a:r>
              <a:rPr lang="en-US" altLang="x-none">
                <a:ea typeface="ＭＳ Ｐゴシック" charset="-128"/>
              </a:rPr>
              <a:t>Reliability test: does it function consistently over time?</a:t>
            </a:r>
          </a:p>
          <a:p>
            <a:pPr lvl="1">
              <a:lnSpc>
                <a:spcPct val="90000"/>
              </a:lnSpc>
              <a:buClr>
                <a:schemeClr val="tx1"/>
              </a:buClr>
            </a:pPr>
            <a:r>
              <a:rPr lang="en-US" altLang="x-none">
                <a:ea typeface="ＭＳ Ｐゴシック" charset="-128"/>
              </a:rPr>
              <a:t>Stress test: does it function consistently under volume?</a:t>
            </a:r>
          </a:p>
        </p:txBody>
      </p:sp>
      <p:sp>
        <p:nvSpPr>
          <p:cNvPr id="7680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DF44FAB-2BE8-AB47-9908-95553C03A1A3}" type="slidenum">
              <a:rPr lang="en-US" altLang="x-none" sz="1400">
                <a:latin typeface="Arial Black" charset="0"/>
              </a:rPr>
              <a:pPr eaLnBrk="1" hangingPunct="1"/>
              <a:t>55</a:t>
            </a:fld>
            <a:endParaRPr lang="en-US" altLang="x-none" sz="1400">
              <a:latin typeface="Arial Black"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x-none">
                <a:ea typeface="ＭＳ Ｐゴシック" charset="-128"/>
              </a:rPr>
              <a:t>8. Control Change</a:t>
            </a:r>
          </a:p>
        </p:txBody>
      </p:sp>
      <p:sp>
        <p:nvSpPr>
          <p:cNvPr id="77826" name="Rectangle 3"/>
          <p:cNvSpPr>
            <a:spLocks noGrp="1" noChangeArrowheads="1"/>
          </p:cNvSpPr>
          <p:nvPr>
            <p:ph idx="1"/>
          </p:nvPr>
        </p:nvSpPr>
        <p:spPr/>
        <p:txBody>
          <a:bodyPr/>
          <a:lstStyle/>
          <a:p>
            <a:pPr>
              <a:lnSpc>
                <a:spcPct val="80000"/>
              </a:lnSpc>
              <a:buClr>
                <a:schemeClr val="tx1"/>
              </a:buClr>
              <a:buFontTx/>
              <a:buChar char="•"/>
            </a:pPr>
            <a:r>
              <a:rPr lang="en-US" altLang="x-none" sz="2700">
                <a:ea typeface="ＭＳ Ｐゴシック" charset="-128"/>
              </a:rPr>
              <a:t>Baseline scope, requirements, design</a:t>
            </a:r>
          </a:p>
          <a:p>
            <a:pPr>
              <a:lnSpc>
                <a:spcPct val="80000"/>
              </a:lnSpc>
              <a:buClr>
                <a:schemeClr val="tx1"/>
              </a:buClr>
              <a:buFontTx/>
              <a:buChar char="•"/>
            </a:pPr>
            <a:r>
              <a:rPr lang="en-US" altLang="x-none" sz="2700">
                <a:ea typeface="ＭＳ Ｐゴシック" charset="-128"/>
              </a:rPr>
              <a:t>Accommodate controlled change</a:t>
            </a:r>
          </a:p>
          <a:p>
            <a:pPr lvl="1">
              <a:lnSpc>
                <a:spcPct val="80000"/>
              </a:lnSpc>
              <a:buClr>
                <a:schemeClr val="tx1"/>
              </a:buClr>
            </a:pPr>
            <a:r>
              <a:rPr lang="en-US" altLang="x-none" sz="2200">
                <a:ea typeface="ＭＳ Ｐゴシック" charset="-128"/>
              </a:rPr>
              <a:t>Allow change, it</a:t>
            </a:r>
            <a:r>
              <a:rPr lang="ja-JP" altLang="en-US" sz="2200">
                <a:ea typeface="ＭＳ Ｐゴシック" charset="-128"/>
              </a:rPr>
              <a:t>’</a:t>
            </a:r>
            <a:r>
              <a:rPr lang="en-US" altLang="ja-JP" sz="2200">
                <a:ea typeface="ＭＳ Ｐゴシック" charset="-128"/>
              </a:rPr>
              <a:t>s reality</a:t>
            </a:r>
          </a:p>
          <a:p>
            <a:pPr>
              <a:lnSpc>
                <a:spcPct val="80000"/>
              </a:lnSpc>
              <a:buClr>
                <a:schemeClr val="tx1"/>
              </a:buClr>
              <a:buFontTx/>
              <a:buChar char="•"/>
            </a:pPr>
            <a:r>
              <a:rPr lang="en-US" altLang="x-none" sz="2700">
                <a:ea typeface="ＭＳ Ｐゴシック" charset="-128"/>
              </a:rPr>
              <a:t>Change requests</a:t>
            </a:r>
          </a:p>
          <a:p>
            <a:pPr>
              <a:lnSpc>
                <a:spcPct val="80000"/>
              </a:lnSpc>
              <a:buClr>
                <a:schemeClr val="tx1"/>
              </a:buClr>
              <a:buFontTx/>
              <a:buChar char="•"/>
            </a:pPr>
            <a:r>
              <a:rPr lang="en-US" altLang="x-none" sz="2700">
                <a:ea typeface="ＭＳ Ｐゴシック" charset="-128"/>
              </a:rPr>
              <a:t>Change request decision (approve, reject, defer)</a:t>
            </a:r>
          </a:p>
          <a:p>
            <a:pPr lvl="1">
              <a:lnSpc>
                <a:spcPct val="80000"/>
              </a:lnSpc>
              <a:buClr>
                <a:schemeClr val="tx1"/>
              </a:buClr>
            </a:pPr>
            <a:r>
              <a:rPr lang="en-US" altLang="x-none" sz="2200">
                <a:ea typeface="ＭＳ Ｐゴシック" charset="-128"/>
              </a:rPr>
              <a:t>Change Control Board (CCB)</a:t>
            </a:r>
          </a:p>
          <a:p>
            <a:pPr lvl="1">
              <a:lnSpc>
                <a:spcPct val="80000"/>
              </a:lnSpc>
              <a:buClr>
                <a:schemeClr val="tx1"/>
              </a:buClr>
            </a:pPr>
            <a:r>
              <a:rPr lang="en-US" altLang="x-none" sz="2200">
                <a:ea typeface="ＭＳ Ｐゴシック" charset="-128"/>
              </a:rPr>
              <a:t>Cross-functional representation</a:t>
            </a:r>
          </a:p>
          <a:p>
            <a:pPr lvl="1">
              <a:lnSpc>
                <a:spcPct val="80000"/>
              </a:lnSpc>
              <a:buClr>
                <a:schemeClr val="tx1"/>
              </a:buClr>
            </a:pPr>
            <a:r>
              <a:rPr lang="en-US" altLang="x-none" sz="2200">
                <a:ea typeface="ＭＳ Ｐゴシック" charset="-128"/>
              </a:rPr>
              <a:t>Impact analysis</a:t>
            </a:r>
          </a:p>
          <a:p>
            <a:pPr lvl="1">
              <a:lnSpc>
                <a:spcPct val="80000"/>
              </a:lnSpc>
              <a:buClr>
                <a:schemeClr val="tx1"/>
              </a:buClr>
            </a:pPr>
            <a:r>
              <a:rPr lang="en-US" altLang="x-none" sz="2200">
                <a:ea typeface="ＭＳ Ｐゴシック" charset="-128"/>
              </a:rPr>
              <a:t>Business drivers</a:t>
            </a:r>
          </a:p>
        </p:txBody>
      </p:sp>
      <p:sp>
        <p:nvSpPr>
          <p:cNvPr id="77827"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95F2BE4-4465-EC4F-80BE-8302598DC65F}" type="slidenum">
              <a:rPr lang="en-US" altLang="x-none" sz="1400">
                <a:latin typeface="Arial Black" charset="0"/>
              </a:rPr>
              <a:pPr eaLnBrk="1" hangingPunct="1"/>
              <a:t>56</a:t>
            </a:fld>
            <a:endParaRPr lang="en-US" altLang="x-none" sz="1400">
              <a:latin typeface="Arial Black"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x-none">
                <a:ea typeface="ＭＳ Ｐゴシック" charset="-128"/>
              </a:rPr>
              <a:t>9. Assess Readiness</a:t>
            </a:r>
          </a:p>
        </p:txBody>
      </p:sp>
      <p:sp>
        <p:nvSpPr>
          <p:cNvPr id="78850" name="Rectangle 3"/>
          <p:cNvSpPr>
            <a:spLocks noGrp="1" noChangeArrowheads="1"/>
          </p:cNvSpPr>
          <p:nvPr>
            <p:ph idx="1"/>
          </p:nvPr>
        </p:nvSpPr>
        <p:spPr/>
        <p:txBody>
          <a:bodyPr/>
          <a:lstStyle/>
          <a:p>
            <a:pPr>
              <a:buClr>
                <a:schemeClr val="tx1"/>
              </a:buClr>
              <a:buSzPct val="110000"/>
              <a:buFontTx/>
              <a:buChar char="•"/>
            </a:pPr>
            <a:r>
              <a:rPr lang="en-US" altLang="x-none">
                <a:ea typeface="ＭＳ Ｐゴシック" charset="-128"/>
              </a:rPr>
              <a:t>Release Criteria define </a:t>
            </a:r>
            <a:r>
              <a:rPr lang="ja-JP" altLang="en-US">
                <a:ea typeface="ＭＳ Ｐゴシック" charset="-128"/>
              </a:rPr>
              <a:t>“</a:t>
            </a:r>
            <a:r>
              <a:rPr lang="en-US" altLang="ja-JP">
                <a:ea typeface="ＭＳ Ｐゴシック" charset="-128"/>
              </a:rPr>
              <a:t>done</a:t>
            </a:r>
            <a:r>
              <a:rPr lang="ja-JP" altLang="en-US">
                <a:ea typeface="ＭＳ Ｐゴシック" charset="-128"/>
              </a:rPr>
              <a:t>”</a:t>
            </a:r>
            <a:endParaRPr lang="en-US" altLang="ja-JP">
              <a:ea typeface="ＭＳ Ｐゴシック" charset="-128"/>
            </a:endParaRPr>
          </a:p>
          <a:p>
            <a:pPr lvl="1">
              <a:buClr>
                <a:schemeClr val="tx1"/>
              </a:buClr>
              <a:buSzPct val="110000"/>
            </a:pPr>
            <a:r>
              <a:rPr lang="en-US" altLang="x-none" sz="2200">
                <a:ea typeface="ＭＳ Ｐゴシック" charset="-128"/>
              </a:rPr>
              <a:t>Defined Deliverables </a:t>
            </a:r>
          </a:p>
          <a:p>
            <a:pPr lvl="1">
              <a:buClr>
                <a:schemeClr val="tx1"/>
              </a:buClr>
              <a:buSzPct val="110000"/>
            </a:pPr>
            <a:r>
              <a:rPr lang="en-US" altLang="x-none" sz="2200">
                <a:ea typeface="ＭＳ Ｐゴシック" charset="-128"/>
              </a:rPr>
              <a:t>Features: Must Have vs Nice to Have</a:t>
            </a:r>
          </a:p>
          <a:p>
            <a:pPr lvl="1">
              <a:buClr>
                <a:schemeClr val="tx1"/>
              </a:buClr>
              <a:buSzPct val="110000"/>
            </a:pPr>
            <a:r>
              <a:rPr lang="en-US" altLang="x-none" sz="2200">
                <a:ea typeface="ＭＳ Ｐゴシック" charset="-128"/>
              </a:rPr>
              <a:t>Quality: test results, metrics</a:t>
            </a:r>
          </a:p>
          <a:p>
            <a:pPr lvl="1">
              <a:buClr>
                <a:schemeClr val="tx1"/>
              </a:buClr>
              <a:buSzPct val="110000"/>
            </a:pPr>
            <a:r>
              <a:rPr lang="en-US" altLang="x-none" sz="2200">
                <a:ea typeface="ＭＳ Ｐゴシック" charset="-128"/>
              </a:rPr>
              <a:t>Schedule: time-to-market criteria</a:t>
            </a:r>
          </a:p>
          <a:p>
            <a:pPr lvl="1">
              <a:buClr>
                <a:schemeClr val="tx1"/>
              </a:buClr>
              <a:buSzPct val="110000"/>
            </a:pPr>
            <a:r>
              <a:rPr lang="en-US" altLang="x-none" sz="2200">
                <a:ea typeface="ＭＳ Ｐゴシック" charset="-128"/>
              </a:rPr>
              <a:t>Objective, quantifiable criteria preferred</a:t>
            </a:r>
          </a:p>
          <a:p>
            <a:pPr>
              <a:buClr>
                <a:schemeClr val="tx1"/>
              </a:buClr>
              <a:buSzPct val="110000"/>
              <a:buFontTx/>
              <a:buChar char="•"/>
            </a:pPr>
            <a:r>
              <a:rPr lang="en-US" altLang="x-none">
                <a:ea typeface="ＭＳ Ｐゴシック" charset="-128"/>
              </a:rPr>
              <a:t>Organizational Readiness</a:t>
            </a:r>
          </a:p>
          <a:p>
            <a:pPr lvl="1">
              <a:buClr>
                <a:schemeClr val="tx1"/>
              </a:buClr>
              <a:buSzPct val="110000"/>
            </a:pPr>
            <a:r>
              <a:rPr lang="en-US" altLang="x-none" sz="2200">
                <a:ea typeface="ＭＳ Ｐゴシック" charset="-128"/>
              </a:rPr>
              <a:t>Support, Training, Marketing, Sales</a:t>
            </a:r>
          </a:p>
          <a:p>
            <a:pPr>
              <a:buClr>
                <a:schemeClr val="tx1"/>
              </a:buClr>
              <a:buSzPct val="110000"/>
              <a:buFontTx/>
              <a:buChar char="•"/>
            </a:pPr>
            <a:r>
              <a:rPr lang="en-US" altLang="x-none">
                <a:ea typeface="ＭＳ Ｐゴシック" charset="-128"/>
              </a:rPr>
              <a:t>Acceptable Risk</a:t>
            </a:r>
          </a:p>
        </p:txBody>
      </p:sp>
      <p:sp>
        <p:nvSpPr>
          <p:cNvPr id="78851"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5F306E6-AF92-E24D-94AB-349793BB9BD8}" type="slidenum">
              <a:rPr lang="en-US" altLang="x-none" sz="1400">
                <a:latin typeface="Arial Black" charset="0"/>
              </a:rPr>
              <a:pPr eaLnBrk="1" hangingPunct="1"/>
              <a:t>57</a:t>
            </a:fld>
            <a:endParaRPr lang="en-US" altLang="x-none" sz="1400">
              <a:latin typeface="Arial Black"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x-none">
                <a:ea typeface="ＭＳ Ｐゴシック" charset="-128"/>
              </a:rPr>
              <a:t>Assess Readiness: Metrics</a:t>
            </a:r>
          </a:p>
        </p:txBody>
      </p:sp>
      <p:sp>
        <p:nvSpPr>
          <p:cNvPr id="79874" name="Rectangle 3"/>
          <p:cNvSpPr>
            <a:spLocks noGrp="1" noChangeArrowheads="1"/>
          </p:cNvSpPr>
          <p:nvPr>
            <p:ph idx="1"/>
          </p:nvPr>
        </p:nvSpPr>
        <p:spPr/>
        <p:txBody>
          <a:bodyPr/>
          <a:lstStyle/>
          <a:p>
            <a:pPr>
              <a:lnSpc>
                <a:spcPct val="90000"/>
              </a:lnSpc>
              <a:buFont typeface="Wingdings" charset="2"/>
              <a:buNone/>
            </a:pPr>
            <a:r>
              <a:rPr lang="en-US" altLang="x-none">
                <a:ea typeface="ＭＳ Ｐゴシック" charset="-128"/>
              </a:rPr>
              <a:t>Common metrics: fix rate, find rate, defect density, rate of change</a:t>
            </a:r>
            <a:endParaRPr lang="en-US" altLang="x-none" sz="2700">
              <a:ea typeface="ＭＳ Ｐゴシック" charset="-128"/>
            </a:endParaRPr>
          </a:p>
          <a:p>
            <a:pPr>
              <a:lnSpc>
                <a:spcPct val="90000"/>
              </a:lnSpc>
              <a:buFont typeface="Wingdings" charset="2"/>
              <a:buNone/>
            </a:pPr>
            <a:r>
              <a:rPr lang="en-US" altLang="x-none" sz="2700">
                <a:ea typeface="ＭＳ Ｐゴシック" charset="-128"/>
              </a:rPr>
              <a:t>Example: find rate vs fix rate</a:t>
            </a:r>
          </a:p>
        </p:txBody>
      </p:sp>
      <p:pic>
        <p:nvPicPr>
          <p:cNvPr id="166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161" y="2765426"/>
            <a:ext cx="4248150" cy="3200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66917" name="Text Box 5"/>
          <p:cNvSpPr txBox="1">
            <a:spLocks noChangeArrowheads="1"/>
          </p:cNvSpPr>
          <p:nvPr/>
        </p:nvSpPr>
        <p:spPr bwMode="auto">
          <a:xfrm>
            <a:off x="7239000" y="3200401"/>
            <a:ext cx="1981200" cy="116522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400">
                <a:ea typeface="ＭＳ Ｐゴシック" charset="0"/>
                <a:cs typeface="ＭＳ Ｐゴシック" charset="0"/>
              </a:rPr>
              <a:t>Stability reached at week 35 of testing, when defects fixed exceeds defects opened.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x-none" sz="3200">
                <a:ea typeface="ＭＳ Ｐゴシック" charset="-128"/>
              </a:rPr>
              <a:t>9. Assess Readiness: Go/No-Go</a:t>
            </a:r>
          </a:p>
        </p:txBody>
      </p:sp>
      <p:sp>
        <p:nvSpPr>
          <p:cNvPr id="80898" name="Rectangle 3"/>
          <p:cNvSpPr>
            <a:spLocks noGrp="1" noChangeArrowheads="1"/>
          </p:cNvSpPr>
          <p:nvPr>
            <p:ph idx="1"/>
          </p:nvPr>
        </p:nvSpPr>
        <p:spPr/>
        <p:txBody>
          <a:bodyPr/>
          <a:lstStyle/>
          <a:p>
            <a:pPr>
              <a:buClr>
                <a:schemeClr val="tx1"/>
              </a:buClr>
            </a:pPr>
            <a:r>
              <a:rPr lang="en-US" altLang="x-none" sz="2700">
                <a:ea typeface="ＭＳ Ｐゴシック" charset="-128"/>
              </a:rPr>
              <a:t>Release Readiness Assessment</a:t>
            </a:r>
          </a:p>
          <a:p>
            <a:pPr lvl="1">
              <a:buClr>
                <a:schemeClr val="tx1"/>
              </a:buClr>
            </a:pPr>
            <a:r>
              <a:rPr lang="en-US" altLang="x-none" sz="2200">
                <a:ea typeface="ＭＳ Ｐゴシック" charset="-128"/>
              </a:rPr>
              <a:t>Are all release criteria equal?</a:t>
            </a:r>
          </a:p>
          <a:p>
            <a:pPr lvl="1">
              <a:buClr>
                <a:schemeClr val="tx1"/>
              </a:buClr>
            </a:pPr>
            <a:r>
              <a:rPr lang="en-US" altLang="x-none" sz="2200">
                <a:ea typeface="ＭＳ Ｐゴシック" charset="-128"/>
              </a:rPr>
              <a:t>Can any criteria be waived?</a:t>
            </a:r>
          </a:p>
          <a:p>
            <a:pPr>
              <a:buClr>
                <a:schemeClr val="tx1"/>
              </a:buClr>
            </a:pPr>
            <a:r>
              <a:rPr lang="en-US" altLang="x-none" sz="2700">
                <a:ea typeface="ＭＳ Ｐゴシック" charset="-128"/>
              </a:rPr>
              <a:t>Go/No-Go</a:t>
            </a:r>
          </a:p>
          <a:p>
            <a:pPr lvl="1">
              <a:buClr>
                <a:schemeClr val="tx1"/>
              </a:buClr>
            </a:pPr>
            <a:r>
              <a:rPr lang="en-US" altLang="x-none" sz="2200">
                <a:ea typeface="ＭＳ Ｐゴシック" charset="-128"/>
              </a:rPr>
              <a:t>Formal sign-off by stakeholders</a:t>
            </a:r>
          </a:p>
          <a:p>
            <a:pPr lvl="1">
              <a:buClr>
                <a:schemeClr val="tx1"/>
              </a:buClr>
            </a:pPr>
            <a:r>
              <a:rPr lang="en-US" altLang="x-none" sz="2200">
                <a:ea typeface="ＭＳ Ｐゴシック" charset="-128"/>
              </a:rPr>
              <a:t>Meeting, email vote</a:t>
            </a:r>
          </a:p>
          <a:p>
            <a:pPr lvl="1">
              <a:buClr>
                <a:schemeClr val="tx1"/>
              </a:buClr>
            </a:pPr>
            <a:r>
              <a:rPr lang="en-US" altLang="x-none" sz="2200">
                <a:ea typeface="ＭＳ Ｐゴシック" charset="-128"/>
              </a:rPr>
              <a:t>Recommendation by Release Manager</a:t>
            </a:r>
          </a:p>
          <a:p>
            <a:pPr>
              <a:buClr>
                <a:schemeClr val="tx1"/>
              </a:buClr>
            </a:pPr>
            <a:r>
              <a:rPr lang="en-US" altLang="x-none" sz="2700">
                <a:ea typeface="ＭＳ Ｐゴシック" charset="-128"/>
              </a:rPr>
              <a:t>Executive Approval</a:t>
            </a:r>
          </a:p>
        </p:txBody>
      </p:sp>
      <p:sp>
        <p:nvSpPr>
          <p:cNvPr id="8089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725E0A-4505-9645-AB2E-F7CFD973674A}" type="slidenum">
              <a:rPr lang="en-US" altLang="x-none" sz="1400">
                <a:latin typeface="Arial Black" charset="0"/>
              </a:rPr>
              <a:pPr eaLnBrk="1" hangingPunct="1"/>
              <a:t>59</a:t>
            </a:fld>
            <a:endParaRPr lang="en-US" altLang="x-none" sz="1400">
              <a:latin typeface="Arial Black"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E346DD61-6F0B-8862-9789-964FD8A333D5}"/>
              </a:ext>
            </a:extLst>
          </p:cNvPr>
          <p:cNvSpPr>
            <a:spLocks noGrp="1"/>
          </p:cNvSpPr>
          <p:nvPr>
            <p:ph type="title"/>
          </p:nvPr>
        </p:nvSpPr>
        <p:spPr/>
        <p:txBody>
          <a:bodyPr/>
          <a:lstStyle/>
          <a:p>
            <a:r>
              <a:rPr lang="sv-SE" dirty="0"/>
              <a:t>To </a:t>
            </a:r>
            <a:r>
              <a:rPr lang="sv-SE" dirty="0" err="1"/>
              <a:t>consider</a:t>
            </a:r>
            <a:r>
              <a:rPr lang="sv-SE" dirty="0"/>
              <a:t> for the </a:t>
            </a:r>
            <a:r>
              <a:rPr lang="sv-SE" dirty="0" err="1"/>
              <a:t>exam</a:t>
            </a:r>
            <a:endParaRPr lang="sv-SE" dirty="0"/>
          </a:p>
        </p:txBody>
      </p:sp>
      <p:sp>
        <p:nvSpPr>
          <p:cNvPr id="7" name="Platshållare för text 6">
            <a:extLst>
              <a:ext uri="{FF2B5EF4-FFF2-40B4-BE49-F238E27FC236}">
                <a16:creationId xmlns:a16="http://schemas.microsoft.com/office/drawing/2014/main" id="{EA4A533A-9359-5AFB-7D51-E7020DC5A722}"/>
              </a:ext>
            </a:extLst>
          </p:cNvPr>
          <p:cNvSpPr>
            <a:spLocks noGrp="1"/>
          </p:cNvSpPr>
          <p:nvPr>
            <p:ph type="body" idx="1"/>
          </p:nvPr>
        </p:nvSpPr>
        <p:spPr/>
        <p:txBody>
          <a:bodyPr/>
          <a:lstStyle/>
          <a:p>
            <a:r>
              <a:rPr lang="sv-SE" dirty="0"/>
              <a:t>… and to </a:t>
            </a:r>
            <a:r>
              <a:rPr lang="sv-SE" dirty="0" err="1"/>
              <a:t>prepare</a:t>
            </a:r>
            <a:r>
              <a:rPr lang="sv-SE" dirty="0"/>
              <a:t> for the oral </a:t>
            </a:r>
            <a:r>
              <a:rPr lang="sv-SE" dirty="0" err="1"/>
              <a:t>exam</a:t>
            </a:r>
            <a:endParaRPr lang="sv-SE" dirty="0"/>
          </a:p>
        </p:txBody>
      </p:sp>
      <p:sp>
        <p:nvSpPr>
          <p:cNvPr id="5" name="Platshållare för bildnummer 4">
            <a:extLst>
              <a:ext uri="{FF2B5EF4-FFF2-40B4-BE49-F238E27FC236}">
                <a16:creationId xmlns:a16="http://schemas.microsoft.com/office/drawing/2014/main" id="{0F3F8481-EB83-DC9A-D7DC-1B26E673F48F}"/>
              </a:ext>
            </a:extLst>
          </p:cNvPr>
          <p:cNvSpPr>
            <a:spLocks noGrp="1"/>
          </p:cNvSpPr>
          <p:nvPr>
            <p:ph type="sldNum" sz="quarter" idx="12"/>
          </p:nvPr>
        </p:nvSpPr>
        <p:spPr/>
        <p:txBody>
          <a:bodyPr/>
          <a:lstStyle/>
          <a:p>
            <a:fld id="{B3284CE9-EFAB-9F4B-868A-1F02DB69B64D}" type="slidenum">
              <a:rPr lang="en-GB" smtClean="0"/>
              <a:pPr/>
              <a:t>6</a:t>
            </a:fld>
            <a:endParaRPr lang="en-GB"/>
          </a:p>
        </p:txBody>
      </p:sp>
    </p:spTree>
    <p:extLst>
      <p:ext uri="{BB962C8B-B14F-4D97-AF65-F5344CB8AC3E}">
        <p14:creationId xmlns:p14="http://schemas.microsoft.com/office/powerpoint/2010/main" val="3808954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557963" y="260350"/>
            <a:ext cx="9138488" cy="936625"/>
          </a:xfrm>
        </p:spPr>
        <p:txBody>
          <a:bodyPr anchor="ctr">
            <a:normAutofit/>
          </a:bodyPr>
          <a:lstStyle/>
          <a:p>
            <a:r>
              <a:rPr lang="en-US" altLang="x-none"/>
              <a:t>10. Release</a:t>
            </a:r>
          </a:p>
        </p:txBody>
      </p:sp>
      <p:sp>
        <p:nvSpPr>
          <p:cNvPr id="148488" name="Slide Number Placeholder 3">
            <a:extLst>
              <a:ext uri="{FF2B5EF4-FFF2-40B4-BE49-F238E27FC236}">
                <a16:creationId xmlns:a16="http://schemas.microsoft.com/office/drawing/2014/main" id="{6F12A160-5E98-892A-BC30-A27AC31625F7}"/>
              </a:ext>
            </a:extLst>
          </p:cNvPr>
          <p:cNvSpPr>
            <a:spLocks noGrp="1"/>
          </p:cNvSpPr>
          <p:nvPr>
            <p:ph type="sldNum" sz="quarter" idx="12"/>
          </p:nvPr>
        </p:nvSpPr>
        <p:spPr>
          <a:xfrm>
            <a:off x="11641138" y="6508749"/>
            <a:ext cx="550862" cy="365125"/>
          </a:xfrm>
        </p:spPr>
        <p:txBody>
          <a:bodyPr/>
          <a:lstStyle/>
          <a:p>
            <a:pPr>
              <a:spcAft>
                <a:spcPts val="600"/>
              </a:spcAft>
            </a:pPr>
            <a:fld id="{B3284CE9-EFAB-9F4B-868A-1F02DB69B64D}" type="slidenum">
              <a:rPr lang="en-GB" smtClean="0"/>
              <a:pPr>
                <a:spcAft>
                  <a:spcPts val="600"/>
                </a:spcAft>
              </a:pPr>
              <a:t>60</a:t>
            </a:fld>
            <a:endParaRPr lang="en-GB"/>
          </a:p>
        </p:txBody>
      </p:sp>
      <p:graphicFrame>
        <p:nvGraphicFramePr>
          <p:cNvPr id="148484" name="Rectangle 3">
            <a:extLst>
              <a:ext uri="{FF2B5EF4-FFF2-40B4-BE49-F238E27FC236}">
                <a16:creationId xmlns:a16="http://schemas.microsoft.com/office/drawing/2014/main" id="{518775F7-61B5-A3F7-6BB3-56987C1B427F}"/>
              </a:ext>
            </a:extLst>
          </p:cNvPr>
          <p:cNvGraphicFramePr>
            <a:graphicFrameLocks noGrp="1"/>
          </p:cNvGraphicFramePr>
          <p:nvPr>
            <p:ph idx="1"/>
            <p:extLst>
              <p:ext uri="{D42A27DB-BD31-4B8C-83A1-F6EECF244321}">
                <p14:modId xmlns:p14="http://schemas.microsoft.com/office/powerpoint/2010/main" val="792134627"/>
              </p:ext>
            </p:extLst>
          </p:nvPr>
        </p:nvGraphicFramePr>
        <p:xfrm>
          <a:off x="557962" y="1275711"/>
          <a:ext cx="11080002" cy="4958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1923" name="Slide Number Placeholder 5"/>
          <p:cNvSpPr>
            <a:spLocks noGrp="1"/>
          </p:cNvSpPr>
          <p:nvPr>
            <p:ph type="sldNum" sz="quarter" idx="4294967295"/>
          </p:nvPr>
        </p:nvSpPr>
        <p:spPr>
          <a:xfrm>
            <a:off x="11053763" y="6886575"/>
            <a:ext cx="11382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Aft>
                <a:spcPts val="600"/>
              </a:spcAft>
            </a:pPr>
            <a:fld id="{0CA296AA-626A-F54A-81EE-2A6D5BF2F0B5}" type="slidenum">
              <a:rPr lang="en-US" altLang="x-none" sz="1400">
                <a:latin typeface="Arial Black" charset="0"/>
              </a:rPr>
              <a:pPr eaLnBrk="1" hangingPunct="1">
                <a:spcAft>
                  <a:spcPts val="600"/>
                </a:spcAft>
              </a:pPr>
              <a:t>60</a:t>
            </a:fld>
            <a:endParaRPr lang="en-US" altLang="x-none" sz="1400">
              <a:latin typeface="Arial Black"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a:ea typeface="ＭＳ Ｐゴシック" charset="-128"/>
              </a:rPr>
              <a:t>What</a:t>
            </a:r>
            <a:r>
              <a:rPr lang="en-US" altLang="en-US">
                <a:ea typeface="ＭＳ Ｐゴシック" charset="-128"/>
              </a:rPr>
              <a:t>’</a:t>
            </a:r>
            <a:r>
              <a:rPr lang="en-US" altLang="x-none">
                <a:ea typeface="ＭＳ Ｐゴシック" charset="-128"/>
              </a:rPr>
              <a:t>s in the release?</a:t>
            </a:r>
          </a:p>
        </p:txBody>
      </p:sp>
      <p:sp>
        <p:nvSpPr>
          <p:cNvPr id="82946" name="Content Placeholder 5"/>
          <p:cNvSpPr>
            <a:spLocks noGrp="1"/>
          </p:cNvSpPr>
          <p:nvPr>
            <p:ph idx="1"/>
          </p:nvPr>
        </p:nvSpPr>
        <p:spPr/>
        <p:txBody>
          <a:bodyPr/>
          <a:lstStyle/>
          <a:p>
            <a:r>
              <a:rPr lang="en-US" altLang="x-none" dirty="0">
                <a:ea typeface="ＭＳ Ｐゴシック" charset="-128"/>
              </a:rPr>
              <a:t>Getting your program ready for market</a:t>
            </a:r>
          </a:p>
          <a:p>
            <a:pPr lvl="1"/>
            <a:r>
              <a:rPr lang="en-US" altLang="x-none" dirty="0">
                <a:ea typeface="ＭＳ Ｐゴシック" charset="-128"/>
              </a:rPr>
              <a:t>Help documents</a:t>
            </a:r>
          </a:p>
          <a:p>
            <a:pPr lvl="1"/>
            <a:r>
              <a:rPr lang="en-US" altLang="x-none" dirty="0">
                <a:ea typeface="ＭＳ Ｐゴシック" charset="-128"/>
              </a:rPr>
              <a:t>Executable file</a:t>
            </a:r>
          </a:p>
          <a:p>
            <a:pPr lvl="1"/>
            <a:r>
              <a:rPr lang="en-US" altLang="x-none" dirty="0">
                <a:ea typeface="ＭＳ Ｐゴシック" charset="-128"/>
              </a:rPr>
              <a:t>Icon library</a:t>
            </a:r>
          </a:p>
          <a:p>
            <a:pPr lvl="1"/>
            <a:r>
              <a:rPr lang="en-US" altLang="x-none" dirty="0">
                <a:ea typeface="ＭＳ Ｐゴシック" charset="-128"/>
              </a:rPr>
              <a:t>License Agreement</a:t>
            </a:r>
          </a:p>
          <a:p>
            <a:pPr lvl="1"/>
            <a:r>
              <a:rPr lang="en-US" altLang="x-none" dirty="0">
                <a:ea typeface="ＭＳ Ｐゴシック" charset="-128"/>
              </a:rPr>
              <a:t>Code Obfuscation</a:t>
            </a:r>
          </a:p>
          <a:p>
            <a:pPr lvl="1"/>
            <a:r>
              <a:rPr lang="en-US" altLang="x-none" dirty="0">
                <a:ea typeface="ＭＳ Ｐゴシック" charset="-128"/>
              </a:rPr>
              <a:t>Trial Version</a:t>
            </a:r>
          </a:p>
          <a:p>
            <a:pPr lvl="1"/>
            <a:r>
              <a:rPr lang="en-US" altLang="x-none" dirty="0">
                <a:ea typeface="ＭＳ Ｐゴシック" charset="-128"/>
              </a:rPr>
              <a:t>Install Wizard</a:t>
            </a:r>
          </a:p>
          <a:p>
            <a:pPr lvl="1"/>
            <a:r>
              <a:rPr lang="en-US" altLang="x-none" dirty="0">
                <a:ea typeface="ＭＳ Ｐゴシック" charset="-128"/>
              </a:rPr>
              <a:t>Uninstall Program</a:t>
            </a:r>
          </a:p>
        </p:txBody>
      </p:sp>
      <p:sp>
        <p:nvSpPr>
          <p:cNvPr id="829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EB582EC-C95A-B247-9F70-15C41C8B33DD}" type="slidenum">
              <a:rPr lang="en-US" altLang="x-none" sz="1400">
                <a:latin typeface="Arial Black" charset="0"/>
              </a:rPr>
              <a:pPr eaLnBrk="1" hangingPunct="1"/>
              <a:t>61</a:t>
            </a:fld>
            <a:endParaRPr lang="en-US" altLang="x-none" sz="1400">
              <a:latin typeface="Arial Black"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cap="none">
                <a:ea typeface="ＭＳ Ｐゴシック" charset="-128"/>
              </a:rPr>
              <a:t>Maintenance</a:t>
            </a:r>
          </a:p>
        </p:txBody>
      </p:sp>
      <p:sp>
        <p:nvSpPr>
          <p:cNvPr id="83970" name="Text Placeholder 2"/>
          <p:cNvSpPr>
            <a:spLocks noGrp="1"/>
          </p:cNvSpPr>
          <p:nvPr>
            <p:ph type="body" idx="1"/>
          </p:nvPr>
        </p:nvSpPr>
        <p:spPr/>
        <p:txBody>
          <a:bodyPr/>
          <a:lstStyle/>
          <a:p>
            <a:endParaRPr lang="en-US" altLang="x-none">
              <a:ea typeface="ＭＳ Ｐゴシック" charset="-128"/>
            </a:endParaRPr>
          </a:p>
        </p:txBody>
      </p:sp>
      <p:sp>
        <p:nvSpPr>
          <p:cNvPr id="839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3667EAA-F70A-7E44-AFD4-A9951F058986}" type="slidenum">
              <a:rPr lang="en-US" altLang="x-none" sz="1400">
                <a:latin typeface="Arial Black" charset="0"/>
              </a:rPr>
              <a:pPr eaLnBrk="1" hangingPunct="1"/>
              <a:t>62</a:t>
            </a:fld>
            <a:endParaRPr lang="en-US" altLang="x-none" sz="1400">
              <a:latin typeface="Arial Black"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a:ea typeface="ＭＳ Ｐゴシック" charset="-128"/>
              </a:rPr>
              <a:t>What maintainers do</a:t>
            </a:r>
          </a:p>
        </p:txBody>
      </p:sp>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53231A4-73DC-B64A-B53D-AF48D73EE9B6}" type="slidenum">
              <a:rPr lang="en-US" altLang="x-none" sz="1400">
                <a:latin typeface="Arial Black" charset="0"/>
              </a:rPr>
              <a:pPr eaLnBrk="1" hangingPunct="1"/>
              <a:t>63</a:t>
            </a:fld>
            <a:endParaRPr lang="en-US" altLang="x-none" sz="1400">
              <a:latin typeface="Arial Black" charset="0"/>
            </a:endParaRPr>
          </a:p>
        </p:txBody>
      </p:sp>
      <p:sp>
        <p:nvSpPr>
          <p:cNvPr id="84995" name="Rectangle 3"/>
          <p:cNvSpPr txBox="1">
            <a:spLocks noChangeArrowheads="1"/>
          </p:cNvSpPr>
          <p:nvPr/>
        </p:nvSpPr>
        <p:spPr bwMode="auto">
          <a:xfrm>
            <a:off x="4295775" y="6286500"/>
            <a:ext cx="594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nSpc>
                <a:spcPct val="90000"/>
              </a:lnSpc>
              <a:spcBef>
                <a:spcPct val="20000"/>
              </a:spcBef>
              <a:buFont typeface="Wingdings" charset="2"/>
              <a:buNone/>
            </a:pPr>
            <a:r>
              <a:rPr lang="en-US" altLang="x-none" sz="1100"/>
              <a:t>Alain Abran and James W. Moore, Executive Editors.  </a:t>
            </a:r>
            <a:r>
              <a:rPr lang="en-US" altLang="x-none" sz="1100" i="1"/>
              <a:t>Guide to the Software Engineering Body of Knowledge - SWEBOK®.</a:t>
            </a:r>
            <a:br>
              <a:rPr lang="en-US" altLang="x-none" sz="1100"/>
            </a:br>
            <a:r>
              <a:rPr lang="en-US" altLang="x-none" sz="1100"/>
              <a:t>IEEE Computer Society, 2004.  ISBN 0-7695-2330-7. </a:t>
            </a:r>
          </a:p>
        </p:txBody>
      </p:sp>
      <p:graphicFrame>
        <p:nvGraphicFramePr>
          <p:cNvPr id="84996" name="Object 5"/>
          <p:cNvGraphicFramePr>
            <a:graphicFrameLocks noChangeAspect="1"/>
          </p:cNvGraphicFramePr>
          <p:nvPr>
            <p:extLst>
              <p:ext uri="{D42A27DB-BD31-4B8C-83A1-F6EECF244321}">
                <p14:modId xmlns:p14="http://schemas.microsoft.com/office/powerpoint/2010/main" val="1029379486"/>
              </p:ext>
            </p:extLst>
          </p:nvPr>
        </p:nvGraphicFramePr>
        <p:xfrm>
          <a:off x="1589316" y="1399381"/>
          <a:ext cx="8786813" cy="4059238"/>
        </p:xfrm>
        <a:graphic>
          <a:graphicData uri="http://schemas.openxmlformats.org/presentationml/2006/ole">
            <mc:AlternateContent xmlns:mc="http://schemas.openxmlformats.org/markup-compatibility/2006">
              <mc:Choice xmlns:v="urn:schemas-microsoft-com:vml" Requires="v">
                <p:oleObj name="Image" r:id="rId2" imgW="8787402" imgH="4059944" progId="Photoshop.Image.6">
                  <p:embed/>
                </p:oleObj>
              </mc:Choice>
              <mc:Fallback>
                <p:oleObj name="Image" r:id="rId2" imgW="8787402" imgH="4059944" progId="Photoshop.Image.6">
                  <p:embed/>
                  <p:pic>
                    <p:nvPicPr>
                      <p:cNvPr id="8499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316" y="1399381"/>
                        <a:ext cx="8786813" cy="405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defTabSz="912813"/>
            <a:r>
              <a:rPr lang="en-US" altLang="x-none" dirty="0">
                <a:ea typeface="ＭＳ Ｐゴシック" charset="-128"/>
              </a:rPr>
              <a:t>Types of Maintenance</a:t>
            </a:r>
            <a:r>
              <a:rPr lang="en-CA" altLang="x-none" dirty="0">
                <a:ea typeface="ＭＳ Ｐゴシック" charset="-128"/>
              </a:rPr>
              <a:t> </a:t>
            </a:r>
          </a:p>
        </p:txBody>
      </p:sp>
      <p:sp>
        <p:nvSpPr>
          <p:cNvPr id="940036" name="Rectangle 4"/>
          <p:cNvSpPr>
            <a:spLocks noGrp="1" noChangeArrowheads="1"/>
          </p:cNvSpPr>
          <p:nvPr>
            <p:ph idx="1"/>
          </p:nvPr>
        </p:nvSpPr>
        <p:spPr/>
        <p:txBody>
          <a:bodyPr/>
          <a:lstStyle/>
          <a:p>
            <a:pPr defTabSz="912813">
              <a:buClr>
                <a:schemeClr val="tx1"/>
              </a:buClr>
              <a:buSzPct val="75000"/>
              <a:defRPr/>
            </a:pPr>
            <a:r>
              <a:rPr lang="en-US" dirty="0"/>
              <a:t>Corrective Maintenance</a:t>
            </a:r>
          </a:p>
          <a:p>
            <a:pPr defTabSz="912813">
              <a:buClr>
                <a:schemeClr val="tx1"/>
              </a:buClr>
              <a:buSzPct val="75000"/>
              <a:defRPr/>
            </a:pPr>
            <a:r>
              <a:rPr lang="en-US" dirty="0"/>
              <a:t>Adaptive Maintenance</a:t>
            </a:r>
          </a:p>
          <a:p>
            <a:pPr defTabSz="912813">
              <a:buClr>
                <a:schemeClr val="tx1"/>
              </a:buClr>
              <a:buSzPct val="75000"/>
              <a:defRPr/>
            </a:pPr>
            <a:r>
              <a:rPr lang="en-US" dirty="0"/>
              <a:t>Perfective Maintenance</a:t>
            </a:r>
          </a:p>
          <a:p>
            <a:pPr defTabSz="912813">
              <a:buClr>
                <a:schemeClr val="tx1"/>
              </a:buClr>
              <a:buSzPct val="75000"/>
              <a:defRPr/>
            </a:pPr>
            <a:r>
              <a:rPr lang="en-US" dirty="0"/>
              <a:t>(Preventative Maintenance)</a:t>
            </a:r>
          </a:p>
          <a:p>
            <a:pPr marL="0" indent="0" defTabSz="912813">
              <a:buClr>
                <a:schemeClr val="tx1"/>
              </a:buClr>
              <a:buSzPct val="75000"/>
              <a:buNone/>
              <a:defRPr/>
            </a:pPr>
            <a:endParaRPr lang="en-US" dirty="0">
              <a:latin typeface="Times New Roman" charset="0"/>
            </a:endParaRPr>
          </a:p>
        </p:txBody>
      </p:sp>
      <p:sp>
        <p:nvSpPr>
          <p:cNvPr id="86019" name="Slide Number Placeholder 5"/>
          <p:cNvSpPr>
            <a:spLocks noGrp="1"/>
          </p:cNvSpPr>
          <p:nvPr>
            <p:ph type="sldNum" sz="quarter" idx="4294967295"/>
          </p:nvPr>
        </p:nvSpPr>
        <p:spPr>
          <a:xfrm>
            <a:off x="11053763" y="6886575"/>
            <a:ext cx="11382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128"/>
              </a:defRPr>
            </a:lvl1pPr>
            <a:lvl2pPr marL="742950" indent="-285750" defTabSz="912813" eaLnBrk="0" hangingPunct="0">
              <a:defRPr sz="2400">
                <a:solidFill>
                  <a:schemeClr val="tx1"/>
                </a:solidFill>
                <a:latin typeface="Arial" charset="0"/>
                <a:ea typeface="ＭＳ Ｐゴシック" charset="-128"/>
              </a:defRPr>
            </a:lvl2pPr>
            <a:lvl3pPr marL="1143000" indent="-228600" defTabSz="912813" eaLnBrk="0" hangingPunct="0">
              <a:defRPr sz="2400">
                <a:solidFill>
                  <a:schemeClr val="tx1"/>
                </a:solidFill>
                <a:latin typeface="Arial" charset="0"/>
                <a:ea typeface="ＭＳ Ｐゴシック" charset="-128"/>
              </a:defRPr>
            </a:lvl3pPr>
            <a:lvl4pPr marL="1600200" indent="-228600" defTabSz="912813" eaLnBrk="0" hangingPunct="0">
              <a:defRPr sz="2400">
                <a:solidFill>
                  <a:schemeClr val="tx1"/>
                </a:solidFill>
                <a:latin typeface="Arial" charset="0"/>
                <a:ea typeface="ＭＳ Ｐゴシック" charset="-128"/>
              </a:defRPr>
            </a:lvl4pPr>
            <a:lvl5pPr marL="2057400" indent="-228600" defTabSz="912813"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0818F78-E706-F146-8927-F4D520F22B2A}" type="slidenum">
              <a:rPr lang="en-CA" altLang="x-none" sz="1400">
                <a:latin typeface="Times New Roman" charset="0"/>
              </a:rPr>
              <a:pPr eaLnBrk="1" hangingPunct="1"/>
              <a:t>64</a:t>
            </a:fld>
            <a:endParaRPr lang="en-CA" altLang="x-none" sz="1400">
              <a:latin typeface="Times New Roman"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defTabSz="912813"/>
            <a:r>
              <a:rPr lang="en-US" altLang="x-none" dirty="0">
                <a:ea typeface="ＭＳ Ｐゴシック" charset="-128"/>
              </a:rPr>
              <a:t>Corrective Maintenance</a:t>
            </a:r>
            <a:r>
              <a:rPr lang="en-CA" altLang="x-none" dirty="0">
                <a:ea typeface="ＭＳ Ｐゴシック" charset="-128"/>
              </a:rPr>
              <a:t> </a:t>
            </a:r>
          </a:p>
        </p:txBody>
      </p:sp>
      <p:sp>
        <p:nvSpPr>
          <p:cNvPr id="88066" name="Rectangle 4"/>
          <p:cNvSpPr>
            <a:spLocks noGrp="1" noChangeArrowheads="1"/>
          </p:cNvSpPr>
          <p:nvPr>
            <p:ph idx="1"/>
          </p:nvPr>
        </p:nvSpPr>
        <p:spPr/>
        <p:txBody>
          <a:bodyPr/>
          <a:lstStyle/>
          <a:p>
            <a:pPr defTabSz="912813">
              <a:buClr>
                <a:schemeClr val="tx1"/>
              </a:buClr>
              <a:buSzPct val="75000"/>
            </a:pPr>
            <a:r>
              <a:rPr lang="en-US" altLang="x-none" dirty="0">
                <a:ea typeface="ＭＳ Ｐゴシック" charset="-128"/>
              </a:rPr>
              <a:t>Focuses on fixing defects, </a:t>
            </a:r>
            <a:r>
              <a:rPr lang="en-US" altLang="x-none" dirty="0" err="1">
                <a:ea typeface="ＭＳ Ｐゴシック" charset="-128"/>
              </a:rPr>
              <a:t>ie</a:t>
            </a:r>
            <a:r>
              <a:rPr lang="en-US" altLang="x-none" dirty="0">
                <a:ea typeface="ＭＳ Ｐゴシック" charset="-128"/>
              </a:rPr>
              <a:t>, fault repair</a:t>
            </a:r>
          </a:p>
          <a:p>
            <a:pPr defTabSz="912813">
              <a:buClr>
                <a:schemeClr val="tx1"/>
              </a:buClr>
              <a:buSzPct val="75000"/>
            </a:pPr>
            <a:r>
              <a:rPr lang="en-US" altLang="x-none" dirty="0">
                <a:ea typeface="ＭＳ Ｐゴシック" charset="-128"/>
              </a:rPr>
              <a:t>It is a </a:t>
            </a:r>
            <a:r>
              <a:rPr lang="en-US" altLang="x-none" u="sng" dirty="0">
                <a:ea typeface="ＭＳ Ｐゴシック" charset="-128"/>
              </a:rPr>
              <a:t>reactive</a:t>
            </a:r>
            <a:r>
              <a:rPr lang="en-US" altLang="x-none" dirty="0">
                <a:ea typeface="ＭＳ Ｐゴシック" charset="-128"/>
              </a:rPr>
              <a:t> process</a:t>
            </a:r>
          </a:p>
          <a:p>
            <a:pPr lvl="1" defTabSz="912813">
              <a:buClr>
                <a:schemeClr val="tx1"/>
              </a:buClr>
            </a:pPr>
            <a:r>
              <a:rPr lang="en-US" altLang="x-none" dirty="0">
                <a:ea typeface="ＭＳ Ｐゴシック" charset="-128"/>
              </a:rPr>
              <a:t>i.e. defects generally need to be corrected either immediately or in the near future</a:t>
            </a:r>
          </a:p>
          <a:p>
            <a:pPr defTabSz="912813">
              <a:buClr>
                <a:schemeClr val="tx1"/>
              </a:buClr>
              <a:buSzPct val="75000"/>
            </a:pPr>
            <a:r>
              <a:rPr lang="en-US" altLang="x-none" dirty="0">
                <a:ea typeface="ＭＳ Ｐゴシック" charset="-128"/>
              </a:rPr>
              <a:t>Defects</a:t>
            </a:r>
          </a:p>
          <a:p>
            <a:pPr lvl="1" defTabSz="912813">
              <a:buClr>
                <a:schemeClr val="tx1"/>
              </a:buClr>
            </a:pPr>
            <a:r>
              <a:rPr lang="en-US" altLang="x-none" dirty="0">
                <a:ea typeface="ＭＳ Ｐゴシック" charset="-128"/>
              </a:rPr>
              <a:t>refer to the system not performing as originally intended or as specified in the requirements</a:t>
            </a:r>
          </a:p>
          <a:p>
            <a:pPr defTabSz="912813">
              <a:buNone/>
            </a:pPr>
            <a:r>
              <a:rPr lang="en-US" altLang="x-none" dirty="0">
                <a:ea typeface="ＭＳ Ｐゴシック" charset="-128"/>
              </a:rPr>
              <a:t>17%  of maintenance is </a:t>
            </a:r>
            <a:r>
              <a:rPr lang="en-US" altLang="x-none" u="sng" dirty="0">
                <a:ea typeface="ＭＳ Ｐゴシック" charset="-128"/>
              </a:rPr>
              <a:t>correcting faults</a:t>
            </a:r>
          </a:p>
        </p:txBody>
      </p:sp>
      <p:sp>
        <p:nvSpPr>
          <p:cNvPr id="88067" name="Slide Number Placeholder 5"/>
          <p:cNvSpPr>
            <a:spLocks noGrp="1"/>
          </p:cNvSpPr>
          <p:nvPr>
            <p:ph type="sldNum" sz="quarter" idx="4294967295"/>
          </p:nvPr>
        </p:nvSpPr>
        <p:spPr>
          <a:xfrm>
            <a:off x="11053763" y="6886575"/>
            <a:ext cx="11382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128"/>
              </a:defRPr>
            </a:lvl1pPr>
            <a:lvl2pPr marL="742950" indent="-285750" defTabSz="912813" eaLnBrk="0" hangingPunct="0">
              <a:defRPr sz="2400">
                <a:solidFill>
                  <a:schemeClr val="tx1"/>
                </a:solidFill>
                <a:latin typeface="Arial" charset="0"/>
                <a:ea typeface="ＭＳ Ｐゴシック" charset="-128"/>
              </a:defRPr>
            </a:lvl2pPr>
            <a:lvl3pPr marL="1143000" indent="-228600" defTabSz="912813" eaLnBrk="0" hangingPunct="0">
              <a:defRPr sz="2400">
                <a:solidFill>
                  <a:schemeClr val="tx1"/>
                </a:solidFill>
                <a:latin typeface="Arial" charset="0"/>
                <a:ea typeface="ＭＳ Ｐゴシック" charset="-128"/>
              </a:defRPr>
            </a:lvl3pPr>
            <a:lvl4pPr marL="1600200" indent="-228600" defTabSz="912813" eaLnBrk="0" hangingPunct="0">
              <a:defRPr sz="2400">
                <a:solidFill>
                  <a:schemeClr val="tx1"/>
                </a:solidFill>
                <a:latin typeface="Arial" charset="0"/>
                <a:ea typeface="ＭＳ Ｐゴシック" charset="-128"/>
              </a:defRPr>
            </a:lvl4pPr>
            <a:lvl5pPr marL="2057400" indent="-228600" defTabSz="912813"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539CF15-3C32-E447-8BBA-64E2DDCEBDB7}" type="slidenum">
              <a:rPr lang="en-CA" altLang="x-none" sz="1400">
                <a:latin typeface="Times New Roman" charset="0"/>
              </a:rPr>
              <a:pPr eaLnBrk="1" hangingPunct="1"/>
              <a:t>65</a:t>
            </a:fld>
            <a:endParaRPr lang="en-CA" altLang="x-none" sz="1400">
              <a:latin typeface="Times New Roman"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defTabSz="912813"/>
            <a:r>
              <a:rPr lang="en-US" altLang="x-none" dirty="0">
                <a:ea typeface="ＭＳ Ｐゴシック" charset="-128"/>
              </a:rPr>
              <a:t>Adaptive Maintenance</a:t>
            </a:r>
            <a:r>
              <a:rPr lang="en-CA" altLang="x-none" dirty="0">
                <a:ea typeface="ＭＳ Ｐゴシック" charset="-128"/>
              </a:rPr>
              <a:t> </a:t>
            </a:r>
          </a:p>
        </p:txBody>
      </p:sp>
      <p:sp>
        <p:nvSpPr>
          <p:cNvPr id="90114" name="Rectangle 4"/>
          <p:cNvSpPr>
            <a:spLocks noGrp="1" noChangeArrowheads="1"/>
          </p:cNvSpPr>
          <p:nvPr>
            <p:ph idx="1"/>
          </p:nvPr>
        </p:nvSpPr>
        <p:spPr/>
        <p:txBody>
          <a:bodyPr/>
          <a:lstStyle/>
          <a:p>
            <a:pPr defTabSz="912813">
              <a:buClr>
                <a:schemeClr val="tx1"/>
              </a:buClr>
              <a:buSzPct val="75000"/>
            </a:pPr>
            <a:r>
              <a:rPr lang="en-US" altLang="x-none" dirty="0">
                <a:ea typeface="ＭＳ Ｐゴシック" charset="-128"/>
              </a:rPr>
              <a:t>It includes all changes to meet the evolving needs of the user and the environment</a:t>
            </a:r>
          </a:p>
          <a:p>
            <a:pPr lvl="2" defTabSz="912813">
              <a:buClr>
                <a:schemeClr val="tx1"/>
              </a:buClr>
              <a:buFontTx/>
              <a:buChar char="–"/>
            </a:pPr>
            <a:r>
              <a:rPr lang="en-US" altLang="x-none" dirty="0">
                <a:ea typeface="ＭＳ Ｐゴシック" charset="-128"/>
              </a:rPr>
              <a:t>i.e. modifications to a system to cope with a changing environment, </a:t>
            </a:r>
            <a:r>
              <a:rPr lang="en-US" altLang="x-none" dirty="0" err="1">
                <a:ea typeface="ＭＳ Ｐゴシック" charset="-128"/>
              </a:rPr>
              <a:t>eg</a:t>
            </a:r>
            <a:r>
              <a:rPr lang="en-US" altLang="x-none" dirty="0">
                <a:ea typeface="ＭＳ Ｐゴシック" charset="-128"/>
              </a:rPr>
              <a:t> changed hardware, operating system</a:t>
            </a:r>
          </a:p>
          <a:p>
            <a:pPr defTabSz="912813">
              <a:buClr>
                <a:schemeClr val="tx1"/>
              </a:buClr>
              <a:buNone/>
            </a:pPr>
            <a:r>
              <a:rPr lang="en-US" altLang="x-none" dirty="0">
                <a:ea typeface="ＭＳ Ｐゴシック" charset="-128"/>
              </a:rPr>
              <a:t>18% of maintenance is change to </a:t>
            </a:r>
            <a:r>
              <a:rPr lang="en-US" altLang="x-none" u="sng" dirty="0">
                <a:ea typeface="ＭＳ Ｐゴシック" charset="-128"/>
              </a:rPr>
              <a:t>adapt</a:t>
            </a:r>
            <a:r>
              <a:rPr lang="en-US" altLang="x-none" dirty="0">
                <a:ea typeface="ＭＳ Ｐゴシック" charset="-128"/>
              </a:rPr>
              <a:t> to a new environment</a:t>
            </a:r>
          </a:p>
          <a:p>
            <a:pPr defTabSz="912813">
              <a:buClr>
                <a:schemeClr val="tx1"/>
              </a:buClr>
              <a:buSzPct val="75000"/>
            </a:pPr>
            <a:r>
              <a:rPr lang="en-US" altLang="x-none" dirty="0">
                <a:ea typeface="ＭＳ Ｐゴシック" charset="-128"/>
              </a:rPr>
              <a:t>It includes work to enhance a system</a:t>
            </a:r>
            <a:r>
              <a:rPr lang="en-US" altLang="en-US" dirty="0">
                <a:ea typeface="ＭＳ Ｐゴシック" charset="-128"/>
              </a:rPr>
              <a:t>’</a:t>
            </a:r>
            <a:r>
              <a:rPr lang="en-US" altLang="x-none" dirty="0">
                <a:ea typeface="ＭＳ Ｐゴシック" charset="-128"/>
              </a:rPr>
              <a:t>s functionality</a:t>
            </a:r>
          </a:p>
          <a:p>
            <a:pPr lvl="2" defTabSz="912813">
              <a:buClr>
                <a:schemeClr val="tx1"/>
              </a:buClr>
              <a:buFontTx/>
              <a:buChar char="–"/>
            </a:pPr>
            <a:r>
              <a:rPr lang="en-US" altLang="x-none" dirty="0">
                <a:ea typeface="ＭＳ Ｐゴシック" charset="-128"/>
              </a:rPr>
              <a:t>i.e. relates to changing a system when requirements change due to </a:t>
            </a:r>
            <a:r>
              <a:rPr lang="en-US" altLang="x-none" dirty="0" err="1">
                <a:ea typeface="ＭＳ Ｐゴシック" charset="-128"/>
              </a:rPr>
              <a:t>organisational</a:t>
            </a:r>
            <a:r>
              <a:rPr lang="en-US" altLang="x-none" dirty="0">
                <a:ea typeface="ＭＳ Ｐゴシック" charset="-128"/>
              </a:rPr>
              <a:t> or business changes</a:t>
            </a:r>
          </a:p>
          <a:p>
            <a:pPr lvl="2" defTabSz="912813">
              <a:buClr>
                <a:schemeClr val="tx1"/>
              </a:buClr>
              <a:buFontTx/>
              <a:buChar char="–"/>
            </a:pPr>
            <a:r>
              <a:rPr lang="en-US" altLang="x-none" dirty="0">
                <a:ea typeface="ＭＳ Ｐゴシック" charset="-128"/>
              </a:rPr>
              <a:t>The scale of this maintenance is often greater than for other types of maintenance</a:t>
            </a:r>
          </a:p>
          <a:p>
            <a:pPr defTabSz="912813">
              <a:buClr>
                <a:schemeClr val="tx1"/>
              </a:buClr>
              <a:buNone/>
            </a:pPr>
            <a:r>
              <a:rPr lang="en-US" altLang="x-none" dirty="0">
                <a:ea typeface="ＭＳ Ｐゴシック" charset="-128"/>
              </a:rPr>
              <a:t>65% of maintenance is  </a:t>
            </a:r>
            <a:r>
              <a:rPr lang="en-US" altLang="x-none" u="sng" dirty="0">
                <a:ea typeface="ＭＳ Ｐゴシック" charset="-128"/>
              </a:rPr>
              <a:t>new requirements</a:t>
            </a:r>
          </a:p>
        </p:txBody>
      </p:sp>
      <p:sp>
        <p:nvSpPr>
          <p:cNvPr id="9011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128"/>
              </a:defRPr>
            </a:lvl1pPr>
            <a:lvl2pPr marL="742950" indent="-285750" defTabSz="912813" eaLnBrk="0" hangingPunct="0">
              <a:defRPr sz="2400">
                <a:solidFill>
                  <a:schemeClr val="tx1"/>
                </a:solidFill>
                <a:latin typeface="Arial" charset="0"/>
                <a:ea typeface="ＭＳ Ｐゴシック" charset="-128"/>
              </a:defRPr>
            </a:lvl2pPr>
            <a:lvl3pPr marL="1143000" indent="-228600" defTabSz="912813" eaLnBrk="0" hangingPunct="0">
              <a:defRPr sz="2400">
                <a:solidFill>
                  <a:schemeClr val="tx1"/>
                </a:solidFill>
                <a:latin typeface="Arial" charset="0"/>
                <a:ea typeface="ＭＳ Ｐゴシック" charset="-128"/>
              </a:defRPr>
            </a:lvl3pPr>
            <a:lvl4pPr marL="1600200" indent="-228600" defTabSz="912813" eaLnBrk="0" hangingPunct="0">
              <a:defRPr sz="2400">
                <a:solidFill>
                  <a:schemeClr val="tx1"/>
                </a:solidFill>
                <a:latin typeface="Arial" charset="0"/>
                <a:ea typeface="ＭＳ Ｐゴシック" charset="-128"/>
              </a:defRPr>
            </a:lvl4pPr>
            <a:lvl5pPr marL="2057400" indent="-228600" defTabSz="912813"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ADC8F8F-34C1-AA46-ACD2-215B1F13B328}" type="slidenum">
              <a:rPr lang="en-CA" altLang="x-none" sz="1400">
                <a:latin typeface="Times New Roman" charset="0"/>
              </a:rPr>
              <a:pPr eaLnBrk="1" hangingPunct="1"/>
              <a:t>66</a:t>
            </a:fld>
            <a:endParaRPr lang="en-CA" altLang="x-none" sz="1400">
              <a:latin typeface="Times New Roman"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defTabSz="912813"/>
            <a:r>
              <a:rPr lang="en-US" altLang="x-none" dirty="0">
                <a:ea typeface="ＭＳ Ｐゴシック" charset="-128"/>
              </a:rPr>
              <a:t>Perfective  Maintenance</a:t>
            </a:r>
            <a:r>
              <a:rPr lang="en-CA" altLang="x-none" dirty="0">
                <a:ea typeface="ＭＳ Ｐゴシック" charset="-128"/>
              </a:rPr>
              <a:t> </a:t>
            </a:r>
          </a:p>
        </p:txBody>
      </p:sp>
      <p:sp>
        <p:nvSpPr>
          <p:cNvPr id="92162" name="Rectangle 4"/>
          <p:cNvSpPr>
            <a:spLocks noGrp="1" noChangeArrowheads="1"/>
          </p:cNvSpPr>
          <p:nvPr>
            <p:ph idx="1"/>
          </p:nvPr>
        </p:nvSpPr>
        <p:spPr/>
        <p:txBody>
          <a:bodyPr/>
          <a:lstStyle/>
          <a:p>
            <a:pPr lvl="1" defTabSz="912813">
              <a:buClr>
                <a:schemeClr val="tx1"/>
              </a:buClr>
              <a:buSzPct val="75000"/>
              <a:buFontTx/>
              <a:buChar char="•"/>
            </a:pPr>
            <a:r>
              <a:rPr lang="en-US" altLang="x-none" dirty="0">
                <a:ea typeface="ＭＳ Ｐゴシック" charset="-128"/>
              </a:rPr>
              <a:t>It includes all </a:t>
            </a:r>
            <a:r>
              <a:rPr lang="en-US" altLang="x-none" u="sng" dirty="0">
                <a:ea typeface="ＭＳ Ｐゴシック" charset="-128"/>
              </a:rPr>
              <a:t>efforts to improve the quality of the software</a:t>
            </a:r>
          </a:p>
          <a:p>
            <a:pPr lvl="1" defTabSz="912813">
              <a:buClr>
                <a:schemeClr val="tx1"/>
              </a:buClr>
              <a:buSzPct val="75000"/>
              <a:buFontTx/>
              <a:buChar char="•"/>
            </a:pPr>
            <a:r>
              <a:rPr lang="en-US" altLang="x-none" dirty="0">
                <a:ea typeface="ＭＳ Ｐゴシック" charset="-128"/>
              </a:rPr>
              <a:t>It includes restructuring code, creating and updating documentation, improving reliability or efficiency, improving performance</a:t>
            </a:r>
          </a:p>
          <a:p>
            <a:pPr lvl="1" defTabSz="912813">
              <a:buNone/>
            </a:pPr>
            <a:endParaRPr lang="en-US" altLang="x-none" dirty="0">
              <a:ea typeface="ＭＳ Ｐゴシック" charset="-128"/>
            </a:endParaRPr>
          </a:p>
          <a:p>
            <a:pPr defTabSz="912813">
              <a:buNone/>
            </a:pPr>
            <a:r>
              <a:rPr lang="en-US" altLang="x-none" dirty="0">
                <a:ea typeface="ＭＳ Ｐゴシック" charset="-128"/>
              </a:rPr>
              <a:t>	Maintenance work in the above categories is often performed concurrently</a:t>
            </a:r>
          </a:p>
        </p:txBody>
      </p:sp>
      <p:sp>
        <p:nvSpPr>
          <p:cNvPr id="9216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128"/>
              </a:defRPr>
            </a:lvl1pPr>
            <a:lvl2pPr marL="742950" indent="-285750" defTabSz="912813" eaLnBrk="0" hangingPunct="0">
              <a:defRPr sz="2400">
                <a:solidFill>
                  <a:schemeClr val="tx1"/>
                </a:solidFill>
                <a:latin typeface="Arial" charset="0"/>
                <a:ea typeface="ＭＳ Ｐゴシック" charset="-128"/>
              </a:defRPr>
            </a:lvl2pPr>
            <a:lvl3pPr marL="1143000" indent="-228600" defTabSz="912813" eaLnBrk="0" hangingPunct="0">
              <a:defRPr sz="2400">
                <a:solidFill>
                  <a:schemeClr val="tx1"/>
                </a:solidFill>
                <a:latin typeface="Arial" charset="0"/>
                <a:ea typeface="ＭＳ Ｐゴシック" charset="-128"/>
              </a:defRPr>
            </a:lvl3pPr>
            <a:lvl4pPr marL="1600200" indent="-228600" defTabSz="912813" eaLnBrk="0" hangingPunct="0">
              <a:defRPr sz="2400">
                <a:solidFill>
                  <a:schemeClr val="tx1"/>
                </a:solidFill>
                <a:latin typeface="Arial" charset="0"/>
                <a:ea typeface="ＭＳ Ｐゴシック" charset="-128"/>
              </a:defRPr>
            </a:lvl4pPr>
            <a:lvl5pPr marL="2057400" indent="-228600" defTabSz="912813"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AA87B86-1FA3-3142-969F-25F51F09F2E3}" type="slidenum">
              <a:rPr lang="en-CA" altLang="x-none" sz="1400">
                <a:latin typeface="Times New Roman" charset="0"/>
              </a:rPr>
              <a:pPr eaLnBrk="1" hangingPunct="1"/>
              <a:t>67</a:t>
            </a:fld>
            <a:endParaRPr lang="en-CA" altLang="x-none" sz="1400">
              <a:latin typeface="Times New Roman"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What maintenance is</a:t>
            </a:r>
          </a:p>
        </p:txBody>
      </p:sp>
      <p:sp>
        <p:nvSpPr>
          <p:cNvPr id="94210" name="Content Placeholder 2"/>
          <p:cNvSpPr>
            <a:spLocks noGrp="1"/>
          </p:cNvSpPr>
          <p:nvPr>
            <p:ph idx="1"/>
          </p:nvPr>
        </p:nvSpPr>
        <p:spPr/>
        <p:txBody>
          <a:bodyPr/>
          <a:lstStyle/>
          <a:p>
            <a:r>
              <a:rPr lang="en-US" altLang="x-none">
                <a:ea typeface="ＭＳ Ｐゴシック" charset="-128"/>
              </a:rPr>
              <a:t>Re-engineering</a:t>
            </a:r>
          </a:p>
          <a:p>
            <a:r>
              <a:rPr lang="en-US" altLang="x-none">
                <a:ea typeface="ＭＳ Ｐゴシック" charset="-128"/>
              </a:rPr>
              <a:t>Refactoring</a:t>
            </a:r>
          </a:p>
          <a:p>
            <a:r>
              <a:rPr lang="en-US" altLang="x-none">
                <a:ea typeface="ＭＳ Ｐゴシック" charset="-128"/>
              </a:rPr>
              <a:t>Bug-fixing</a:t>
            </a:r>
          </a:p>
          <a:p>
            <a:r>
              <a:rPr lang="en-US" altLang="x-none">
                <a:ea typeface="ＭＳ Ｐゴシック" charset="-128"/>
              </a:rPr>
              <a:t>Adding features</a:t>
            </a:r>
          </a:p>
          <a:p>
            <a:r>
              <a:rPr lang="en-US" altLang="x-none">
                <a:ea typeface="ＭＳ Ｐゴシック" charset="-128"/>
              </a:rPr>
              <a:t>Porting to new environments</a:t>
            </a:r>
          </a:p>
          <a:p>
            <a:r>
              <a:rPr lang="en-US" altLang="x-none">
                <a:ea typeface="ＭＳ Ｐゴシック" charset="-128"/>
              </a:rPr>
              <a:t>Improving quality attributes</a:t>
            </a:r>
          </a:p>
          <a:p>
            <a:r>
              <a:rPr lang="en-US" altLang="x-none">
                <a:ea typeface="ＭＳ Ｐゴシック" charset="-128"/>
              </a:rPr>
              <a:t>Etc.</a:t>
            </a:r>
          </a:p>
        </p:txBody>
      </p:sp>
      <p:sp>
        <p:nvSpPr>
          <p:cNvPr id="9421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A0EE85F-4235-5847-A238-48BD09135F48}" type="slidenum">
              <a:rPr lang="en-US" altLang="x-none" sz="1400">
                <a:latin typeface="Arial Black" charset="0"/>
              </a:rPr>
              <a:pPr eaLnBrk="1" hangingPunct="1"/>
              <a:t>68</a:t>
            </a:fld>
            <a:endParaRPr lang="en-US" altLang="x-none" sz="1400">
              <a:latin typeface="Arial Black"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Summary</a:t>
            </a:r>
          </a:p>
        </p:txBody>
      </p:sp>
      <p:sp>
        <p:nvSpPr>
          <p:cNvPr id="95234" name="Content Placeholder 2"/>
          <p:cNvSpPr>
            <a:spLocks noGrp="1"/>
          </p:cNvSpPr>
          <p:nvPr>
            <p:ph idx="1"/>
          </p:nvPr>
        </p:nvSpPr>
        <p:spPr/>
        <p:txBody>
          <a:bodyPr/>
          <a:lstStyle/>
          <a:p>
            <a:r>
              <a:rPr lang="en-US" altLang="x-none">
                <a:ea typeface="ＭＳ Ｐゴシック" charset="-128"/>
              </a:rPr>
              <a:t>Larger systems require more control</a:t>
            </a:r>
          </a:p>
          <a:p>
            <a:pPr lvl="1"/>
            <a:r>
              <a:rPr lang="en-US" altLang="x-none">
                <a:ea typeface="ＭＳ Ｐゴシック" charset="-128"/>
              </a:rPr>
              <a:t>Without control we end up wasting time</a:t>
            </a:r>
          </a:p>
          <a:p>
            <a:r>
              <a:rPr lang="en-US" altLang="x-none">
                <a:ea typeface="ＭＳ Ｐゴシック" charset="-128"/>
              </a:rPr>
              <a:t>We need to be able to track and control changes</a:t>
            </a:r>
          </a:p>
          <a:p>
            <a:r>
              <a:rPr lang="en-US" altLang="x-none">
                <a:ea typeface="ＭＳ Ｐゴシック" charset="-128"/>
              </a:rPr>
              <a:t>Release management</a:t>
            </a:r>
          </a:p>
          <a:p>
            <a:pPr lvl="1"/>
            <a:r>
              <a:rPr lang="en-US" altLang="x-none">
                <a:ea typeface="ＭＳ Ｐゴシック" charset="-128"/>
              </a:rPr>
              <a:t>What should be included in the release?</a:t>
            </a:r>
          </a:p>
          <a:p>
            <a:r>
              <a:rPr lang="en-US" altLang="x-none">
                <a:ea typeface="ＭＳ Ｐゴシック" charset="-128"/>
              </a:rPr>
              <a:t>Maintenance</a:t>
            </a:r>
          </a:p>
          <a:p>
            <a:pPr lvl="1"/>
            <a:r>
              <a:rPr lang="en-US" altLang="x-none">
                <a:ea typeface="ＭＳ Ｐゴシック" charset="-128"/>
              </a:rPr>
              <a:t>Less work if we did it right from the start</a:t>
            </a:r>
          </a:p>
          <a:p>
            <a:pPr lvl="2"/>
            <a:r>
              <a:rPr lang="en-US" altLang="x-none">
                <a:ea typeface="ＭＳ Ｐゴシック" charset="-128"/>
              </a:rPr>
              <a:t>Documentation, versioning, architecture design, plan ahead, etc.</a:t>
            </a:r>
          </a:p>
          <a:p>
            <a:pPr lvl="1"/>
            <a:endParaRPr lang="en-US" altLang="x-none">
              <a:ea typeface="ＭＳ Ｐゴシック" charset="-128"/>
            </a:endParaRPr>
          </a:p>
        </p:txBody>
      </p:sp>
      <p:sp>
        <p:nvSpPr>
          <p:cNvPr id="9523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F652222-E30A-F344-9920-EC67EB282574}" type="slidenum">
              <a:rPr lang="en-US" altLang="x-none" sz="1400">
                <a:latin typeface="Arial Black" charset="0"/>
              </a:rPr>
              <a:pPr eaLnBrk="1" hangingPunct="1"/>
              <a:t>69</a:t>
            </a:fld>
            <a:endParaRPr lang="en-US" altLang="x-none" sz="1400">
              <a:latin typeface="Arial Black"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551124F-AB6A-66EE-A534-B5B182BFFEA1}"/>
              </a:ext>
            </a:extLst>
          </p:cNvPr>
          <p:cNvSpPr>
            <a:spLocks noGrp="1"/>
          </p:cNvSpPr>
          <p:nvPr>
            <p:ph type="title"/>
          </p:nvPr>
        </p:nvSpPr>
        <p:spPr>
          <a:xfrm>
            <a:off x="557416" y="260350"/>
            <a:ext cx="5545137" cy="936625"/>
          </a:xfrm>
        </p:spPr>
        <p:txBody>
          <a:bodyPr/>
          <a:lstStyle/>
          <a:p>
            <a:r>
              <a:rPr lang="en-US" dirty="0"/>
              <a:t>Modifiability</a:t>
            </a:r>
          </a:p>
        </p:txBody>
      </p:sp>
      <p:sp>
        <p:nvSpPr>
          <p:cNvPr id="15" name="Text Placeholder 2">
            <a:extLst>
              <a:ext uri="{FF2B5EF4-FFF2-40B4-BE49-F238E27FC236}">
                <a16:creationId xmlns:a16="http://schemas.microsoft.com/office/drawing/2014/main" id="{EF8AC604-DB5D-3F67-8016-FE58C7122823}"/>
              </a:ext>
            </a:extLst>
          </p:cNvPr>
          <p:cNvSpPr>
            <a:spLocks noGrp="1"/>
          </p:cNvSpPr>
          <p:nvPr>
            <p:ph type="body" sz="half" idx="2"/>
          </p:nvPr>
        </p:nvSpPr>
        <p:spPr>
          <a:xfrm>
            <a:off x="557619" y="1275632"/>
            <a:ext cx="3466944" cy="4961656"/>
          </a:xfrm>
        </p:spPr>
        <p:txBody>
          <a:bodyPr/>
          <a:lstStyle/>
          <a:p>
            <a:r>
              <a:rPr lang="en-US" dirty="0"/>
              <a:t>What might change?</a:t>
            </a:r>
          </a:p>
          <a:p>
            <a:pPr lvl="1"/>
            <a:r>
              <a:rPr lang="en-US" dirty="0"/>
              <a:t>What design-choice best supports such change?</a:t>
            </a:r>
          </a:p>
          <a:p>
            <a:r>
              <a:rPr lang="en-US" dirty="0"/>
              <a:t>Appropriate balance</a:t>
            </a:r>
          </a:p>
          <a:p>
            <a:pPr lvl="1"/>
            <a:r>
              <a:rPr lang="en-US" dirty="0"/>
              <a:t>Overdoing it might hurt the design</a:t>
            </a:r>
          </a:p>
          <a:p>
            <a:r>
              <a:rPr lang="en-US" dirty="0"/>
              <a:t>Other quality attributes</a:t>
            </a:r>
          </a:p>
          <a:p>
            <a:pPr lvl="1"/>
            <a:r>
              <a:rPr lang="en-US" dirty="0"/>
              <a:t>What is an appropriate balance?</a:t>
            </a:r>
          </a:p>
        </p:txBody>
      </p:sp>
      <p:sp>
        <p:nvSpPr>
          <p:cNvPr id="5" name="Platshållare för bildnummer 4">
            <a:extLst>
              <a:ext uri="{FF2B5EF4-FFF2-40B4-BE49-F238E27FC236}">
                <a16:creationId xmlns:a16="http://schemas.microsoft.com/office/drawing/2014/main" id="{6AAC7BBF-6117-34EC-EF2D-FE6243BB95C5}"/>
              </a:ext>
            </a:extLst>
          </p:cNvPr>
          <p:cNvSpPr>
            <a:spLocks noGrp="1"/>
          </p:cNvSpPr>
          <p:nvPr>
            <p:ph type="sldNum" sz="quarter" idx="12"/>
          </p:nvPr>
        </p:nvSpPr>
        <p:spPr>
          <a:xfrm>
            <a:off x="11641138" y="6508749"/>
            <a:ext cx="550862" cy="365125"/>
          </a:xfrm>
        </p:spPr>
        <p:txBody>
          <a:bodyPr anchor="ctr">
            <a:normAutofit/>
          </a:bodyPr>
          <a:lstStyle/>
          <a:p>
            <a:pPr>
              <a:spcAft>
                <a:spcPts val="600"/>
              </a:spcAft>
            </a:pPr>
            <a:fld id="{B3284CE9-EFAB-9F4B-868A-1F02DB69B64D}" type="slidenum">
              <a:rPr lang="en-GB" smtClean="0"/>
              <a:pPr>
                <a:spcAft>
                  <a:spcPts val="600"/>
                </a:spcAft>
              </a:pPr>
              <a:t>7</a:t>
            </a:fld>
            <a:endParaRPr lang="en-GB"/>
          </a:p>
        </p:txBody>
      </p:sp>
      <p:grpSp>
        <p:nvGrpSpPr>
          <p:cNvPr id="36" name="Grupp 35">
            <a:extLst>
              <a:ext uri="{FF2B5EF4-FFF2-40B4-BE49-F238E27FC236}">
                <a16:creationId xmlns:a16="http://schemas.microsoft.com/office/drawing/2014/main" id="{F2EB55C8-99E2-C1EA-AF87-847967445A58}"/>
              </a:ext>
            </a:extLst>
          </p:cNvPr>
          <p:cNvGrpSpPr/>
          <p:nvPr/>
        </p:nvGrpSpPr>
        <p:grpSpPr>
          <a:xfrm>
            <a:off x="4499415" y="752558"/>
            <a:ext cx="7336048" cy="3941207"/>
            <a:chOff x="4855952" y="1246414"/>
            <a:chExt cx="7336048" cy="3941207"/>
          </a:xfrm>
        </p:grpSpPr>
        <p:sp>
          <p:nvSpPr>
            <p:cNvPr id="10" name="textruta 9">
              <a:extLst>
                <a:ext uri="{FF2B5EF4-FFF2-40B4-BE49-F238E27FC236}">
                  <a16:creationId xmlns:a16="http://schemas.microsoft.com/office/drawing/2014/main" id="{E0AEF115-D5F8-4580-AD99-00E13CDEDBB4}"/>
                </a:ext>
              </a:extLst>
            </p:cNvPr>
            <p:cNvSpPr txBox="1"/>
            <p:nvPr/>
          </p:nvSpPr>
          <p:spPr>
            <a:xfrm>
              <a:off x="7431145" y="1246414"/>
              <a:ext cx="2155462" cy="369332"/>
            </a:xfrm>
            <a:prstGeom prst="rect">
              <a:avLst/>
            </a:prstGeom>
            <a:noFill/>
          </p:spPr>
          <p:txBody>
            <a:bodyPr wrap="none" rtlCol="0">
              <a:spAutoFit/>
            </a:bodyPr>
            <a:lstStyle/>
            <a:p>
              <a:r>
                <a:rPr lang="sv-SE" dirty="0" err="1"/>
                <a:t>Modifiability</a:t>
              </a:r>
              <a:r>
                <a:rPr lang="sv-SE" dirty="0"/>
                <a:t> </a:t>
              </a:r>
              <a:r>
                <a:rPr lang="sv-SE" dirty="0" err="1"/>
                <a:t>Tactics</a:t>
              </a:r>
              <a:endParaRPr lang="sv-SE" dirty="0"/>
            </a:p>
          </p:txBody>
        </p:sp>
        <p:sp>
          <p:nvSpPr>
            <p:cNvPr id="11" name="textruta 10">
              <a:extLst>
                <a:ext uri="{FF2B5EF4-FFF2-40B4-BE49-F238E27FC236}">
                  <a16:creationId xmlns:a16="http://schemas.microsoft.com/office/drawing/2014/main" id="{FA985D98-5A36-AE76-C536-B5615B55B850}"/>
                </a:ext>
              </a:extLst>
            </p:cNvPr>
            <p:cNvSpPr txBox="1"/>
            <p:nvPr/>
          </p:nvSpPr>
          <p:spPr>
            <a:xfrm>
              <a:off x="4855952" y="2324179"/>
              <a:ext cx="2475358" cy="1354217"/>
            </a:xfrm>
            <a:prstGeom prst="rect">
              <a:avLst/>
            </a:prstGeom>
            <a:noFill/>
          </p:spPr>
          <p:txBody>
            <a:bodyPr wrap="none" rtlCol="0">
              <a:spAutoFit/>
            </a:bodyPr>
            <a:lstStyle/>
            <a:p>
              <a:pPr algn="ctr"/>
              <a:r>
                <a:rPr lang="sv-SE" dirty="0" err="1"/>
                <a:t>Increase</a:t>
              </a:r>
              <a:r>
                <a:rPr lang="sv-SE" dirty="0"/>
                <a:t> </a:t>
              </a:r>
              <a:r>
                <a:rPr lang="sv-SE" dirty="0" err="1"/>
                <a:t>Cohesion</a:t>
              </a:r>
              <a:endParaRPr lang="sv-SE" dirty="0"/>
            </a:p>
            <a:p>
              <a:endParaRPr lang="sv-SE" dirty="0"/>
            </a:p>
            <a:p>
              <a:endParaRPr lang="sv-SE" dirty="0"/>
            </a:p>
            <a:p>
              <a:pPr algn="ctr"/>
              <a:r>
                <a:rPr lang="sv-SE" sz="1400" dirty="0"/>
                <a:t>Split </a:t>
              </a:r>
              <a:r>
                <a:rPr lang="sv-SE" sz="1400" dirty="0" err="1"/>
                <a:t>Module</a:t>
              </a:r>
              <a:endParaRPr lang="sv-SE" sz="1400" dirty="0"/>
            </a:p>
            <a:p>
              <a:pPr algn="ctr"/>
              <a:r>
                <a:rPr lang="sv-SE" sz="1400" dirty="0" err="1"/>
                <a:t>Rediistribute</a:t>
              </a:r>
              <a:r>
                <a:rPr lang="sv-SE" sz="1400" dirty="0"/>
                <a:t> </a:t>
              </a:r>
              <a:r>
                <a:rPr lang="sv-SE" sz="1400" dirty="0" err="1"/>
                <a:t>Responsibilities</a:t>
              </a:r>
              <a:endParaRPr lang="sv-SE" sz="1400" dirty="0"/>
            </a:p>
          </p:txBody>
        </p:sp>
        <p:sp>
          <p:nvSpPr>
            <p:cNvPr id="12" name="textruta 11">
              <a:extLst>
                <a:ext uri="{FF2B5EF4-FFF2-40B4-BE49-F238E27FC236}">
                  <a16:creationId xmlns:a16="http://schemas.microsoft.com/office/drawing/2014/main" id="{598D76FE-BD85-39A7-2314-DB029A7D6556}"/>
                </a:ext>
              </a:extLst>
            </p:cNvPr>
            <p:cNvSpPr txBox="1"/>
            <p:nvPr/>
          </p:nvSpPr>
          <p:spPr>
            <a:xfrm>
              <a:off x="7331310" y="2324179"/>
              <a:ext cx="2355132" cy="1785104"/>
            </a:xfrm>
            <a:prstGeom prst="rect">
              <a:avLst/>
            </a:prstGeom>
            <a:noFill/>
          </p:spPr>
          <p:txBody>
            <a:bodyPr wrap="none" rtlCol="0">
              <a:spAutoFit/>
            </a:bodyPr>
            <a:lstStyle/>
            <a:p>
              <a:pPr algn="ctr"/>
              <a:r>
                <a:rPr lang="sv-SE" dirty="0" err="1"/>
                <a:t>Reduce</a:t>
              </a:r>
              <a:r>
                <a:rPr lang="sv-SE" dirty="0"/>
                <a:t> </a:t>
              </a:r>
              <a:r>
                <a:rPr lang="sv-SE" dirty="0" err="1"/>
                <a:t>Coupling</a:t>
              </a:r>
              <a:endParaRPr lang="sv-SE" dirty="0"/>
            </a:p>
            <a:p>
              <a:pPr algn="ctr"/>
              <a:endParaRPr lang="sv-SE" dirty="0"/>
            </a:p>
            <a:p>
              <a:pPr algn="ctr"/>
              <a:endParaRPr lang="sv-SE" dirty="0"/>
            </a:p>
            <a:p>
              <a:pPr algn="ctr"/>
              <a:r>
                <a:rPr lang="sv-SE" sz="1400" dirty="0" err="1"/>
                <a:t>Encapsulate</a:t>
              </a:r>
              <a:endParaRPr lang="sv-SE" sz="1400" dirty="0"/>
            </a:p>
            <a:p>
              <a:pPr algn="ctr"/>
              <a:r>
                <a:rPr lang="sv-SE" sz="1400" dirty="0" err="1"/>
                <a:t>Use</a:t>
              </a:r>
              <a:r>
                <a:rPr lang="sv-SE" sz="1400" dirty="0"/>
                <a:t> an </a:t>
              </a:r>
              <a:r>
                <a:rPr lang="sv-SE" sz="1400" dirty="0" err="1"/>
                <a:t>Intermediary</a:t>
              </a:r>
              <a:endParaRPr lang="sv-SE" sz="1400" dirty="0"/>
            </a:p>
            <a:p>
              <a:pPr algn="ctr"/>
              <a:r>
                <a:rPr lang="sv-SE" sz="1400" dirty="0"/>
                <a:t>Abstract Common Services</a:t>
              </a:r>
            </a:p>
            <a:p>
              <a:pPr algn="ctr"/>
              <a:r>
                <a:rPr lang="sv-SE" sz="1400" dirty="0" err="1"/>
                <a:t>Restrict</a:t>
              </a:r>
              <a:r>
                <a:rPr lang="sv-SE" sz="1400" dirty="0"/>
                <a:t> </a:t>
              </a:r>
              <a:r>
                <a:rPr lang="sv-SE" sz="1400" dirty="0" err="1"/>
                <a:t>Dependencies</a:t>
              </a:r>
              <a:endParaRPr lang="sv-SE" sz="1400" dirty="0"/>
            </a:p>
          </p:txBody>
        </p:sp>
        <p:sp>
          <p:nvSpPr>
            <p:cNvPr id="14" name="textruta 13">
              <a:extLst>
                <a:ext uri="{FF2B5EF4-FFF2-40B4-BE49-F238E27FC236}">
                  <a16:creationId xmlns:a16="http://schemas.microsoft.com/office/drawing/2014/main" id="{C6E0554E-35DF-022E-F5BD-2734AB4B5F0C}"/>
                </a:ext>
              </a:extLst>
            </p:cNvPr>
            <p:cNvSpPr txBox="1"/>
            <p:nvPr/>
          </p:nvSpPr>
          <p:spPr>
            <a:xfrm>
              <a:off x="9686442" y="2325299"/>
              <a:ext cx="2505558" cy="2862322"/>
            </a:xfrm>
            <a:prstGeom prst="rect">
              <a:avLst/>
            </a:prstGeom>
            <a:noFill/>
          </p:spPr>
          <p:txBody>
            <a:bodyPr wrap="none" rtlCol="0">
              <a:spAutoFit/>
            </a:bodyPr>
            <a:lstStyle/>
            <a:p>
              <a:pPr algn="ctr"/>
              <a:r>
                <a:rPr lang="sv-SE" dirty="0" err="1"/>
                <a:t>Defer</a:t>
              </a:r>
              <a:r>
                <a:rPr lang="sv-SE" dirty="0"/>
                <a:t> </a:t>
              </a:r>
              <a:r>
                <a:rPr lang="sv-SE" dirty="0" err="1"/>
                <a:t>Binding</a:t>
              </a:r>
              <a:endParaRPr lang="sv-SE" dirty="0"/>
            </a:p>
            <a:p>
              <a:pPr algn="ctr"/>
              <a:endParaRPr lang="sv-SE" dirty="0"/>
            </a:p>
            <a:p>
              <a:pPr algn="ctr"/>
              <a:endParaRPr lang="sv-SE" dirty="0"/>
            </a:p>
            <a:p>
              <a:pPr algn="ctr"/>
              <a:r>
                <a:rPr lang="sv-SE" sz="1400" dirty="0"/>
                <a:t>Component </a:t>
              </a:r>
              <a:r>
                <a:rPr lang="sv-SE" sz="1400" dirty="0" err="1"/>
                <a:t>Replacement</a:t>
              </a:r>
              <a:endParaRPr lang="sv-SE" sz="1400" dirty="0"/>
            </a:p>
            <a:p>
              <a:pPr algn="ctr"/>
              <a:r>
                <a:rPr lang="sv-SE" sz="1400" dirty="0" err="1"/>
                <a:t>Couple-Time</a:t>
              </a:r>
              <a:r>
                <a:rPr lang="sv-SE" sz="1400" dirty="0"/>
                <a:t> </a:t>
              </a:r>
              <a:r>
                <a:rPr lang="sv-SE" sz="1400" dirty="0" err="1"/>
                <a:t>Parametrization</a:t>
              </a:r>
              <a:endParaRPr lang="sv-SE" sz="1400" dirty="0"/>
            </a:p>
            <a:p>
              <a:pPr algn="ctr"/>
              <a:r>
                <a:rPr lang="sv-SE" sz="1400" dirty="0" err="1"/>
                <a:t>Aspects</a:t>
              </a:r>
              <a:endParaRPr lang="sv-SE" sz="1400" dirty="0"/>
            </a:p>
            <a:p>
              <a:pPr algn="ctr"/>
              <a:r>
                <a:rPr lang="sv-SE" sz="1400" dirty="0" err="1"/>
                <a:t>Configuration-Time</a:t>
              </a:r>
              <a:r>
                <a:rPr lang="sv-SE" sz="1400" dirty="0"/>
                <a:t> </a:t>
              </a:r>
              <a:r>
                <a:rPr lang="sv-SE" sz="1400" dirty="0" err="1"/>
                <a:t>Binding</a:t>
              </a:r>
              <a:endParaRPr lang="sv-SE" sz="1400" dirty="0"/>
            </a:p>
            <a:p>
              <a:pPr algn="ctr"/>
              <a:r>
                <a:rPr lang="sv-SE" sz="1400" dirty="0" err="1"/>
                <a:t>Resource</a:t>
              </a:r>
              <a:r>
                <a:rPr lang="sv-SE" sz="1400" dirty="0"/>
                <a:t> </a:t>
              </a:r>
              <a:r>
                <a:rPr lang="sv-SE" sz="1400" dirty="0" err="1"/>
                <a:t>Files</a:t>
              </a:r>
              <a:endParaRPr lang="sv-SE" sz="1400" dirty="0"/>
            </a:p>
            <a:p>
              <a:pPr algn="ctr"/>
              <a:r>
                <a:rPr lang="sv-SE" sz="1400" dirty="0"/>
                <a:t>Discovery</a:t>
              </a:r>
            </a:p>
            <a:p>
              <a:pPr algn="ctr"/>
              <a:r>
                <a:rPr lang="sv-SE" sz="1400" dirty="0"/>
                <a:t>Interpret Parameters</a:t>
              </a:r>
            </a:p>
            <a:p>
              <a:pPr algn="ctr"/>
              <a:r>
                <a:rPr lang="sv-SE" sz="1400" dirty="0" err="1"/>
                <a:t>Shared</a:t>
              </a:r>
              <a:r>
                <a:rPr lang="sv-SE" sz="1400" dirty="0"/>
                <a:t> </a:t>
              </a:r>
              <a:r>
                <a:rPr lang="sv-SE" sz="1400" dirty="0" err="1"/>
                <a:t>Repositories</a:t>
              </a:r>
              <a:endParaRPr lang="sv-SE" sz="1400" dirty="0"/>
            </a:p>
            <a:p>
              <a:pPr algn="ctr"/>
              <a:r>
                <a:rPr lang="sv-SE" sz="1400" dirty="0" err="1"/>
                <a:t>Polymorphism</a:t>
              </a:r>
              <a:endParaRPr lang="sv-SE" sz="1400" dirty="0"/>
            </a:p>
          </p:txBody>
        </p:sp>
        <p:cxnSp>
          <p:nvCxnSpPr>
            <p:cNvPr id="17" name="Rak pilkoppling 16">
              <a:extLst>
                <a:ext uri="{FF2B5EF4-FFF2-40B4-BE49-F238E27FC236}">
                  <a16:creationId xmlns:a16="http://schemas.microsoft.com/office/drawing/2014/main" id="{1015343B-1F74-3D1B-8E54-5273C59E6E68}"/>
                </a:ext>
              </a:extLst>
            </p:cNvPr>
            <p:cNvCxnSpPr>
              <a:stCxn id="10" idx="2"/>
              <a:endCxn id="11" idx="0"/>
            </p:cNvCxnSpPr>
            <p:nvPr/>
          </p:nvCxnSpPr>
          <p:spPr>
            <a:xfrm flipH="1">
              <a:off x="6093631" y="1615746"/>
              <a:ext cx="2415245" cy="70843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Rak pilkoppling 17">
              <a:extLst>
                <a:ext uri="{FF2B5EF4-FFF2-40B4-BE49-F238E27FC236}">
                  <a16:creationId xmlns:a16="http://schemas.microsoft.com/office/drawing/2014/main" id="{74B3DF54-2F2C-CCE6-EAF2-C2425232524E}"/>
                </a:ext>
              </a:extLst>
            </p:cNvPr>
            <p:cNvCxnSpPr>
              <a:cxnSpLocks/>
              <a:stCxn id="10" idx="2"/>
              <a:endCxn id="12" idx="0"/>
            </p:cNvCxnSpPr>
            <p:nvPr/>
          </p:nvCxnSpPr>
          <p:spPr>
            <a:xfrm>
              <a:off x="8508876" y="1615746"/>
              <a:ext cx="0" cy="70843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Rak pilkoppling 20">
              <a:extLst>
                <a:ext uri="{FF2B5EF4-FFF2-40B4-BE49-F238E27FC236}">
                  <a16:creationId xmlns:a16="http://schemas.microsoft.com/office/drawing/2014/main" id="{25C05A54-D90F-3545-A399-BBF8B33679C9}"/>
                </a:ext>
              </a:extLst>
            </p:cNvPr>
            <p:cNvCxnSpPr>
              <a:cxnSpLocks/>
              <a:stCxn id="10" idx="2"/>
              <a:endCxn id="14" idx="0"/>
            </p:cNvCxnSpPr>
            <p:nvPr/>
          </p:nvCxnSpPr>
          <p:spPr>
            <a:xfrm>
              <a:off x="8508876" y="1615746"/>
              <a:ext cx="2430345" cy="70955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Rak pilkoppling 23">
              <a:extLst>
                <a:ext uri="{FF2B5EF4-FFF2-40B4-BE49-F238E27FC236}">
                  <a16:creationId xmlns:a16="http://schemas.microsoft.com/office/drawing/2014/main" id="{72C25639-9C63-378B-8EBC-EBA481F2145E}"/>
                </a:ext>
              </a:extLst>
            </p:cNvPr>
            <p:cNvCxnSpPr>
              <a:cxnSpLocks/>
            </p:cNvCxnSpPr>
            <p:nvPr/>
          </p:nvCxnSpPr>
          <p:spPr>
            <a:xfrm>
              <a:off x="6093631" y="2640185"/>
              <a:ext cx="0" cy="5181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Rak pilkoppling 26">
              <a:extLst>
                <a:ext uri="{FF2B5EF4-FFF2-40B4-BE49-F238E27FC236}">
                  <a16:creationId xmlns:a16="http://schemas.microsoft.com/office/drawing/2014/main" id="{EC77A85B-11CF-EE6A-ED32-73ECB6C02189}"/>
                </a:ext>
              </a:extLst>
            </p:cNvPr>
            <p:cNvCxnSpPr>
              <a:cxnSpLocks/>
            </p:cNvCxnSpPr>
            <p:nvPr/>
          </p:nvCxnSpPr>
          <p:spPr>
            <a:xfrm>
              <a:off x="8508876" y="2640185"/>
              <a:ext cx="0" cy="5181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Rak pilkoppling 34">
              <a:extLst>
                <a:ext uri="{FF2B5EF4-FFF2-40B4-BE49-F238E27FC236}">
                  <a16:creationId xmlns:a16="http://schemas.microsoft.com/office/drawing/2014/main" id="{2E768932-EDF9-3476-CBB4-848B86B486A9}"/>
                </a:ext>
              </a:extLst>
            </p:cNvPr>
            <p:cNvCxnSpPr>
              <a:cxnSpLocks/>
            </p:cNvCxnSpPr>
            <p:nvPr/>
          </p:nvCxnSpPr>
          <p:spPr>
            <a:xfrm>
              <a:off x="10939221" y="2640185"/>
              <a:ext cx="0" cy="5181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7" name="textruta 36">
            <a:extLst>
              <a:ext uri="{FF2B5EF4-FFF2-40B4-BE49-F238E27FC236}">
                <a16:creationId xmlns:a16="http://schemas.microsoft.com/office/drawing/2014/main" id="{D1617373-7341-38EF-57E5-13C16C6324A7}"/>
              </a:ext>
            </a:extLst>
          </p:cNvPr>
          <p:cNvSpPr txBox="1"/>
          <p:nvPr/>
        </p:nvSpPr>
        <p:spPr>
          <a:xfrm>
            <a:off x="0" y="6220342"/>
            <a:ext cx="10036722" cy="261610"/>
          </a:xfrm>
          <a:prstGeom prst="rect">
            <a:avLst/>
          </a:prstGeom>
          <a:noFill/>
        </p:spPr>
        <p:txBody>
          <a:bodyPr wrap="none" rtlCol="0">
            <a:spAutoFit/>
          </a:bodyPr>
          <a:lstStyle/>
          <a:p>
            <a:r>
              <a:rPr lang="sv-SE" sz="1100" dirty="0"/>
              <a:t>Source: Len Bass, Paul Clements, </a:t>
            </a:r>
            <a:r>
              <a:rPr lang="sv-SE" sz="1100" dirty="0" err="1"/>
              <a:t>Rich</a:t>
            </a:r>
            <a:r>
              <a:rPr lang="sv-SE" sz="1100" dirty="0"/>
              <a:t> </a:t>
            </a:r>
            <a:r>
              <a:rPr lang="sv-SE" sz="1100" dirty="0" err="1"/>
              <a:t>Kazman</a:t>
            </a:r>
            <a:r>
              <a:rPr lang="sv-SE" sz="1100" dirty="0"/>
              <a:t>, ”Software </a:t>
            </a:r>
            <a:r>
              <a:rPr lang="sv-SE" sz="1100" dirty="0" err="1"/>
              <a:t>Architecture</a:t>
            </a:r>
            <a:r>
              <a:rPr lang="sv-SE" sz="1100" dirty="0"/>
              <a:t> in </a:t>
            </a:r>
            <a:r>
              <a:rPr lang="sv-SE" sz="1100" dirty="0" err="1"/>
              <a:t>Practice</a:t>
            </a:r>
            <a:r>
              <a:rPr lang="sv-SE" sz="1100" dirty="0"/>
              <a:t> (4th ed.), 2021, Addison-Wesley </a:t>
            </a:r>
            <a:r>
              <a:rPr lang="sv-SE" sz="1100" dirty="0" err="1"/>
              <a:t>Professional</a:t>
            </a:r>
            <a:r>
              <a:rPr lang="sv-SE" sz="1100" dirty="0"/>
              <a:t>, ISBN-13:978-0136886099  </a:t>
            </a:r>
          </a:p>
        </p:txBody>
      </p:sp>
    </p:spTree>
    <p:extLst>
      <p:ext uri="{BB962C8B-B14F-4D97-AF65-F5344CB8AC3E}">
        <p14:creationId xmlns:p14="http://schemas.microsoft.com/office/powerpoint/2010/main" val="14936550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cap="none">
                <a:ea typeface="ＭＳ Ｐゴシック" charset="-128"/>
              </a:rPr>
              <a:t>Configuration management</a:t>
            </a:r>
          </a:p>
        </p:txBody>
      </p:sp>
      <p:sp>
        <p:nvSpPr>
          <p:cNvPr id="96258" name="Text Placeholder 5"/>
          <p:cNvSpPr>
            <a:spLocks noGrp="1"/>
          </p:cNvSpPr>
          <p:nvPr>
            <p:ph type="body" idx="1"/>
          </p:nvPr>
        </p:nvSpPr>
        <p:spPr/>
        <p:txBody>
          <a:bodyPr/>
          <a:lstStyle/>
          <a:p>
            <a:r>
              <a:rPr lang="en-US" altLang="x-none">
                <a:ea typeface="ＭＳ Ｐゴシック" charset="-128"/>
              </a:rPr>
              <a:t>Software Management</a:t>
            </a:r>
          </a:p>
        </p:txBody>
      </p:sp>
      <p:sp>
        <p:nvSpPr>
          <p:cNvPr id="9625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501D8E3-25E4-BB44-BF60-6D897C94CE97}" type="slidenum">
              <a:rPr lang="en-US" altLang="x-none" sz="1400">
                <a:latin typeface="Arial Black" charset="0"/>
              </a:rPr>
              <a:pPr eaLnBrk="1" hangingPunct="1"/>
              <a:t>70</a:t>
            </a:fld>
            <a:endParaRPr lang="en-US" altLang="x-none" sz="1400">
              <a:latin typeface="Arial Black" charset="0"/>
            </a:endParaRPr>
          </a:p>
        </p:txBody>
      </p:sp>
    </p:spTree>
    <p:extLst>
      <p:ext uri="{BB962C8B-B14F-4D97-AF65-F5344CB8AC3E}">
        <p14:creationId xmlns:p14="http://schemas.microsoft.com/office/powerpoint/2010/main" val="33562690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Software Configuration Management (SCM)</a:t>
            </a:r>
          </a:p>
        </p:txBody>
      </p:sp>
      <p:sp>
        <p:nvSpPr>
          <p:cNvPr id="97282" name="Content Placeholder 2"/>
          <p:cNvSpPr>
            <a:spLocks noGrp="1"/>
          </p:cNvSpPr>
          <p:nvPr>
            <p:ph idx="1"/>
          </p:nvPr>
        </p:nvSpPr>
        <p:spPr/>
        <p:txBody>
          <a:bodyPr/>
          <a:lstStyle/>
          <a:p>
            <a:r>
              <a:rPr lang="en-US" altLang="x-none">
                <a:ea typeface="ＭＳ Ｐゴシック" charset="-128"/>
              </a:rPr>
              <a:t>Changes to requirements drive the design</a:t>
            </a:r>
          </a:p>
          <a:p>
            <a:r>
              <a:rPr lang="en-US" altLang="x-none">
                <a:ea typeface="ＭＳ Ｐゴシック" charset="-128"/>
              </a:rPr>
              <a:t>Design changes affect the code</a:t>
            </a:r>
          </a:p>
        </p:txBody>
      </p:sp>
      <p:sp>
        <p:nvSpPr>
          <p:cNvPr id="9728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1BA3AF0-063A-AB42-9324-113058B4F045}" type="slidenum">
              <a:rPr lang="en-US" altLang="x-none" sz="1400">
                <a:latin typeface="Arial Black" charset="0"/>
              </a:rPr>
              <a:pPr eaLnBrk="1" hangingPunct="1"/>
              <a:t>71</a:t>
            </a:fld>
            <a:endParaRPr lang="en-US" altLang="x-none" sz="1400">
              <a:latin typeface="Arial Black" charset="0"/>
            </a:endParaRPr>
          </a:p>
        </p:txBody>
      </p:sp>
    </p:spTree>
    <p:extLst>
      <p:ext uri="{BB962C8B-B14F-4D97-AF65-F5344CB8AC3E}">
        <p14:creationId xmlns:p14="http://schemas.microsoft.com/office/powerpoint/2010/main" val="1013569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Motivation</a:t>
            </a:r>
          </a:p>
        </p:txBody>
      </p:sp>
      <p:sp>
        <p:nvSpPr>
          <p:cNvPr id="98306" name="Content Placeholder 2"/>
          <p:cNvSpPr>
            <a:spLocks noGrp="1"/>
          </p:cNvSpPr>
          <p:nvPr>
            <p:ph idx="1"/>
          </p:nvPr>
        </p:nvSpPr>
        <p:spPr/>
        <p:txBody>
          <a:bodyPr/>
          <a:lstStyle/>
          <a:p>
            <a:r>
              <a:rPr lang="en-US" altLang="x-none">
                <a:ea typeface="ＭＳ Ｐゴシック" charset="-128"/>
              </a:rPr>
              <a:t>What if a fully tested program doesn</a:t>
            </a:r>
            <a:r>
              <a:rPr lang="en-US" altLang="en-US">
                <a:ea typeface="ＭＳ Ｐゴシック" charset="-128"/>
              </a:rPr>
              <a:t>’</a:t>
            </a:r>
            <a:r>
              <a:rPr lang="en-US" altLang="x-none">
                <a:ea typeface="ＭＳ Ｐゴシック" charset="-128"/>
              </a:rPr>
              <a:t>t work?</a:t>
            </a:r>
          </a:p>
          <a:p>
            <a:r>
              <a:rPr lang="en-US" altLang="x-none">
                <a:ea typeface="ＭＳ Ｐゴシック" charset="-128"/>
              </a:rPr>
              <a:t>What if a difficult bug that was fixed reappears?</a:t>
            </a:r>
          </a:p>
        </p:txBody>
      </p:sp>
      <p:sp>
        <p:nvSpPr>
          <p:cNvPr id="9830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662A10-E8B9-DA43-8564-C10CC7A997FA}" type="slidenum">
              <a:rPr lang="en-US" altLang="x-none" sz="1400">
                <a:latin typeface="Arial Black" charset="0"/>
              </a:rPr>
              <a:pPr eaLnBrk="1" hangingPunct="1"/>
              <a:t>72</a:t>
            </a:fld>
            <a:endParaRPr lang="en-US" altLang="x-none" sz="1400">
              <a:latin typeface="Arial Black" charset="0"/>
            </a:endParaRPr>
          </a:p>
        </p:txBody>
      </p:sp>
    </p:spTree>
    <p:extLst>
      <p:ext uri="{BB962C8B-B14F-4D97-AF65-F5344CB8AC3E}">
        <p14:creationId xmlns:p14="http://schemas.microsoft.com/office/powerpoint/2010/main" val="3274771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Without control</a:t>
            </a:r>
          </a:p>
        </p:txBody>
      </p:sp>
      <p:sp>
        <p:nvSpPr>
          <p:cNvPr id="99330" name="Content Placeholder 2"/>
          <p:cNvSpPr>
            <a:spLocks noGrp="1"/>
          </p:cNvSpPr>
          <p:nvPr>
            <p:ph idx="1"/>
          </p:nvPr>
        </p:nvSpPr>
        <p:spPr/>
        <p:txBody>
          <a:bodyPr/>
          <a:lstStyle/>
          <a:p>
            <a:r>
              <a:rPr lang="en-US" altLang="x-none">
                <a:ea typeface="ＭＳ Ｐゴシック" charset="-128"/>
              </a:rPr>
              <a:t>Simultaneous updates</a:t>
            </a:r>
          </a:p>
          <a:p>
            <a:r>
              <a:rPr lang="en-US" altLang="x-none">
                <a:ea typeface="ＭＳ Ｐゴシック" charset="-128"/>
              </a:rPr>
              <a:t>Shared code</a:t>
            </a:r>
          </a:p>
          <a:p>
            <a:r>
              <a:rPr lang="en-US" altLang="x-none">
                <a:ea typeface="ＭＳ Ｐゴシック" charset="-128"/>
              </a:rPr>
              <a:t>Common code</a:t>
            </a:r>
          </a:p>
          <a:p>
            <a:r>
              <a:rPr lang="en-US" altLang="x-none">
                <a:ea typeface="ＭＳ Ｐゴシック" charset="-128"/>
              </a:rPr>
              <a:t>Versions</a:t>
            </a:r>
          </a:p>
        </p:txBody>
      </p:sp>
      <p:sp>
        <p:nvSpPr>
          <p:cNvPr id="993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A9B5CB6-A284-7840-BA93-274A09B80B69}" type="slidenum">
              <a:rPr lang="en-US" altLang="x-none" sz="1400">
                <a:latin typeface="Arial Black" charset="0"/>
              </a:rPr>
              <a:pPr eaLnBrk="1" hangingPunct="1"/>
              <a:t>73</a:t>
            </a:fld>
            <a:endParaRPr lang="en-US" altLang="x-none" sz="1400">
              <a:latin typeface="Arial Black" charset="0"/>
            </a:endParaRPr>
          </a:p>
        </p:txBody>
      </p:sp>
      <p:sp>
        <p:nvSpPr>
          <p:cNvPr id="5" name="Right Brace 4"/>
          <p:cNvSpPr>
            <a:spLocks/>
          </p:cNvSpPr>
          <p:nvPr/>
        </p:nvSpPr>
        <p:spPr bwMode="auto">
          <a:xfrm>
            <a:off x="4172529" y="1412875"/>
            <a:ext cx="720725" cy="2016125"/>
          </a:xfrm>
          <a:prstGeom prst="rightBrace">
            <a:avLst>
              <a:gd name="adj1" fmla="val 8327"/>
              <a:gd name="adj2" fmla="val 50000"/>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x-none" sz="1800"/>
          </a:p>
        </p:txBody>
      </p:sp>
      <p:sp>
        <p:nvSpPr>
          <p:cNvPr id="99333" name="TextBox 7"/>
          <p:cNvSpPr txBox="1">
            <a:spLocks noChangeArrowheads="1"/>
          </p:cNvSpPr>
          <p:nvPr/>
        </p:nvSpPr>
        <p:spPr bwMode="auto">
          <a:xfrm>
            <a:off x="5109154" y="2205036"/>
            <a:ext cx="18208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800" b="1"/>
              <a:t>Problems</a:t>
            </a:r>
          </a:p>
        </p:txBody>
      </p:sp>
      <p:sp>
        <p:nvSpPr>
          <p:cNvPr id="99334" name="TextBox 8"/>
          <p:cNvSpPr txBox="1">
            <a:spLocks noChangeArrowheads="1"/>
          </p:cNvSpPr>
          <p:nvPr/>
        </p:nvSpPr>
        <p:spPr bwMode="auto">
          <a:xfrm>
            <a:off x="2063751" y="5229226"/>
            <a:ext cx="8124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800" b="1"/>
              <a:t>Leads to wasting an enormous amount of time</a:t>
            </a:r>
          </a:p>
        </p:txBody>
      </p:sp>
    </p:spTree>
    <p:extLst>
      <p:ext uri="{BB962C8B-B14F-4D97-AF65-F5344CB8AC3E}">
        <p14:creationId xmlns:p14="http://schemas.microsoft.com/office/powerpoint/2010/main" val="26662492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Control the system</a:t>
            </a:r>
          </a:p>
        </p:txBody>
      </p:sp>
      <p:sp>
        <p:nvSpPr>
          <p:cNvPr id="100354" name="Content Placeholder 2"/>
          <p:cNvSpPr>
            <a:spLocks noGrp="1"/>
          </p:cNvSpPr>
          <p:nvPr>
            <p:ph idx="1"/>
          </p:nvPr>
        </p:nvSpPr>
        <p:spPr/>
        <p:txBody>
          <a:bodyPr/>
          <a:lstStyle/>
          <a:p>
            <a:r>
              <a:rPr lang="en-US" altLang="x-none">
                <a:ea typeface="ＭＳ Ｐゴシック" charset="-128"/>
              </a:rPr>
              <a:t>To answer the questions</a:t>
            </a:r>
          </a:p>
          <a:p>
            <a:pPr lvl="1"/>
            <a:r>
              <a:rPr lang="en-US" altLang="x-none">
                <a:ea typeface="ＭＳ Ｐゴシック" charset="-128"/>
              </a:rPr>
              <a:t>What is my current software configuration?</a:t>
            </a:r>
          </a:p>
          <a:p>
            <a:pPr lvl="1"/>
            <a:r>
              <a:rPr lang="en-US" altLang="x-none">
                <a:ea typeface="ＭＳ Ｐゴシック" charset="-128"/>
              </a:rPr>
              <a:t>What is its status?</a:t>
            </a:r>
          </a:p>
          <a:p>
            <a:pPr lvl="1"/>
            <a:r>
              <a:rPr lang="en-US" altLang="x-none">
                <a:ea typeface="ＭＳ Ｐゴシック" charset="-128"/>
              </a:rPr>
              <a:t>How do I control changes to my configuration?</a:t>
            </a:r>
          </a:p>
          <a:p>
            <a:pPr lvl="1"/>
            <a:r>
              <a:rPr lang="en-US" altLang="x-none">
                <a:ea typeface="ＭＳ Ｐゴシック" charset="-128"/>
              </a:rPr>
              <a:t>What changes have been made to the software?</a:t>
            </a:r>
          </a:p>
          <a:p>
            <a:pPr lvl="1"/>
            <a:r>
              <a:rPr lang="en-US" altLang="x-none">
                <a:ea typeface="ＭＳ Ｐゴシック" charset="-128"/>
              </a:rPr>
              <a:t>Do anyone else</a:t>
            </a:r>
            <a:r>
              <a:rPr lang="en-US" altLang="en-US">
                <a:ea typeface="ＭＳ Ｐゴシック" charset="-128"/>
              </a:rPr>
              <a:t>’</a:t>
            </a:r>
            <a:r>
              <a:rPr lang="en-US" altLang="x-none">
                <a:ea typeface="ＭＳ Ｐゴシック" charset="-128"/>
              </a:rPr>
              <a:t>s changes affect my software?</a:t>
            </a:r>
          </a:p>
          <a:p>
            <a:pPr lvl="1"/>
            <a:r>
              <a:rPr lang="en-US" altLang="x-none">
                <a:ea typeface="ＭＳ Ｐゴシック" charset="-128"/>
              </a:rPr>
              <a:t>What tests go together with this version?</a:t>
            </a:r>
          </a:p>
        </p:txBody>
      </p:sp>
      <p:sp>
        <p:nvSpPr>
          <p:cNvPr id="1003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2C2317F-79E0-E248-883E-DDBA4188354B}" type="slidenum">
              <a:rPr lang="en-US" altLang="x-none" sz="1400">
                <a:latin typeface="Arial Black" charset="0"/>
              </a:rPr>
              <a:pPr eaLnBrk="1" hangingPunct="1"/>
              <a:t>74</a:t>
            </a:fld>
            <a:endParaRPr lang="en-US" altLang="x-none" sz="1400">
              <a:latin typeface="Arial Black" charset="0"/>
            </a:endParaRPr>
          </a:p>
        </p:txBody>
      </p:sp>
    </p:spTree>
    <p:extLst>
      <p:ext uri="{BB962C8B-B14F-4D97-AF65-F5344CB8AC3E}">
        <p14:creationId xmlns:p14="http://schemas.microsoft.com/office/powerpoint/2010/main" val="32577519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x-none">
                <a:ea typeface="ＭＳ Ｐゴシック" charset="-128"/>
              </a:rPr>
              <a:t>Configuration Management Overview</a:t>
            </a:r>
          </a:p>
        </p:txBody>
      </p:sp>
      <p:sp>
        <p:nvSpPr>
          <p:cNvPr id="1013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4BE74AD-60E6-E043-819E-AD7716FFC019}" type="slidenum">
              <a:rPr lang="en-US" altLang="x-none" sz="1400">
                <a:latin typeface="Arial Black" charset="0"/>
              </a:rPr>
              <a:pPr eaLnBrk="1" hangingPunct="1"/>
              <a:t>75</a:t>
            </a:fld>
            <a:endParaRPr lang="en-US" altLang="x-none" sz="1400">
              <a:latin typeface="Arial Black" charset="0"/>
            </a:endParaRPr>
          </a:p>
        </p:txBody>
      </p:sp>
      <p:grpSp>
        <p:nvGrpSpPr>
          <p:cNvPr id="101379" name="Group 66"/>
          <p:cNvGrpSpPr>
            <a:grpSpLocks/>
          </p:cNvGrpSpPr>
          <p:nvPr/>
        </p:nvGrpSpPr>
        <p:grpSpPr bwMode="auto">
          <a:xfrm>
            <a:off x="1844243" y="1639166"/>
            <a:ext cx="7961312" cy="4292600"/>
            <a:chOff x="931562" y="2376978"/>
            <a:chExt cx="7960918" cy="4292382"/>
          </a:xfrm>
        </p:grpSpPr>
        <p:sp>
          <p:nvSpPr>
            <p:cNvPr id="9" name="Rectangle 8"/>
            <p:cNvSpPr/>
            <p:nvPr/>
          </p:nvSpPr>
          <p:spPr>
            <a:xfrm>
              <a:off x="931562" y="2376978"/>
              <a:ext cx="1623932" cy="620681"/>
            </a:xfrm>
            <a:prstGeom prst="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en-US" dirty="0"/>
                <a:t>Initial development</a:t>
              </a:r>
            </a:p>
          </p:txBody>
        </p:sp>
        <p:sp>
          <p:nvSpPr>
            <p:cNvPr id="10" name="Rectangle 9"/>
            <p:cNvSpPr/>
            <p:nvPr/>
          </p:nvSpPr>
          <p:spPr>
            <a:xfrm>
              <a:off x="931562" y="3284982"/>
              <a:ext cx="1623932" cy="936577"/>
            </a:xfrm>
            <a:prstGeom prst="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en-US" dirty="0"/>
                <a:t>Establish / Update Baseline</a:t>
              </a:r>
            </a:p>
          </p:txBody>
        </p:sp>
        <p:sp>
          <p:nvSpPr>
            <p:cNvPr id="11" name="Rectangle 10"/>
            <p:cNvSpPr/>
            <p:nvPr/>
          </p:nvSpPr>
          <p:spPr>
            <a:xfrm>
              <a:off x="931562" y="4508883"/>
              <a:ext cx="1623932" cy="620680"/>
            </a:xfrm>
            <a:prstGeom prst="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en-US" dirty="0"/>
                <a:t>Validate Baseline</a:t>
              </a:r>
            </a:p>
          </p:txBody>
        </p:sp>
        <p:grpSp>
          <p:nvGrpSpPr>
            <p:cNvPr id="101383" name="Group 17"/>
            <p:cNvGrpSpPr>
              <a:grpSpLocks/>
            </p:cNvGrpSpPr>
            <p:nvPr/>
          </p:nvGrpSpPr>
          <p:grpSpPr bwMode="auto">
            <a:xfrm>
              <a:off x="3059832" y="5355226"/>
              <a:ext cx="1584176" cy="1314134"/>
              <a:chOff x="4067944" y="5355226"/>
              <a:chExt cx="1440161" cy="1314134"/>
            </a:xfrm>
          </p:grpSpPr>
          <p:sp>
            <p:nvSpPr>
              <p:cNvPr id="12" name="Can 11"/>
              <p:cNvSpPr/>
              <p:nvPr/>
            </p:nvSpPr>
            <p:spPr>
              <a:xfrm>
                <a:off x="4068364" y="5354977"/>
                <a:ext cx="1440226" cy="1314383"/>
              </a:xfrm>
              <a:prstGeom prst="can">
                <a:avLst/>
              </a:prstGeom>
              <a:ln/>
            </p:spPr>
            <p:style>
              <a:lnRef idx="2">
                <a:schemeClr val="dk1"/>
              </a:lnRef>
              <a:fillRef idx="1">
                <a:schemeClr val="lt1"/>
              </a:fillRef>
              <a:effectRef idx="0">
                <a:schemeClr val="dk1"/>
              </a:effectRef>
              <a:fontRef idx="minor">
                <a:schemeClr val="dk1"/>
              </a:fontRef>
            </p:style>
            <p:txBody>
              <a:bodyPr/>
              <a:lstStyle/>
              <a:p>
                <a:pPr algn="ctr">
                  <a:defRPr/>
                </a:pPr>
                <a:r>
                  <a:rPr lang="en-US" dirty="0"/>
                  <a:t>Baseline</a:t>
                </a:r>
              </a:p>
              <a:p>
                <a:pPr algn="ctr">
                  <a:defRPr/>
                </a:pPr>
                <a:endParaRPr lang="en-US" dirty="0"/>
              </a:p>
              <a:p>
                <a:pPr algn="ctr">
                  <a:defRPr/>
                </a:pPr>
                <a:r>
                  <a:rPr lang="en-US" dirty="0"/>
                  <a:t>Changes</a:t>
                </a:r>
              </a:p>
            </p:txBody>
          </p:sp>
          <p:sp>
            <p:nvSpPr>
              <p:cNvPr id="17" name="Freeform 16"/>
              <p:cNvSpPr/>
              <p:nvPr/>
            </p:nvSpPr>
            <p:spPr>
              <a:xfrm>
                <a:off x="4068364" y="5988358"/>
                <a:ext cx="1440226" cy="176203"/>
              </a:xfrm>
              <a:custGeom>
                <a:avLst/>
                <a:gdLst>
                  <a:gd name="connsiteX0" fmla="*/ 0 w 1466449"/>
                  <a:gd name="connsiteY0" fmla="*/ 19111 h 177413"/>
                  <a:gd name="connsiteX1" fmla="*/ 252728 w 1466449"/>
                  <a:gd name="connsiteY1" fmla="*/ 145482 h 177413"/>
                  <a:gd name="connsiteX2" fmla="*/ 758183 w 1466449"/>
                  <a:gd name="connsiteY2" fmla="*/ 177075 h 177413"/>
                  <a:gd name="connsiteX3" fmla="*/ 1213092 w 1466449"/>
                  <a:gd name="connsiteY3" fmla="*/ 132845 h 177413"/>
                  <a:gd name="connsiteX4" fmla="*/ 1446865 w 1466449"/>
                  <a:gd name="connsiteY4" fmla="*/ 19111 h 177413"/>
                  <a:gd name="connsiteX5" fmla="*/ 1453184 w 1466449"/>
                  <a:gd name="connsiteY5" fmla="*/ 156 h 177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6449" h="177413">
                    <a:moveTo>
                      <a:pt x="0" y="19111"/>
                    </a:moveTo>
                    <a:cubicBezTo>
                      <a:pt x="63182" y="69133"/>
                      <a:pt x="126364" y="119155"/>
                      <a:pt x="252728" y="145482"/>
                    </a:cubicBezTo>
                    <a:cubicBezTo>
                      <a:pt x="379092" y="171809"/>
                      <a:pt x="598122" y="179181"/>
                      <a:pt x="758183" y="177075"/>
                    </a:cubicBezTo>
                    <a:cubicBezTo>
                      <a:pt x="918244" y="174969"/>
                      <a:pt x="1098312" y="159172"/>
                      <a:pt x="1213092" y="132845"/>
                    </a:cubicBezTo>
                    <a:cubicBezTo>
                      <a:pt x="1327872" y="106518"/>
                      <a:pt x="1406850" y="41226"/>
                      <a:pt x="1446865" y="19111"/>
                    </a:cubicBezTo>
                    <a:cubicBezTo>
                      <a:pt x="1486880" y="-3004"/>
                      <a:pt x="1453184" y="156"/>
                      <a:pt x="1453184" y="156"/>
                    </a:cubicBezTo>
                  </a:path>
                </a:pathLst>
              </a:custGeom>
              <a:effectLst/>
            </p:spPr>
            <p:style>
              <a:lnRef idx="2">
                <a:schemeClr val="dk1"/>
              </a:lnRef>
              <a:fillRef idx="0">
                <a:schemeClr val="dk1"/>
              </a:fillRef>
              <a:effectRef idx="1">
                <a:schemeClr val="dk1"/>
              </a:effectRef>
              <a:fontRef idx="minor">
                <a:schemeClr val="tx1"/>
              </a:fontRef>
            </p:style>
            <p:txBody>
              <a:bodyPr anchor="ctr"/>
              <a:lstStyle/>
              <a:p>
                <a:pPr algn="ctr">
                  <a:defRPr/>
                </a:pPr>
                <a:endParaRPr lang="en-US"/>
              </a:p>
            </p:txBody>
          </p:sp>
        </p:grpSp>
        <p:sp>
          <p:nvSpPr>
            <p:cNvPr id="19" name="Rectangle 18"/>
            <p:cNvSpPr/>
            <p:nvPr/>
          </p:nvSpPr>
          <p:spPr>
            <a:xfrm>
              <a:off x="3019021" y="2376978"/>
              <a:ext cx="1625520" cy="620681"/>
            </a:xfrm>
            <a:prstGeom prst="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en-US" dirty="0"/>
                <a:t>Requirements / Design / Use</a:t>
              </a:r>
            </a:p>
          </p:txBody>
        </p:sp>
        <p:cxnSp>
          <p:nvCxnSpPr>
            <p:cNvPr id="21" name="Straight Arrow Connector 20"/>
            <p:cNvCxnSpPr>
              <a:stCxn id="9" idx="2"/>
              <a:endCxn id="10" idx="0"/>
            </p:cNvCxnSpPr>
            <p:nvPr/>
          </p:nvCxnSpPr>
          <p:spPr>
            <a:xfrm>
              <a:off x="1744322" y="2997659"/>
              <a:ext cx="0" cy="287322"/>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3" name="Straight Arrow Connector 22"/>
            <p:cNvCxnSpPr>
              <a:stCxn id="10" idx="2"/>
              <a:endCxn id="11" idx="0"/>
            </p:cNvCxnSpPr>
            <p:nvPr/>
          </p:nvCxnSpPr>
          <p:spPr>
            <a:xfrm>
              <a:off x="1744322" y="4221559"/>
              <a:ext cx="0" cy="287323"/>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24" name="Rectangle 23"/>
            <p:cNvSpPr/>
            <p:nvPr/>
          </p:nvSpPr>
          <p:spPr>
            <a:xfrm>
              <a:off x="3060294" y="4508883"/>
              <a:ext cx="1623933" cy="620680"/>
            </a:xfrm>
            <a:prstGeom prst="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en-US" dirty="0"/>
                <a:t>Authorize change</a:t>
              </a:r>
            </a:p>
          </p:txBody>
        </p:sp>
        <p:sp>
          <p:nvSpPr>
            <p:cNvPr id="25" name="Rectangle 24"/>
            <p:cNvSpPr/>
            <p:nvPr/>
          </p:nvSpPr>
          <p:spPr>
            <a:xfrm>
              <a:off x="5179502" y="4508883"/>
              <a:ext cx="1625520" cy="620680"/>
            </a:xfrm>
            <a:prstGeom prst="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en-US" dirty="0"/>
                <a:t>Implement change</a:t>
              </a:r>
            </a:p>
          </p:txBody>
        </p:sp>
        <p:sp>
          <p:nvSpPr>
            <p:cNvPr id="26" name="Rectangle 25"/>
            <p:cNvSpPr/>
            <p:nvPr/>
          </p:nvSpPr>
          <p:spPr>
            <a:xfrm>
              <a:off x="7268548" y="4508883"/>
              <a:ext cx="1623932" cy="620680"/>
            </a:xfrm>
            <a:prstGeom prst="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en-US" dirty="0"/>
                <a:t>Validate change</a:t>
              </a:r>
            </a:p>
          </p:txBody>
        </p:sp>
        <p:sp>
          <p:nvSpPr>
            <p:cNvPr id="27" name="Rectangle 26"/>
            <p:cNvSpPr/>
            <p:nvPr/>
          </p:nvSpPr>
          <p:spPr>
            <a:xfrm>
              <a:off x="7268548" y="3429438"/>
              <a:ext cx="1623932" cy="619094"/>
            </a:xfrm>
            <a:prstGeom prst="rect">
              <a:avLst/>
            </a:prstGeom>
            <a:ln/>
          </p:spPr>
          <p:style>
            <a:lnRef idx="2">
              <a:schemeClr val="dk1"/>
            </a:lnRef>
            <a:fillRef idx="1">
              <a:schemeClr val="lt1"/>
            </a:fillRef>
            <a:effectRef idx="0">
              <a:schemeClr val="dk1"/>
            </a:effectRef>
            <a:fontRef idx="minor">
              <a:schemeClr val="dk1"/>
            </a:fontRef>
          </p:style>
          <p:txBody>
            <a:bodyPr/>
            <a:lstStyle/>
            <a:p>
              <a:pPr algn="ctr">
                <a:defRPr/>
              </a:pPr>
              <a:r>
                <a:rPr lang="en-US" dirty="0"/>
                <a:t>Approve change</a:t>
              </a:r>
            </a:p>
          </p:txBody>
        </p:sp>
        <p:cxnSp>
          <p:nvCxnSpPr>
            <p:cNvPr id="29" name="Straight Arrow Connector 28"/>
            <p:cNvCxnSpPr>
              <a:stCxn id="27" idx="1"/>
              <a:endCxn id="10" idx="3"/>
            </p:cNvCxnSpPr>
            <p:nvPr/>
          </p:nvCxnSpPr>
          <p:spPr>
            <a:xfrm flipH="1">
              <a:off x="2555494" y="3738984"/>
              <a:ext cx="4713055" cy="14287"/>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1" idx="3"/>
              <a:endCxn id="24" idx="1"/>
            </p:cNvCxnSpPr>
            <p:nvPr/>
          </p:nvCxnSpPr>
          <p:spPr>
            <a:xfrm>
              <a:off x="2555494" y="4818429"/>
              <a:ext cx="504800"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3" name="Straight Arrow Connector 32"/>
            <p:cNvCxnSpPr>
              <a:stCxn id="24" idx="3"/>
              <a:endCxn id="25" idx="1"/>
            </p:cNvCxnSpPr>
            <p:nvPr/>
          </p:nvCxnSpPr>
          <p:spPr>
            <a:xfrm>
              <a:off x="4684226" y="4818429"/>
              <a:ext cx="495275"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5" name="Elbow Connector 34"/>
            <p:cNvCxnSpPr>
              <a:stCxn id="11" idx="2"/>
            </p:cNvCxnSpPr>
            <p:nvPr/>
          </p:nvCxnSpPr>
          <p:spPr>
            <a:xfrm rot="16200000" flipH="1">
              <a:off x="2064187" y="4809698"/>
              <a:ext cx="676241" cy="1315972"/>
            </a:xfrm>
            <a:prstGeom prst="bentConnector2">
              <a:avLst/>
            </a:prstGeom>
            <a:ln>
              <a:tailEnd type="arrow"/>
            </a:ln>
            <a:effectLst/>
          </p:spPr>
          <p:style>
            <a:lnRef idx="2">
              <a:schemeClr val="dk1"/>
            </a:lnRef>
            <a:fillRef idx="0">
              <a:schemeClr val="dk1"/>
            </a:fillRef>
            <a:effectRef idx="1">
              <a:schemeClr val="dk1"/>
            </a:effectRef>
            <a:fontRef idx="minor">
              <a:schemeClr val="tx1"/>
            </a:fontRef>
          </p:style>
        </p:cxnSp>
        <p:cxnSp>
          <p:nvCxnSpPr>
            <p:cNvPr id="37" name="Elbow Connector 36"/>
            <p:cNvCxnSpPr>
              <a:endCxn id="25" idx="2"/>
            </p:cNvCxnSpPr>
            <p:nvPr/>
          </p:nvCxnSpPr>
          <p:spPr>
            <a:xfrm flipV="1">
              <a:off x="4644540" y="5129563"/>
              <a:ext cx="1347721" cy="676241"/>
            </a:xfrm>
            <a:prstGeom prst="bentConnector2">
              <a:avLst/>
            </a:prstGeom>
            <a:ln>
              <a:tailEnd type="arrow"/>
            </a:ln>
            <a:effectLst/>
          </p:spPr>
          <p:style>
            <a:lnRef idx="2">
              <a:schemeClr val="dk1"/>
            </a:lnRef>
            <a:fillRef idx="0">
              <a:schemeClr val="dk1"/>
            </a:fillRef>
            <a:effectRef idx="1">
              <a:schemeClr val="dk1"/>
            </a:effectRef>
            <a:fontRef idx="minor">
              <a:schemeClr val="tx1"/>
            </a:fontRef>
          </p:style>
        </p:cxnSp>
        <p:cxnSp>
          <p:nvCxnSpPr>
            <p:cNvPr id="39" name="Elbow Connector 38"/>
            <p:cNvCxnSpPr>
              <a:stCxn id="26" idx="2"/>
            </p:cNvCxnSpPr>
            <p:nvPr/>
          </p:nvCxnSpPr>
          <p:spPr>
            <a:xfrm rot="5400000">
              <a:off x="5772403" y="4001700"/>
              <a:ext cx="1179453" cy="3435180"/>
            </a:xfrm>
            <a:prstGeom prst="bentConnector2">
              <a:avLst/>
            </a:prstGeom>
            <a:ln>
              <a:tailEnd type="arrow"/>
            </a:ln>
            <a:effectLst/>
          </p:spPr>
          <p:style>
            <a:lnRef idx="2">
              <a:schemeClr val="dk1"/>
            </a:lnRef>
            <a:fillRef idx="0">
              <a:schemeClr val="dk1"/>
            </a:fillRef>
            <a:effectRef idx="1">
              <a:schemeClr val="dk1"/>
            </a:effectRef>
            <a:fontRef idx="minor">
              <a:schemeClr val="tx1"/>
            </a:fontRef>
          </p:style>
        </p:cxnSp>
        <p:cxnSp>
          <p:nvCxnSpPr>
            <p:cNvPr id="41" name="Straight Arrow Connector 40"/>
            <p:cNvCxnSpPr>
              <a:stCxn id="25" idx="3"/>
              <a:endCxn id="26" idx="1"/>
            </p:cNvCxnSpPr>
            <p:nvPr/>
          </p:nvCxnSpPr>
          <p:spPr>
            <a:xfrm>
              <a:off x="6805021" y="4818429"/>
              <a:ext cx="463527"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54" name="Straight Arrow Connector 53"/>
            <p:cNvCxnSpPr>
              <a:stCxn id="26" idx="0"/>
              <a:endCxn id="27" idx="2"/>
            </p:cNvCxnSpPr>
            <p:nvPr/>
          </p:nvCxnSpPr>
          <p:spPr>
            <a:xfrm flipH="1" flipV="1">
              <a:off x="8079720" y="4048531"/>
              <a:ext cx="0" cy="460352"/>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56" name="Straight Arrow Connector 55"/>
            <p:cNvCxnSpPr>
              <a:stCxn id="19" idx="1"/>
              <a:endCxn id="9" idx="3"/>
            </p:cNvCxnSpPr>
            <p:nvPr/>
          </p:nvCxnSpPr>
          <p:spPr>
            <a:xfrm flipH="1">
              <a:off x="2555494" y="2686525"/>
              <a:ext cx="463527"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58" name="Straight Connector 57"/>
            <p:cNvCxnSpPr>
              <a:stCxn id="19" idx="2"/>
            </p:cNvCxnSpPr>
            <p:nvPr/>
          </p:nvCxnSpPr>
          <p:spPr>
            <a:xfrm>
              <a:off x="3831780" y="2997659"/>
              <a:ext cx="17462" cy="574646"/>
            </a:xfrm>
            <a:prstGeom prst="line">
              <a:avLst/>
            </a:prstGeom>
            <a:effectLst/>
          </p:spPr>
          <p:style>
            <a:lnRef idx="2">
              <a:schemeClr val="dk1"/>
            </a:lnRef>
            <a:fillRef idx="0">
              <a:schemeClr val="dk1"/>
            </a:fillRef>
            <a:effectRef idx="1">
              <a:schemeClr val="dk1"/>
            </a:effectRef>
            <a:fontRef idx="minor">
              <a:schemeClr val="tx1"/>
            </a:fontRef>
          </p:style>
        </p:cxnSp>
        <p:cxnSp>
          <p:nvCxnSpPr>
            <p:cNvPr id="61" name="Straight Arrow Connector 60"/>
            <p:cNvCxnSpPr>
              <a:endCxn id="24" idx="0"/>
            </p:cNvCxnSpPr>
            <p:nvPr/>
          </p:nvCxnSpPr>
          <p:spPr>
            <a:xfrm>
              <a:off x="3860354" y="3932649"/>
              <a:ext cx="11112" cy="576234"/>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66" name="Freeform 65"/>
            <p:cNvSpPr/>
            <p:nvPr/>
          </p:nvSpPr>
          <p:spPr>
            <a:xfrm>
              <a:off x="3841305" y="3558018"/>
              <a:ext cx="126994" cy="388918"/>
            </a:xfrm>
            <a:custGeom>
              <a:avLst/>
              <a:gdLst>
                <a:gd name="connsiteX0" fmla="*/ 0 w 126206"/>
                <a:gd name="connsiteY0" fmla="*/ 0 h 388504"/>
                <a:gd name="connsiteX1" fmla="*/ 94654 w 126206"/>
                <a:gd name="connsiteY1" fmla="*/ 86773 h 388504"/>
                <a:gd name="connsiteX2" fmla="*/ 126206 w 126206"/>
                <a:gd name="connsiteY2" fmla="*/ 181434 h 388504"/>
                <a:gd name="connsiteX3" fmla="*/ 94654 w 126206"/>
                <a:gd name="connsiteY3" fmla="*/ 291872 h 388504"/>
                <a:gd name="connsiteX4" fmla="*/ 23664 w 126206"/>
                <a:gd name="connsiteY4" fmla="*/ 378644 h 388504"/>
                <a:gd name="connsiteX5" fmla="*/ 15776 w 126206"/>
                <a:gd name="connsiteY5" fmla="*/ 386533 h 388504"/>
                <a:gd name="connsiteX6" fmla="*/ 15776 w 126206"/>
                <a:gd name="connsiteY6" fmla="*/ 378644 h 38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206" h="388504">
                  <a:moveTo>
                    <a:pt x="0" y="0"/>
                  </a:moveTo>
                  <a:cubicBezTo>
                    <a:pt x="36810" y="28267"/>
                    <a:pt x="73620" y="56534"/>
                    <a:pt x="94654" y="86773"/>
                  </a:cubicBezTo>
                  <a:cubicBezTo>
                    <a:pt x="115688" y="117012"/>
                    <a:pt x="126206" y="147251"/>
                    <a:pt x="126206" y="181434"/>
                  </a:cubicBezTo>
                  <a:cubicBezTo>
                    <a:pt x="126206" y="215617"/>
                    <a:pt x="111744" y="259004"/>
                    <a:pt x="94654" y="291872"/>
                  </a:cubicBezTo>
                  <a:cubicBezTo>
                    <a:pt x="77564" y="324740"/>
                    <a:pt x="36810" y="362867"/>
                    <a:pt x="23664" y="378644"/>
                  </a:cubicBezTo>
                  <a:cubicBezTo>
                    <a:pt x="10518" y="394421"/>
                    <a:pt x="17091" y="386533"/>
                    <a:pt x="15776" y="386533"/>
                  </a:cubicBezTo>
                  <a:cubicBezTo>
                    <a:pt x="14461" y="386533"/>
                    <a:pt x="15776" y="378644"/>
                    <a:pt x="15776" y="378644"/>
                  </a:cubicBezTo>
                </a:path>
              </a:pathLst>
            </a:custGeom>
            <a:effectLst/>
          </p:spPr>
          <p:style>
            <a:lnRef idx="2">
              <a:schemeClr val="dk1"/>
            </a:lnRef>
            <a:fillRef idx="0">
              <a:schemeClr val="dk1"/>
            </a:fillRef>
            <a:effectRef idx="1">
              <a:schemeClr val="dk1"/>
            </a:effectRef>
            <a:fontRef idx="minor">
              <a:schemeClr val="tx1"/>
            </a:fontRef>
          </p:style>
          <p:txBody>
            <a:bodyPr anchor="ctr"/>
            <a:lstStyle/>
            <a:p>
              <a:pPr algn="ctr">
                <a:defRPr/>
              </a:pPr>
              <a:endParaRPr lang="en-US"/>
            </a:p>
          </p:txBody>
        </p:sp>
      </p:grpSp>
    </p:spTree>
    <p:extLst>
      <p:ext uri="{BB962C8B-B14F-4D97-AF65-F5344CB8AC3E}">
        <p14:creationId xmlns:p14="http://schemas.microsoft.com/office/powerpoint/2010/main" val="23086194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a:ea typeface="ＭＳ Ｐゴシック" charset="-128"/>
              </a:rPr>
              <a:t>Change Request Form</a:t>
            </a:r>
          </a:p>
        </p:txBody>
      </p:sp>
      <p:sp>
        <p:nvSpPr>
          <p:cNvPr id="1024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94E586D-29E4-334E-B96A-E4EA41165851}" type="slidenum">
              <a:rPr lang="en-US" altLang="x-none" sz="1400">
                <a:latin typeface="Arial Black" charset="0"/>
              </a:rPr>
              <a:pPr eaLnBrk="1" hangingPunct="1"/>
              <a:t>76</a:t>
            </a:fld>
            <a:endParaRPr lang="en-US" altLang="x-none" sz="1400">
              <a:latin typeface="Arial Black" charset="0"/>
            </a:endParaRPr>
          </a:p>
        </p:txBody>
      </p:sp>
      <p:pic>
        <p:nvPicPr>
          <p:cNvPr id="10240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6593" y="1196975"/>
            <a:ext cx="381000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52383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Configuration Control</a:t>
            </a:r>
          </a:p>
        </p:txBody>
      </p:sp>
      <p:sp>
        <p:nvSpPr>
          <p:cNvPr id="103426" name="Content Placeholder 2"/>
          <p:cNvSpPr>
            <a:spLocks noGrp="1"/>
          </p:cNvSpPr>
          <p:nvPr>
            <p:ph idx="1"/>
          </p:nvPr>
        </p:nvSpPr>
        <p:spPr/>
        <p:txBody>
          <a:bodyPr/>
          <a:lstStyle/>
          <a:p>
            <a:r>
              <a:rPr lang="en-US" altLang="x-none">
                <a:ea typeface="ＭＳ Ｐゴシック" charset="-128"/>
              </a:rPr>
              <a:t>Only one official copy of the code</a:t>
            </a:r>
          </a:p>
          <a:p>
            <a:pPr lvl="1"/>
            <a:r>
              <a:rPr lang="en-US" altLang="x-none">
                <a:ea typeface="ＭＳ Ｐゴシック" charset="-128"/>
              </a:rPr>
              <a:t>Baseline</a:t>
            </a:r>
          </a:p>
          <a:p>
            <a:pPr lvl="1"/>
            <a:r>
              <a:rPr lang="en-US" altLang="x-none">
                <a:ea typeface="ＭＳ Ｐゴシック" charset="-128"/>
              </a:rPr>
              <a:t>Not the same as version management</a:t>
            </a:r>
          </a:p>
          <a:p>
            <a:r>
              <a:rPr lang="en-US" altLang="x-none">
                <a:ea typeface="ＭＳ Ｐゴシック" charset="-128"/>
              </a:rPr>
              <a:t>Changes to the baseline must be approved</a:t>
            </a:r>
          </a:p>
        </p:txBody>
      </p:sp>
      <p:sp>
        <p:nvSpPr>
          <p:cNvPr id="1034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14A5E02-D02F-D74F-A837-6811CC5619C8}" type="slidenum">
              <a:rPr lang="en-US" altLang="x-none" sz="1400">
                <a:latin typeface="Arial Black" charset="0"/>
              </a:rPr>
              <a:pPr eaLnBrk="1" hangingPunct="1"/>
              <a:t>77</a:t>
            </a:fld>
            <a:endParaRPr lang="en-US" altLang="x-none" sz="1400">
              <a:latin typeface="Arial Black" charset="0"/>
            </a:endParaRPr>
          </a:p>
        </p:txBody>
      </p:sp>
    </p:spTree>
    <p:extLst>
      <p:ext uri="{BB962C8B-B14F-4D97-AF65-F5344CB8AC3E}">
        <p14:creationId xmlns:p14="http://schemas.microsoft.com/office/powerpoint/2010/main" val="1207989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The version confusion</a:t>
            </a:r>
          </a:p>
        </p:txBody>
      </p:sp>
      <p:sp>
        <p:nvSpPr>
          <p:cNvPr id="1044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E8D9026-0D93-AD42-9CBF-2D51A795DA78}" type="slidenum">
              <a:rPr lang="en-US" altLang="x-none" sz="1400">
                <a:latin typeface="Arial Black" charset="0"/>
              </a:rPr>
              <a:pPr eaLnBrk="1" hangingPunct="1"/>
              <a:t>78</a:t>
            </a:fld>
            <a:endParaRPr lang="en-US" altLang="x-none" sz="1400">
              <a:latin typeface="Arial Black" charset="0"/>
            </a:endParaRPr>
          </a:p>
        </p:txBody>
      </p:sp>
      <p:sp>
        <p:nvSpPr>
          <p:cNvPr id="104451" name="TextBox 4"/>
          <p:cNvSpPr txBox="1">
            <a:spLocks noChangeArrowheads="1"/>
          </p:cNvSpPr>
          <p:nvPr/>
        </p:nvSpPr>
        <p:spPr bwMode="auto">
          <a:xfrm>
            <a:off x="2424114" y="2492375"/>
            <a:ext cx="558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t>“</a:t>
            </a:r>
            <a:r>
              <a:rPr lang="en-US" altLang="x-none" sz="1800"/>
              <a:t>The user-interface crashes when I press this button</a:t>
            </a:r>
            <a:r>
              <a:rPr lang="en-US" altLang="en-US" sz="1800"/>
              <a:t>”</a:t>
            </a:r>
            <a:endParaRPr lang="en-US" altLang="x-none" sz="1800"/>
          </a:p>
        </p:txBody>
      </p:sp>
      <p:sp>
        <p:nvSpPr>
          <p:cNvPr id="104452" name="TextBox 5"/>
          <p:cNvSpPr txBox="1">
            <a:spLocks noChangeArrowheads="1"/>
          </p:cNvSpPr>
          <p:nvPr/>
        </p:nvSpPr>
        <p:spPr bwMode="auto">
          <a:xfrm>
            <a:off x="3503613" y="3357563"/>
            <a:ext cx="583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t>“</a:t>
            </a:r>
            <a:r>
              <a:rPr lang="en-US" altLang="x-none" sz="1800"/>
              <a:t>But you told me you added this feature… I don</a:t>
            </a:r>
            <a:r>
              <a:rPr lang="en-US" altLang="en-US" sz="1800"/>
              <a:t>’</a:t>
            </a:r>
            <a:r>
              <a:rPr lang="en-US" altLang="x-none" sz="1800"/>
              <a:t>t see it</a:t>
            </a:r>
            <a:r>
              <a:rPr lang="en-US" altLang="en-US" sz="1800"/>
              <a:t>”</a:t>
            </a:r>
            <a:endParaRPr lang="en-US" altLang="x-none" sz="1800"/>
          </a:p>
        </p:txBody>
      </p:sp>
      <p:sp>
        <p:nvSpPr>
          <p:cNvPr id="104453" name="TextBox 6"/>
          <p:cNvSpPr txBox="1">
            <a:spLocks noChangeArrowheads="1"/>
          </p:cNvSpPr>
          <p:nvPr/>
        </p:nvSpPr>
        <p:spPr bwMode="auto">
          <a:xfrm>
            <a:off x="2424113" y="4581525"/>
            <a:ext cx="6386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t>“</a:t>
            </a:r>
            <a:r>
              <a:rPr lang="en-US" altLang="x-none" sz="1800"/>
              <a:t>There is an interface mismatch between these components</a:t>
            </a:r>
            <a:r>
              <a:rPr lang="en-US" altLang="en-US" sz="1800"/>
              <a:t>”</a:t>
            </a:r>
            <a:endParaRPr lang="en-US" altLang="x-none" sz="1800"/>
          </a:p>
        </p:txBody>
      </p:sp>
    </p:spTree>
    <p:extLst>
      <p:ext uri="{BB962C8B-B14F-4D97-AF65-F5344CB8AC3E}">
        <p14:creationId xmlns:p14="http://schemas.microsoft.com/office/powerpoint/2010/main" val="31813907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416" y="260350"/>
            <a:ext cx="5545137" cy="936625"/>
          </a:xfrm>
        </p:spPr>
        <p:txBody>
          <a:bodyPr anchor="ctr">
            <a:normAutofit/>
          </a:bodyPr>
          <a:lstStyle/>
          <a:p>
            <a:r>
              <a:rPr lang="en-US" altLang="x-none"/>
              <a:t>Versioning</a:t>
            </a:r>
          </a:p>
        </p:txBody>
      </p:sp>
      <p:sp>
        <p:nvSpPr>
          <p:cNvPr id="105474" name="Content Placeholder 2"/>
          <p:cNvSpPr>
            <a:spLocks noGrp="1"/>
          </p:cNvSpPr>
          <p:nvPr>
            <p:ph type="body" sz="half" idx="2"/>
          </p:nvPr>
        </p:nvSpPr>
        <p:spPr>
          <a:xfrm>
            <a:off x="557619" y="1275632"/>
            <a:ext cx="5538381" cy="4961656"/>
          </a:xfrm>
        </p:spPr>
        <p:txBody>
          <a:bodyPr>
            <a:normAutofit/>
          </a:bodyPr>
          <a:lstStyle/>
          <a:p>
            <a:r>
              <a:rPr lang="en-US" altLang="x-none" sz="2000"/>
              <a:t>Revisions</a:t>
            </a:r>
          </a:p>
          <a:p>
            <a:pPr lvl="1"/>
            <a:r>
              <a:rPr lang="en-US" altLang="x-none" sz="2000"/>
              <a:t>saved changes</a:t>
            </a:r>
          </a:p>
          <a:p>
            <a:r>
              <a:rPr lang="en-US" altLang="x-none" sz="2000"/>
              <a:t>Branches</a:t>
            </a:r>
          </a:p>
          <a:p>
            <a:pPr lvl="1"/>
            <a:r>
              <a:rPr lang="en-US" altLang="x-none" sz="2000"/>
              <a:t>the main projects is branched to enable simultaneous development</a:t>
            </a:r>
          </a:p>
          <a:p>
            <a:r>
              <a:rPr lang="en-US" altLang="x-none" sz="2000"/>
              <a:t>Merge</a:t>
            </a:r>
          </a:p>
          <a:p>
            <a:pPr lvl="1"/>
            <a:r>
              <a:rPr lang="en-US" altLang="x-none" sz="2000"/>
              <a:t>a point where branches are merged to form a new baseline</a:t>
            </a:r>
          </a:p>
          <a:p>
            <a:r>
              <a:rPr lang="en-US" altLang="x-none" sz="2000"/>
              <a:t>Trunk (subversion) = Master (Git)</a:t>
            </a:r>
          </a:p>
          <a:p>
            <a:pPr lvl="1"/>
            <a:r>
              <a:rPr lang="en-US" altLang="x-none" sz="2000"/>
              <a:t>The main branch of the project</a:t>
            </a:r>
          </a:p>
          <a:p>
            <a:r>
              <a:rPr lang="en-US" altLang="x-none" sz="2000"/>
              <a:t>Baseline = Labels = Tags</a:t>
            </a:r>
          </a:p>
          <a:p>
            <a:pPr lvl="1"/>
            <a:r>
              <a:rPr lang="en-US" altLang="x-none" sz="2000"/>
              <a:t>An approved version for all to work on</a:t>
            </a:r>
          </a:p>
        </p:txBody>
      </p:sp>
      <p:pic>
        <p:nvPicPr>
          <p:cNvPr id="10547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004287" y="-9009"/>
            <a:ext cx="2661138" cy="65304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5481" name="Slide Number Placeholder 4">
            <a:extLst>
              <a:ext uri="{FF2B5EF4-FFF2-40B4-BE49-F238E27FC236}">
                <a16:creationId xmlns:a16="http://schemas.microsoft.com/office/drawing/2014/main" id="{9E975ED5-9B0D-3A74-3556-54FEC7A0E9E9}"/>
              </a:ext>
            </a:extLst>
          </p:cNvPr>
          <p:cNvSpPr>
            <a:spLocks noGrp="1"/>
          </p:cNvSpPr>
          <p:nvPr>
            <p:ph type="sldNum" sz="quarter" idx="12"/>
          </p:nvPr>
        </p:nvSpPr>
        <p:spPr>
          <a:xfrm>
            <a:off x="11641138" y="6508749"/>
            <a:ext cx="550862" cy="365125"/>
          </a:xfrm>
        </p:spPr>
        <p:txBody>
          <a:bodyPr/>
          <a:lstStyle/>
          <a:p>
            <a:pPr>
              <a:spcAft>
                <a:spcPts val="600"/>
              </a:spcAft>
            </a:pPr>
            <a:fld id="{B3284CE9-EFAB-9F4B-868A-1F02DB69B64D}" type="slidenum">
              <a:rPr lang="en-GB" smtClean="0"/>
              <a:pPr>
                <a:spcAft>
                  <a:spcPts val="600"/>
                </a:spcAft>
              </a:pPr>
              <a:t>79</a:t>
            </a:fld>
            <a:endParaRPr lang="en-GB"/>
          </a:p>
        </p:txBody>
      </p:sp>
      <p:sp>
        <p:nvSpPr>
          <p:cNvPr id="105475" name="Slide Number Placeholder 3"/>
          <p:cNvSpPr>
            <a:spLocks noGrp="1"/>
          </p:cNvSpPr>
          <p:nvPr>
            <p:ph type="sldNum" sz="quarter" idx="4294967295"/>
          </p:nvPr>
        </p:nvSpPr>
        <p:spPr>
          <a:xfrm>
            <a:off x="10502473" y="6886131"/>
            <a:ext cx="113866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Aft>
                <a:spcPts val="600"/>
              </a:spcAft>
            </a:pPr>
            <a:fld id="{EFFDB486-E712-6C42-A3CF-AC968600AEB4}" type="slidenum">
              <a:rPr lang="en-US" altLang="x-none" sz="1400">
                <a:latin typeface="Arial Black" charset="0"/>
              </a:rPr>
              <a:pPr eaLnBrk="1" hangingPunct="1">
                <a:spcAft>
                  <a:spcPts val="600"/>
                </a:spcAft>
              </a:pPr>
              <a:t>79</a:t>
            </a:fld>
            <a:endParaRPr lang="en-US" altLang="x-none" sz="1400">
              <a:latin typeface="Arial Black" charset="0"/>
            </a:endParaRPr>
          </a:p>
        </p:txBody>
      </p:sp>
    </p:spTree>
    <p:extLst>
      <p:ext uri="{BB962C8B-B14F-4D97-AF65-F5344CB8AC3E}">
        <p14:creationId xmlns:p14="http://schemas.microsoft.com/office/powerpoint/2010/main" val="405415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832D9AE0-BEFD-7EF1-11CD-C39922555860}"/>
              </a:ext>
            </a:extLst>
          </p:cNvPr>
          <p:cNvSpPr>
            <a:spLocks noGrp="1"/>
          </p:cNvSpPr>
          <p:nvPr>
            <p:ph type="title"/>
          </p:nvPr>
        </p:nvSpPr>
        <p:spPr>
          <a:xfrm>
            <a:off x="557416" y="260350"/>
            <a:ext cx="5545137" cy="936625"/>
          </a:xfrm>
        </p:spPr>
        <p:txBody>
          <a:bodyPr/>
          <a:lstStyle/>
          <a:p>
            <a:r>
              <a:rPr lang="en-US" dirty="0"/>
              <a:t>Testability</a:t>
            </a:r>
          </a:p>
        </p:txBody>
      </p:sp>
      <p:sp>
        <p:nvSpPr>
          <p:cNvPr id="16" name="Text Placeholder 2">
            <a:extLst>
              <a:ext uri="{FF2B5EF4-FFF2-40B4-BE49-F238E27FC236}">
                <a16:creationId xmlns:a16="http://schemas.microsoft.com/office/drawing/2014/main" id="{1F92A229-3E8D-F280-60EF-490CC25D8896}"/>
              </a:ext>
            </a:extLst>
          </p:cNvPr>
          <p:cNvSpPr>
            <a:spLocks noGrp="1"/>
          </p:cNvSpPr>
          <p:nvPr>
            <p:ph type="body" sz="half" idx="2"/>
          </p:nvPr>
        </p:nvSpPr>
        <p:spPr>
          <a:xfrm>
            <a:off x="557619" y="1275632"/>
            <a:ext cx="5354159" cy="4961656"/>
          </a:xfrm>
        </p:spPr>
        <p:txBody>
          <a:bodyPr/>
          <a:lstStyle/>
          <a:p>
            <a:r>
              <a:rPr lang="en-US" dirty="0"/>
              <a:t>What is extra important to test?</a:t>
            </a:r>
          </a:p>
          <a:p>
            <a:pPr lvl="1"/>
            <a:r>
              <a:rPr lang="en-US" dirty="0"/>
              <a:t>Functional (User) requirements</a:t>
            </a:r>
          </a:p>
          <a:p>
            <a:pPr lvl="1"/>
            <a:r>
              <a:rPr lang="en-US" dirty="0"/>
              <a:t>(Non-functional requirements)</a:t>
            </a:r>
          </a:p>
          <a:p>
            <a:pPr lvl="1"/>
            <a:r>
              <a:rPr lang="en-US" dirty="0"/>
              <a:t>Bugs from previous iterations</a:t>
            </a:r>
          </a:p>
          <a:p>
            <a:pPr lvl="1"/>
            <a:r>
              <a:rPr lang="en-US" dirty="0"/>
              <a:t>Known problems</a:t>
            </a:r>
          </a:p>
          <a:p>
            <a:r>
              <a:rPr lang="en-US" dirty="0"/>
              <a:t>Is it worth developing a test harness?</a:t>
            </a:r>
          </a:p>
          <a:p>
            <a:pPr lvl="1"/>
            <a:r>
              <a:rPr lang="en-US" dirty="0"/>
              <a:t>Dependent on </a:t>
            </a:r>
          </a:p>
          <a:p>
            <a:pPr lvl="1"/>
            <a:r>
              <a:rPr lang="en-US" dirty="0"/>
              <a:t>	the size of the project</a:t>
            </a:r>
          </a:p>
          <a:p>
            <a:pPr lvl="1"/>
            <a:r>
              <a:rPr lang="en-US" dirty="0"/>
              <a:t>	the longevity of the project</a:t>
            </a:r>
          </a:p>
          <a:p>
            <a:pPr lvl="1"/>
            <a:r>
              <a:rPr lang="en-US" dirty="0"/>
              <a:t>	the number of developers</a:t>
            </a:r>
          </a:p>
          <a:p>
            <a:pPr lvl="1"/>
            <a:r>
              <a:rPr lang="en-US" dirty="0"/>
              <a:t>	etc.</a:t>
            </a:r>
          </a:p>
          <a:p>
            <a:r>
              <a:rPr lang="en-US" dirty="0"/>
              <a:t>Complexity</a:t>
            </a:r>
          </a:p>
          <a:p>
            <a:pPr lvl="1"/>
            <a:r>
              <a:rPr lang="en-US" dirty="0"/>
              <a:t>Balance complexity of supporting testability with other quality attributes</a:t>
            </a:r>
          </a:p>
        </p:txBody>
      </p:sp>
      <p:sp>
        <p:nvSpPr>
          <p:cNvPr id="5" name="Platshållare för bildnummer 4">
            <a:extLst>
              <a:ext uri="{FF2B5EF4-FFF2-40B4-BE49-F238E27FC236}">
                <a16:creationId xmlns:a16="http://schemas.microsoft.com/office/drawing/2014/main" id="{949FC9AE-554A-8C0D-46A0-6EE551AFF3E6}"/>
              </a:ext>
            </a:extLst>
          </p:cNvPr>
          <p:cNvSpPr>
            <a:spLocks noGrp="1"/>
          </p:cNvSpPr>
          <p:nvPr>
            <p:ph type="sldNum" sz="quarter" idx="12"/>
          </p:nvPr>
        </p:nvSpPr>
        <p:spPr>
          <a:xfrm>
            <a:off x="11641138" y="6508749"/>
            <a:ext cx="550862" cy="365125"/>
          </a:xfrm>
        </p:spPr>
        <p:txBody>
          <a:bodyPr anchor="ctr">
            <a:normAutofit/>
          </a:bodyPr>
          <a:lstStyle/>
          <a:p>
            <a:pPr>
              <a:spcAft>
                <a:spcPts val="600"/>
              </a:spcAft>
            </a:pPr>
            <a:fld id="{B3284CE9-EFAB-9F4B-868A-1F02DB69B64D}" type="slidenum">
              <a:rPr lang="en-GB" smtClean="0"/>
              <a:pPr>
                <a:spcAft>
                  <a:spcPts val="600"/>
                </a:spcAft>
              </a:pPr>
              <a:t>8</a:t>
            </a:fld>
            <a:endParaRPr lang="en-GB"/>
          </a:p>
        </p:txBody>
      </p:sp>
      <p:grpSp>
        <p:nvGrpSpPr>
          <p:cNvPr id="10" name="Grupp 9">
            <a:extLst>
              <a:ext uri="{FF2B5EF4-FFF2-40B4-BE49-F238E27FC236}">
                <a16:creationId xmlns:a16="http://schemas.microsoft.com/office/drawing/2014/main" id="{BC6D9652-2A4E-955F-7E17-9618E93F2398}"/>
              </a:ext>
            </a:extLst>
          </p:cNvPr>
          <p:cNvGrpSpPr/>
          <p:nvPr/>
        </p:nvGrpSpPr>
        <p:grpSpPr>
          <a:xfrm>
            <a:off x="6320657" y="728662"/>
            <a:ext cx="5545887" cy="3570755"/>
            <a:chOff x="5636462" y="1246414"/>
            <a:chExt cx="5545887" cy="3570755"/>
          </a:xfrm>
        </p:grpSpPr>
        <p:sp>
          <p:nvSpPr>
            <p:cNvPr id="12" name="textruta 11">
              <a:extLst>
                <a:ext uri="{FF2B5EF4-FFF2-40B4-BE49-F238E27FC236}">
                  <a16:creationId xmlns:a16="http://schemas.microsoft.com/office/drawing/2014/main" id="{19B07A3D-94B4-47FA-11C9-C69ECB19728D}"/>
                </a:ext>
              </a:extLst>
            </p:cNvPr>
            <p:cNvSpPr txBox="1"/>
            <p:nvPr/>
          </p:nvSpPr>
          <p:spPr>
            <a:xfrm>
              <a:off x="7431145" y="1246414"/>
              <a:ext cx="1963166" cy="369332"/>
            </a:xfrm>
            <a:prstGeom prst="rect">
              <a:avLst/>
            </a:prstGeom>
            <a:noFill/>
          </p:spPr>
          <p:txBody>
            <a:bodyPr wrap="none" rtlCol="0">
              <a:spAutoFit/>
            </a:bodyPr>
            <a:lstStyle/>
            <a:p>
              <a:r>
                <a:rPr lang="sv-SE" dirty="0" err="1"/>
                <a:t>Testability</a:t>
              </a:r>
              <a:r>
                <a:rPr lang="sv-SE" dirty="0"/>
                <a:t> </a:t>
              </a:r>
              <a:r>
                <a:rPr lang="sv-SE" dirty="0" err="1"/>
                <a:t>Tactics</a:t>
              </a:r>
              <a:endParaRPr lang="sv-SE" dirty="0"/>
            </a:p>
          </p:txBody>
        </p:sp>
        <p:sp>
          <p:nvSpPr>
            <p:cNvPr id="13" name="textruta 12">
              <a:extLst>
                <a:ext uri="{FF2B5EF4-FFF2-40B4-BE49-F238E27FC236}">
                  <a16:creationId xmlns:a16="http://schemas.microsoft.com/office/drawing/2014/main" id="{AA29B5A7-8C63-A107-729B-94DBDAD31B9F}"/>
                </a:ext>
              </a:extLst>
            </p:cNvPr>
            <p:cNvSpPr txBox="1"/>
            <p:nvPr/>
          </p:nvSpPr>
          <p:spPr>
            <a:xfrm>
              <a:off x="5636462" y="2324179"/>
              <a:ext cx="2406428" cy="2492990"/>
            </a:xfrm>
            <a:prstGeom prst="rect">
              <a:avLst/>
            </a:prstGeom>
            <a:noFill/>
          </p:spPr>
          <p:txBody>
            <a:bodyPr wrap="none" rtlCol="0">
              <a:spAutoFit/>
            </a:bodyPr>
            <a:lstStyle/>
            <a:p>
              <a:pPr algn="ctr"/>
              <a:r>
                <a:rPr lang="sv-SE" dirty="0"/>
                <a:t>Control and </a:t>
              </a:r>
              <a:r>
                <a:rPr lang="sv-SE" dirty="0" err="1"/>
                <a:t>Observe</a:t>
              </a:r>
              <a:r>
                <a:rPr lang="sv-SE" dirty="0"/>
                <a:t> </a:t>
              </a:r>
              <a:br>
                <a:rPr lang="sv-SE" dirty="0"/>
              </a:br>
              <a:r>
                <a:rPr lang="sv-SE" dirty="0"/>
                <a:t>System State</a:t>
              </a:r>
            </a:p>
            <a:p>
              <a:endParaRPr lang="sv-SE" dirty="0"/>
            </a:p>
            <a:p>
              <a:endParaRPr lang="sv-SE" dirty="0"/>
            </a:p>
            <a:p>
              <a:pPr algn="ctr"/>
              <a:r>
                <a:rPr lang="sv-SE" sz="1400" dirty="0" err="1"/>
                <a:t>Specialized</a:t>
              </a:r>
              <a:r>
                <a:rPr lang="sv-SE" sz="1400" dirty="0"/>
                <a:t> Interfaces</a:t>
              </a:r>
            </a:p>
            <a:p>
              <a:pPr algn="ctr"/>
              <a:r>
                <a:rPr lang="sv-SE" sz="1400" dirty="0"/>
                <a:t>Record/Playback</a:t>
              </a:r>
            </a:p>
            <a:p>
              <a:pPr algn="ctr"/>
              <a:r>
                <a:rPr lang="sv-SE" sz="1400" dirty="0" err="1"/>
                <a:t>Localize</a:t>
              </a:r>
              <a:r>
                <a:rPr lang="sv-SE" sz="1400" dirty="0"/>
                <a:t> State </a:t>
              </a:r>
              <a:r>
                <a:rPr lang="sv-SE" sz="1400" dirty="0" err="1"/>
                <a:t>Storage</a:t>
              </a:r>
              <a:endParaRPr lang="sv-SE" sz="1400" dirty="0"/>
            </a:p>
            <a:p>
              <a:pPr algn="ctr"/>
              <a:r>
                <a:rPr lang="sv-SE" sz="1400" dirty="0"/>
                <a:t>Abstract Data </a:t>
              </a:r>
              <a:r>
                <a:rPr lang="sv-SE" sz="1400" dirty="0" err="1"/>
                <a:t>Sources</a:t>
              </a:r>
              <a:endParaRPr lang="sv-SE" sz="1400" dirty="0"/>
            </a:p>
            <a:p>
              <a:pPr algn="ctr"/>
              <a:r>
                <a:rPr lang="sv-SE" sz="1400" dirty="0" err="1"/>
                <a:t>Sandbox</a:t>
              </a:r>
              <a:endParaRPr lang="sv-SE" sz="1400" dirty="0"/>
            </a:p>
            <a:p>
              <a:pPr algn="ctr"/>
              <a:r>
                <a:rPr lang="sv-SE" sz="1400" dirty="0" err="1"/>
                <a:t>Executable</a:t>
              </a:r>
              <a:r>
                <a:rPr lang="sv-SE" sz="1400" dirty="0"/>
                <a:t> </a:t>
              </a:r>
              <a:r>
                <a:rPr lang="sv-SE" sz="1400" dirty="0" err="1"/>
                <a:t>Assertions</a:t>
              </a:r>
              <a:endParaRPr lang="sv-SE" sz="1400" dirty="0"/>
            </a:p>
          </p:txBody>
        </p:sp>
        <p:sp>
          <p:nvSpPr>
            <p:cNvPr id="17" name="textruta 16">
              <a:extLst>
                <a:ext uri="{FF2B5EF4-FFF2-40B4-BE49-F238E27FC236}">
                  <a16:creationId xmlns:a16="http://schemas.microsoft.com/office/drawing/2014/main" id="{2CC663C1-534C-0AC3-F638-55625163F2C6}"/>
                </a:ext>
              </a:extLst>
            </p:cNvPr>
            <p:cNvSpPr txBox="1"/>
            <p:nvPr/>
          </p:nvSpPr>
          <p:spPr>
            <a:xfrm>
              <a:off x="8867293" y="2325299"/>
              <a:ext cx="2315056" cy="1292662"/>
            </a:xfrm>
            <a:prstGeom prst="rect">
              <a:avLst/>
            </a:prstGeom>
            <a:noFill/>
          </p:spPr>
          <p:txBody>
            <a:bodyPr wrap="none" rtlCol="0">
              <a:spAutoFit/>
            </a:bodyPr>
            <a:lstStyle/>
            <a:p>
              <a:pPr algn="ctr"/>
              <a:r>
                <a:rPr lang="sv-SE" dirty="0"/>
                <a:t>Limit </a:t>
              </a:r>
              <a:r>
                <a:rPr lang="sv-SE" dirty="0" err="1"/>
                <a:t>Complexity</a:t>
              </a:r>
              <a:endParaRPr lang="sv-SE" dirty="0"/>
            </a:p>
            <a:p>
              <a:pPr algn="ctr"/>
              <a:endParaRPr lang="sv-SE" dirty="0"/>
            </a:p>
            <a:p>
              <a:pPr algn="ctr"/>
              <a:endParaRPr lang="sv-SE" sz="1400" dirty="0"/>
            </a:p>
            <a:p>
              <a:pPr algn="ctr"/>
              <a:r>
                <a:rPr lang="sv-SE" sz="1400" dirty="0"/>
                <a:t>Limit </a:t>
              </a:r>
              <a:r>
                <a:rPr lang="sv-SE" sz="1400" dirty="0" err="1"/>
                <a:t>Structural</a:t>
              </a:r>
              <a:r>
                <a:rPr lang="sv-SE" sz="1400" dirty="0"/>
                <a:t> </a:t>
              </a:r>
              <a:r>
                <a:rPr lang="sv-SE" sz="1400" dirty="0" err="1"/>
                <a:t>Complexity</a:t>
              </a:r>
              <a:endParaRPr lang="sv-SE" sz="1400" dirty="0"/>
            </a:p>
            <a:p>
              <a:pPr algn="ctr"/>
              <a:r>
                <a:rPr lang="sv-SE" sz="1400" dirty="0"/>
                <a:t>Limit </a:t>
              </a:r>
              <a:r>
                <a:rPr lang="sv-SE" sz="1400" dirty="0" err="1"/>
                <a:t>Nondeterminism</a:t>
              </a:r>
              <a:endParaRPr lang="sv-SE" sz="1400" dirty="0"/>
            </a:p>
          </p:txBody>
        </p:sp>
        <p:cxnSp>
          <p:nvCxnSpPr>
            <p:cNvPr id="18" name="Rak pilkoppling 17">
              <a:extLst>
                <a:ext uri="{FF2B5EF4-FFF2-40B4-BE49-F238E27FC236}">
                  <a16:creationId xmlns:a16="http://schemas.microsoft.com/office/drawing/2014/main" id="{131448C6-5943-BF78-A37A-F039B9E1F132}"/>
                </a:ext>
              </a:extLst>
            </p:cNvPr>
            <p:cNvCxnSpPr>
              <a:stCxn id="12" idx="2"/>
              <a:endCxn id="13" idx="0"/>
            </p:cNvCxnSpPr>
            <p:nvPr/>
          </p:nvCxnSpPr>
          <p:spPr>
            <a:xfrm flipH="1">
              <a:off x="6839676" y="1615746"/>
              <a:ext cx="1573052" cy="70843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Rak pilkoppling 19">
              <a:extLst>
                <a:ext uri="{FF2B5EF4-FFF2-40B4-BE49-F238E27FC236}">
                  <a16:creationId xmlns:a16="http://schemas.microsoft.com/office/drawing/2014/main" id="{D485917E-7D5F-E213-D7BC-FD31109F3B35}"/>
                </a:ext>
              </a:extLst>
            </p:cNvPr>
            <p:cNvCxnSpPr>
              <a:cxnSpLocks/>
              <a:stCxn id="12" idx="2"/>
              <a:endCxn id="17" idx="0"/>
            </p:cNvCxnSpPr>
            <p:nvPr/>
          </p:nvCxnSpPr>
          <p:spPr>
            <a:xfrm>
              <a:off x="8412728" y="1615746"/>
              <a:ext cx="1612093" cy="70955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Rak pilkoppling 20">
              <a:extLst>
                <a:ext uri="{FF2B5EF4-FFF2-40B4-BE49-F238E27FC236}">
                  <a16:creationId xmlns:a16="http://schemas.microsoft.com/office/drawing/2014/main" id="{F63CBBFE-9C63-C758-AD56-6E9E26241EB7}"/>
                </a:ext>
              </a:extLst>
            </p:cNvPr>
            <p:cNvCxnSpPr>
              <a:cxnSpLocks/>
            </p:cNvCxnSpPr>
            <p:nvPr/>
          </p:nvCxnSpPr>
          <p:spPr>
            <a:xfrm>
              <a:off x="6839676" y="2946990"/>
              <a:ext cx="0" cy="5181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Rak pilkoppling 22">
              <a:extLst>
                <a:ext uri="{FF2B5EF4-FFF2-40B4-BE49-F238E27FC236}">
                  <a16:creationId xmlns:a16="http://schemas.microsoft.com/office/drawing/2014/main" id="{2C6A9D31-A721-9101-DDA7-2B262BD0D7D6}"/>
                </a:ext>
              </a:extLst>
            </p:cNvPr>
            <p:cNvCxnSpPr>
              <a:cxnSpLocks/>
            </p:cNvCxnSpPr>
            <p:nvPr/>
          </p:nvCxnSpPr>
          <p:spPr>
            <a:xfrm>
              <a:off x="10037763" y="2657091"/>
              <a:ext cx="0" cy="5181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6" name="textruta 25">
            <a:extLst>
              <a:ext uri="{FF2B5EF4-FFF2-40B4-BE49-F238E27FC236}">
                <a16:creationId xmlns:a16="http://schemas.microsoft.com/office/drawing/2014/main" id="{BA90D7AE-10F7-C6D5-7FBA-1BFD7205B867}"/>
              </a:ext>
            </a:extLst>
          </p:cNvPr>
          <p:cNvSpPr txBox="1"/>
          <p:nvPr/>
        </p:nvSpPr>
        <p:spPr>
          <a:xfrm>
            <a:off x="0" y="6220342"/>
            <a:ext cx="10900292" cy="276999"/>
          </a:xfrm>
          <a:prstGeom prst="rect">
            <a:avLst/>
          </a:prstGeom>
          <a:noFill/>
        </p:spPr>
        <p:txBody>
          <a:bodyPr wrap="none" rtlCol="0">
            <a:spAutoFit/>
          </a:bodyPr>
          <a:lstStyle/>
          <a:p>
            <a:r>
              <a:rPr lang="sv-SE" sz="1200" dirty="0"/>
              <a:t>Source: Len Bass, Paul Clements, </a:t>
            </a:r>
            <a:r>
              <a:rPr lang="sv-SE" sz="1200" dirty="0" err="1"/>
              <a:t>Rich</a:t>
            </a:r>
            <a:r>
              <a:rPr lang="sv-SE" sz="1200" dirty="0"/>
              <a:t> </a:t>
            </a:r>
            <a:r>
              <a:rPr lang="sv-SE" sz="1200" dirty="0" err="1"/>
              <a:t>Kazman</a:t>
            </a:r>
            <a:r>
              <a:rPr lang="sv-SE" sz="1200" dirty="0"/>
              <a:t>, ”Software </a:t>
            </a:r>
            <a:r>
              <a:rPr lang="sv-SE" sz="1200" dirty="0" err="1"/>
              <a:t>Architecture</a:t>
            </a:r>
            <a:r>
              <a:rPr lang="sv-SE" sz="1200" dirty="0"/>
              <a:t> in </a:t>
            </a:r>
            <a:r>
              <a:rPr lang="sv-SE" sz="1200" dirty="0" err="1"/>
              <a:t>Practice</a:t>
            </a:r>
            <a:r>
              <a:rPr lang="sv-SE" sz="1200" dirty="0"/>
              <a:t> (4th ed.), 2021, Addison-Wesley </a:t>
            </a:r>
            <a:r>
              <a:rPr lang="sv-SE" sz="1200" dirty="0" err="1"/>
              <a:t>Professional</a:t>
            </a:r>
            <a:r>
              <a:rPr lang="sv-SE" sz="1200" dirty="0"/>
              <a:t>, ISBN-13:978-0136886099  </a:t>
            </a:r>
          </a:p>
        </p:txBody>
      </p:sp>
    </p:spTree>
    <p:extLst>
      <p:ext uri="{BB962C8B-B14F-4D97-AF65-F5344CB8AC3E}">
        <p14:creationId xmlns:p14="http://schemas.microsoft.com/office/powerpoint/2010/main" val="35080277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416" y="260350"/>
            <a:ext cx="5545137" cy="936625"/>
          </a:xfrm>
        </p:spPr>
        <p:txBody>
          <a:bodyPr anchor="ctr">
            <a:normAutofit/>
          </a:bodyPr>
          <a:lstStyle/>
          <a:p>
            <a:r>
              <a:rPr lang="en-US" altLang="x-none"/>
              <a:t>Versioning</a:t>
            </a:r>
          </a:p>
        </p:txBody>
      </p:sp>
      <p:sp>
        <p:nvSpPr>
          <p:cNvPr id="107522" name="Content Placeholder 2"/>
          <p:cNvSpPr>
            <a:spLocks noGrp="1"/>
          </p:cNvSpPr>
          <p:nvPr>
            <p:ph type="body" sz="half" idx="2"/>
          </p:nvPr>
        </p:nvSpPr>
        <p:spPr>
          <a:xfrm>
            <a:off x="557619" y="1275632"/>
            <a:ext cx="5538381" cy="4961656"/>
          </a:xfrm>
        </p:spPr>
        <p:txBody>
          <a:bodyPr>
            <a:normAutofit/>
          </a:bodyPr>
          <a:lstStyle/>
          <a:p>
            <a:r>
              <a:rPr lang="en-US" altLang="x-none"/>
              <a:t>In some cases:</a:t>
            </a:r>
          </a:p>
          <a:p>
            <a:pPr lvl="1"/>
            <a:r>
              <a:rPr lang="en-US" altLang="x-none" sz="2400"/>
              <a:t>Odd-numbered versions for development releases</a:t>
            </a:r>
          </a:p>
          <a:p>
            <a:pPr lvl="1"/>
            <a:r>
              <a:rPr lang="en-US" altLang="x-none" sz="2400"/>
              <a:t>Version 1.0 as a milestone</a:t>
            </a:r>
          </a:p>
          <a:p>
            <a:pPr lvl="1"/>
            <a:r>
              <a:rPr lang="en-US" altLang="x-none" sz="2400" i="1"/>
              <a:t>major.minor[.build[.revision]]</a:t>
            </a:r>
          </a:p>
          <a:p>
            <a:pPr lvl="1"/>
            <a:r>
              <a:rPr lang="en-US" altLang="x-none" sz="2400"/>
              <a:t>Or </a:t>
            </a:r>
            <a:r>
              <a:rPr lang="en-US" altLang="x-none" sz="2400" i="1"/>
              <a:t>major.minor[.maintenance[.build]]</a:t>
            </a:r>
          </a:p>
          <a:p>
            <a:endParaRPr lang="en-US" altLang="x-none"/>
          </a:p>
        </p:txBody>
      </p:sp>
      <p:pic>
        <p:nvPicPr>
          <p:cNvPr id="107524"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722631" y="-9009"/>
            <a:ext cx="1224450" cy="6530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7531" name="Slide Number Placeholder 4">
            <a:extLst>
              <a:ext uri="{FF2B5EF4-FFF2-40B4-BE49-F238E27FC236}">
                <a16:creationId xmlns:a16="http://schemas.microsoft.com/office/drawing/2014/main" id="{9D77D62C-35C2-6141-51E5-A742D33A2827}"/>
              </a:ext>
            </a:extLst>
          </p:cNvPr>
          <p:cNvSpPr>
            <a:spLocks noGrp="1"/>
          </p:cNvSpPr>
          <p:nvPr>
            <p:ph type="sldNum" sz="quarter" idx="12"/>
          </p:nvPr>
        </p:nvSpPr>
        <p:spPr>
          <a:xfrm>
            <a:off x="11641138" y="6508749"/>
            <a:ext cx="550862" cy="365125"/>
          </a:xfrm>
        </p:spPr>
        <p:txBody>
          <a:bodyPr/>
          <a:lstStyle/>
          <a:p>
            <a:pPr>
              <a:spcAft>
                <a:spcPts val="600"/>
              </a:spcAft>
            </a:pPr>
            <a:fld id="{B3284CE9-EFAB-9F4B-868A-1F02DB69B64D}" type="slidenum">
              <a:rPr lang="en-GB" smtClean="0"/>
              <a:pPr>
                <a:spcAft>
                  <a:spcPts val="600"/>
                </a:spcAft>
              </a:pPr>
              <a:t>80</a:t>
            </a:fld>
            <a:endParaRPr lang="en-GB"/>
          </a:p>
        </p:txBody>
      </p:sp>
      <p:sp>
        <p:nvSpPr>
          <p:cNvPr id="107523" name="Slide Number Placeholder 3"/>
          <p:cNvSpPr>
            <a:spLocks noGrp="1"/>
          </p:cNvSpPr>
          <p:nvPr>
            <p:ph type="sldNum" sz="quarter" idx="4294967295"/>
          </p:nvPr>
        </p:nvSpPr>
        <p:spPr>
          <a:xfrm>
            <a:off x="10502473" y="6886131"/>
            <a:ext cx="113866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Aft>
                <a:spcPts val="600"/>
              </a:spcAft>
            </a:pPr>
            <a:fld id="{C86E97AC-8086-7945-9CCB-FF82A8C63F8B}" type="slidenum">
              <a:rPr lang="en-US" altLang="x-none" sz="1400" smtClean="0">
                <a:latin typeface="Arial Black" charset="0"/>
              </a:rPr>
              <a:pPr eaLnBrk="1" hangingPunct="1">
                <a:spcAft>
                  <a:spcPts val="600"/>
                </a:spcAft>
              </a:pPr>
              <a:t>80</a:t>
            </a:fld>
            <a:endParaRPr lang="en-US" altLang="x-none" sz="1400">
              <a:latin typeface="Arial Black" charset="0"/>
            </a:endParaRPr>
          </a:p>
        </p:txBody>
      </p:sp>
    </p:spTree>
    <p:extLst>
      <p:ext uri="{BB962C8B-B14F-4D97-AF65-F5344CB8AC3E}">
        <p14:creationId xmlns:p14="http://schemas.microsoft.com/office/powerpoint/2010/main" val="39831589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a:ea typeface="ＭＳ Ｐゴシック" charset="-128"/>
              </a:rPr>
              <a:t>Tools</a:t>
            </a:r>
          </a:p>
        </p:txBody>
      </p:sp>
      <p:sp>
        <p:nvSpPr>
          <p:cNvPr id="108546" name="Content Placeholder 2"/>
          <p:cNvSpPr>
            <a:spLocks noGrp="1"/>
          </p:cNvSpPr>
          <p:nvPr>
            <p:ph idx="1"/>
          </p:nvPr>
        </p:nvSpPr>
        <p:spPr/>
        <p:txBody>
          <a:bodyPr/>
          <a:lstStyle/>
          <a:p>
            <a:r>
              <a:rPr lang="en-US" altLang="x-none">
                <a:ea typeface="ＭＳ Ｐゴシック" charset="-128"/>
              </a:rPr>
              <a:t>Versioning / Change management tools</a:t>
            </a:r>
          </a:p>
          <a:p>
            <a:pPr lvl="1"/>
            <a:r>
              <a:rPr lang="en-US" altLang="x-none">
                <a:ea typeface="ＭＳ Ｐゴシック" charset="-128"/>
              </a:rPr>
              <a:t>CVS</a:t>
            </a:r>
          </a:p>
          <a:p>
            <a:pPr lvl="1"/>
            <a:r>
              <a:rPr lang="en-US" altLang="x-none">
                <a:ea typeface="ＭＳ Ｐゴシック" charset="-128"/>
              </a:rPr>
              <a:t>Subversion</a:t>
            </a:r>
          </a:p>
          <a:p>
            <a:pPr lvl="1"/>
            <a:r>
              <a:rPr lang="en-US" altLang="x-none">
                <a:ea typeface="ＭＳ Ｐゴシック" charset="-128"/>
              </a:rPr>
              <a:t>Git</a:t>
            </a:r>
          </a:p>
          <a:p>
            <a:r>
              <a:rPr lang="en-US" altLang="x-none">
                <a:ea typeface="ＭＳ Ｐゴシック" charset="-128"/>
              </a:rPr>
              <a:t>Bug tracking</a:t>
            </a:r>
          </a:p>
          <a:p>
            <a:pPr lvl="1"/>
            <a:r>
              <a:rPr lang="en-US" altLang="x-none">
                <a:ea typeface="ＭＳ Ｐゴシック" charset="-128"/>
              </a:rPr>
              <a:t>Bugzilla</a:t>
            </a:r>
          </a:p>
          <a:p>
            <a:pPr lvl="1"/>
            <a:r>
              <a:rPr lang="en-US" altLang="x-none">
                <a:ea typeface="ＭＳ Ｐゴシック" charset="-128"/>
              </a:rPr>
              <a:t>Mantis</a:t>
            </a:r>
          </a:p>
          <a:p>
            <a:pPr lvl="1"/>
            <a:r>
              <a:rPr lang="en-US" altLang="x-none">
                <a:ea typeface="ＭＳ Ｐゴシック" charset="-128"/>
              </a:rPr>
              <a:t>Redmine</a:t>
            </a:r>
          </a:p>
        </p:txBody>
      </p:sp>
      <p:sp>
        <p:nvSpPr>
          <p:cNvPr id="1085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6DAAF3F-8093-C84A-A06C-9331F6795F59}" type="slidenum">
              <a:rPr lang="en-US" altLang="x-none" sz="1400">
                <a:latin typeface="Arial Black" charset="0"/>
              </a:rPr>
              <a:pPr eaLnBrk="1" hangingPunct="1"/>
              <a:t>81</a:t>
            </a:fld>
            <a:endParaRPr lang="en-US" altLang="x-none" sz="1400">
              <a:latin typeface="Arial Black" charset="0"/>
            </a:endParaRPr>
          </a:p>
        </p:txBody>
      </p:sp>
    </p:spTree>
    <p:extLst>
      <p:ext uri="{BB962C8B-B14F-4D97-AF65-F5344CB8AC3E}">
        <p14:creationId xmlns:p14="http://schemas.microsoft.com/office/powerpoint/2010/main" val="12692046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x-none">
                <a:ea typeface="ＭＳ Ｐゴシック" charset="-128"/>
              </a:rPr>
              <a:t>Summary</a:t>
            </a:r>
          </a:p>
        </p:txBody>
      </p:sp>
      <p:sp>
        <p:nvSpPr>
          <p:cNvPr id="1095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74909E0-2CCE-1143-80EA-A33DBF78464D}" type="slidenum">
              <a:rPr lang="en-US" altLang="x-none" sz="1400">
                <a:latin typeface="Arial Black" charset="0"/>
              </a:rPr>
              <a:pPr eaLnBrk="1" hangingPunct="1"/>
              <a:t>82</a:t>
            </a:fld>
            <a:endParaRPr lang="en-US" altLang="x-none" sz="1400">
              <a:latin typeface="Arial Black" charset="0"/>
            </a:endParaRPr>
          </a:p>
        </p:txBody>
      </p:sp>
      <p:pic>
        <p:nvPicPr>
          <p:cNvPr id="10957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2865" y="1196975"/>
            <a:ext cx="4868863"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35626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x-none">
                <a:ea typeface="ＭＳ Ｐゴシック" charset="-128"/>
              </a:rPr>
              <a:t>Questions?</a:t>
            </a:r>
          </a:p>
        </p:txBody>
      </p:sp>
      <p:sp>
        <p:nvSpPr>
          <p:cNvPr id="6" name="Subtitle 5"/>
          <p:cNvSpPr>
            <a:spLocks noGrp="1"/>
          </p:cNvSpPr>
          <p:nvPr>
            <p:ph type="subTitle" idx="1"/>
          </p:nvPr>
        </p:nvSpPr>
        <p:spPr/>
        <p:txBody>
          <a:bodyPr/>
          <a:lstStyle/>
          <a:p>
            <a:pPr>
              <a:defRPr/>
            </a:pPr>
            <a:endParaRPr lang="en-US"/>
          </a:p>
        </p:txBody>
      </p:sp>
      <p:sp>
        <p:nvSpPr>
          <p:cNvPr id="110595" name="Slide Number Placeholder 3"/>
          <p:cNvSpPr>
            <a:spLocks noGrp="1"/>
          </p:cNvSpPr>
          <p:nvPr>
            <p:ph type="sldNum" sz="quarter" idx="4294967295"/>
          </p:nvPr>
        </p:nvSpPr>
        <p:spPr>
          <a:xfrm>
            <a:off x="8534400"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AAB8F96-C5FA-5A4A-A7C9-5503E78611EC}" type="slidenum">
              <a:rPr lang="en-US" altLang="x-none" sz="1400">
                <a:latin typeface="Arial Black" charset="0"/>
              </a:rPr>
              <a:pPr eaLnBrk="1" hangingPunct="1"/>
              <a:t>83</a:t>
            </a:fld>
            <a:endParaRPr lang="en-US" altLang="x-none" sz="1400">
              <a:latin typeface="Arial Black" charset="0"/>
            </a:endParaRPr>
          </a:p>
        </p:txBody>
      </p:sp>
    </p:spTree>
    <p:extLst>
      <p:ext uri="{BB962C8B-B14F-4D97-AF65-F5344CB8AC3E}">
        <p14:creationId xmlns:p14="http://schemas.microsoft.com/office/powerpoint/2010/main" val="101074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49E59C-734C-ADCA-1715-4C26D8C55FBB}"/>
              </a:ext>
            </a:extLst>
          </p:cNvPr>
          <p:cNvSpPr>
            <a:spLocks noGrp="1"/>
          </p:cNvSpPr>
          <p:nvPr>
            <p:ph type="title"/>
          </p:nvPr>
        </p:nvSpPr>
        <p:spPr/>
        <p:txBody>
          <a:bodyPr/>
          <a:lstStyle/>
          <a:p>
            <a:r>
              <a:rPr lang="sv-SE" dirty="0" err="1"/>
              <a:t>Extensibility</a:t>
            </a:r>
            <a:endParaRPr lang="sv-SE" dirty="0"/>
          </a:p>
        </p:txBody>
      </p:sp>
      <p:sp>
        <p:nvSpPr>
          <p:cNvPr id="7" name="Platshållare för innehåll 6">
            <a:extLst>
              <a:ext uri="{FF2B5EF4-FFF2-40B4-BE49-F238E27FC236}">
                <a16:creationId xmlns:a16="http://schemas.microsoft.com/office/drawing/2014/main" id="{85627B23-5C6A-73C5-DCC2-874AD1166369}"/>
              </a:ext>
            </a:extLst>
          </p:cNvPr>
          <p:cNvSpPr>
            <a:spLocks noGrp="1"/>
          </p:cNvSpPr>
          <p:nvPr>
            <p:ph idx="1"/>
          </p:nvPr>
        </p:nvSpPr>
        <p:spPr/>
        <p:txBody>
          <a:bodyPr>
            <a:normAutofit/>
          </a:bodyPr>
          <a:lstStyle/>
          <a:p>
            <a:r>
              <a:rPr lang="en-US" b="1" dirty="0"/>
              <a:t>Extension strategy</a:t>
            </a:r>
            <a:r>
              <a:rPr lang="en-US" dirty="0"/>
              <a:t>: How are extensions packaged and integrated?</a:t>
            </a:r>
          </a:p>
          <a:p>
            <a:r>
              <a:rPr lang="en-US" b="1" dirty="0"/>
              <a:t>Testing strategy</a:t>
            </a:r>
            <a:r>
              <a:rPr lang="en-US" dirty="0"/>
              <a:t>: How are extensions tested, both individually and in combinations?</a:t>
            </a:r>
          </a:p>
          <a:p>
            <a:r>
              <a:rPr lang="en-US" b="1" dirty="0"/>
              <a:t>Lifecycle management</a:t>
            </a:r>
            <a:r>
              <a:rPr lang="en-US" dirty="0"/>
              <a:t>: When are extensions included in a system, and when are they invoked/bound/activated?</a:t>
            </a:r>
          </a:p>
          <a:p>
            <a:r>
              <a:rPr lang="en-US" b="1" dirty="0"/>
              <a:t>Deployment strategy</a:t>
            </a:r>
            <a:r>
              <a:rPr lang="en-US" dirty="0"/>
              <a:t>: How are extensions checked, approved, signed, and potentially incorporated? </a:t>
            </a:r>
          </a:p>
          <a:p>
            <a:r>
              <a:rPr lang="en-US" b="1" dirty="0"/>
              <a:t>Dependency management</a:t>
            </a:r>
            <a:r>
              <a:rPr lang="en-US" dirty="0"/>
              <a:t>: Is there support for extension orchestration, including ordering, composition, compatibility checking, and management of shared resources?</a:t>
            </a:r>
            <a:endParaRPr lang="sv-SE" dirty="0"/>
          </a:p>
        </p:txBody>
      </p:sp>
      <p:sp>
        <p:nvSpPr>
          <p:cNvPr id="5" name="Platshållare för bildnummer 4">
            <a:extLst>
              <a:ext uri="{FF2B5EF4-FFF2-40B4-BE49-F238E27FC236}">
                <a16:creationId xmlns:a16="http://schemas.microsoft.com/office/drawing/2014/main" id="{A854EBBF-0929-5EC1-EB92-8E2424762BA6}"/>
              </a:ext>
            </a:extLst>
          </p:cNvPr>
          <p:cNvSpPr>
            <a:spLocks noGrp="1"/>
          </p:cNvSpPr>
          <p:nvPr>
            <p:ph type="sldNum" sz="quarter" idx="12"/>
          </p:nvPr>
        </p:nvSpPr>
        <p:spPr/>
        <p:txBody>
          <a:bodyPr/>
          <a:lstStyle/>
          <a:p>
            <a:fld id="{B3284CE9-EFAB-9F4B-868A-1F02DB69B64D}" type="slidenum">
              <a:rPr lang="en-GB" smtClean="0"/>
              <a:pPr/>
              <a:t>9</a:t>
            </a:fld>
            <a:endParaRPr lang="en-GB"/>
          </a:p>
        </p:txBody>
      </p:sp>
    </p:spTree>
    <p:extLst>
      <p:ext uri="{BB962C8B-B14F-4D97-AF65-F5344CB8AC3E}">
        <p14:creationId xmlns:p14="http://schemas.microsoft.com/office/powerpoint/2010/main" val="1089639326"/>
      </p:ext>
    </p:extLst>
  </p:cSld>
  <p:clrMapOvr>
    <a:masterClrMapping/>
  </p:clrMapOvr>
</p:sld>
</file>

<file path=ppt/theme/theme1.xml><?xml version="1.0" encoding="utf-8"?>
<a:theme xmlns:a="http://schemas.openxmlformats.org/drawingml/2006/main" name="LTU-Theme">
  <a:themeElements>
    <a:clrScheme name="LTU Template Colours - Blue Background">
      <a:dk1>
        <a:srgbClr val="13345E"/>
      </a:dk1>
      <a:lt1>
        <a:srgbClr val="FFFFFF"/>
      </a:lt1>
      <a:dk2>
        <a:srgbClr val="032040"/>
      </a:dk2>
      <a:lt2>
        <a:srgbClr val="E2EEF7"/>
      </a:lt2>
      <a:accent1>
        <a:srgbClr val="0C5089"/>
      </a:accent1>
      <a:accent2>
        <a:srgbClr val="106DBA"/>
      </a:accent2>
      <a:accent3>
        <a:srgbClr val="1587E7"/>
      </a:accent3>
      <a:accent4>
        <a:srgbClr val="34B3FF"/>
      </a:accent4>
      <a:accent5>
        <a:srgbClr val="88A5BC"/>
      </a:accent5>
      <a:accent6>
        <a:srgbClr val="9DCEF4"/>
      </a:accent6>
      <a:hlink>
        <a:srgbClr val="65B3FE"/>
      </a:hlink>
      <a:folHlink>
        <a:srgbClr val="8EAB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88A5BD"/>
        </a:solidFill>
        <a:ln>
          <a:noFill/>
        </a:ln>
        <a:effectLst/>
      </a:spPr>
      <a:bodyPr rtlCol="0" anchor="ctr"/>
      <a:lstStyle>
        <a:defPPr algn="ctr">
          <a:defRPr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BFD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4" id="{8B6E3B48-6E23-F94A-912F-C6D628A594FE}" vid="{F36419AA-2DFF-BF47-B0B1-237A8410EF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C8DC44B-04C2-F34A-A1AE-708D3C85935A}">
  <we:reference id="wa104178141" version="4.3.3.0" store="en-GB" storeType="OMEX"/>
  <we:alternateReferences>
    <we:reference id="wa104178141" version="4.3.3.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2023 - White Template with Guide</Template>
  <TotalTime>85</TotalTime>
  <Words>4107</Words>
  <Application>Microsoft Office PowerPoint</Application>
  <PresentationFormat>Bredbild</PresentationFormat>
  <Paragraphs>788</Paragraphs>
  <Slides>83</Slides>
  <Notes>15</Notes>
  <HiddenSlides>7</HiddenSlides>
  <MMClips>0</MMClips>
  <ScaleCrop>false</ScaleCrop>
  <HeadingPairs>
    <vt:vector size="8" baseType="variant">
      <vt:variant>
        <vt:lpstr>Använt teckensnitt</vt:lpstr>
      </vt:variant>
      <vt:variant>
        <vt:i4>8</vt:i4>
      </vt:variant>
      <vt:variant>
        <vt:lpstr>Tema</vt:lpstr>
      </vt:variant>
      <vt:variant>
        <vt:i4>1</vt:i4>
      </vt:variant>
      <vt:variant>
        <vt:lpstr>Serverprogram för OLE-inbäddning</vt:lpstr>
      </vt:variant>
      <vt:variant>
        <vt:i4>1</vt:i4>
      </vt:variant>
      <vt:variant>
        <vt:lpstr>Bildrubriker</vt:lpstr>
      </vt:variant>
      <vt:variant>
        <vt:i4>83</vt:i4>
      </vt:variant>
    </vt:vector>
  </HeadingPairs>
  <TitlesOfParts>
    <vt:vector size="93" baseType="lpstr">
      <vt:lpstr>Arial</vt:lpstr>
      <vt:lpstr>Arial Black</vt:lpstr>
      <vt:lpstr>Calibri</vt:lpstr>
      <vt:lpstr>Courier New</vt:lpstr>
      <vt:lpstr>Helvetica Neue Light</vt:lpstr>
      <vt:lpstr>Times New Roman</vt:lpstr>
      <vt:lpstr>Verdana</vt:lpstr>
      <vt:lpstr>Wingdings</vt:lpstr>
      <vt:lpstr>LTU-Theme</vt:lpstr>
      <vt:lpstr>Image</vt:lpstr>
      <vt:lpstr>D7032E Software Engineering</vt:lpstr>
      <vt:lpstr>Workshop 3</vt:lpstr>
      <vt:lpstr>Software Development Process</vt:lpstr>
      <vt:lpstr>The Mapping Problem</vt:lpstr>
      <vt:lpstr>Reflections from workshop 2</vt:lpstr>
      <vt:lpstr>To consider for the exam</vt:lpstr>
      <vt:lpstr>Modifiability</vt:lpstr>
      <vt:lpstr>Testability</vt:lpstr>
      <vt:lpstr>Extensibility</vt:lpstr>
      <vt:lpstr>Extensibility</vt:lpstr>
      <vt:lpstr>Extensibility</vt:lpstr>
      <vt:lpstr>So what are all the UML diagrams for?</vt:lpstr>
      <vt:lpstr>How do you implement a class diagram?</vt:lpstr>
      <vt:lpstr>How do you implement a sequence diagram?</vt:lpstr>
      <vt:lpstr>How do you implement a statechart?</vt:lpstr>
      <vt:lpstr>How do you implement a use-case diagram?</vt:lpstr>
      <vt:lpstr>Coding Standards and documentation</vt:lpstr>
      <vt:lpstr>Names 1</vt:lpstr>
      <vt:lpstr>Names 2</vt:lpstr>
      <vt:lpstr>Names, ctd.</vt:lpstr>
      <vt:lpstr>Use of variables</vt:lpstr>
      <vt:lpstr>Documenting Methods 1</vt:lpstr>
      <vt:lpstr>PowerPoint-presentation</vt:lpstr>
      <vt:lpstr>Documenting Methods 2</vt:lpstr>
      <vt:lpstr>Things to link</vt:lpstr>
      <vt:lpstr>Documenting Methods 3</vt:lpstr>
      <vt:lpstr>Attributes</vt:lpstr>
      <vt:lpstr>Initializing Attributes</vt:lpstr>
      <vt:lpstr>One Solution to Object Initialization</vt:lpstr>
      <vt:lpstr>(Testing) and Debugging</vt:lpstr>
      <vt:lpstr>Debugging</vt:lpstr>
      <vt:lpstr>Why is Debugging so Difficult?</vt:lpstr>
      <vt:lpstr>Why is Debugging so Difficult? (continued)</vt:lpstr>
      <vt:lpstr>Question</vt:lpstr>
      <vt:lpstr>Debugging Strategies</vt:lpstr>
      <vt:lpstr>Strategy #1: Brute Force</vt:lpstr>
      <vt:lpstr>Strategy #2: Backtracking</vt:lpstr>
      <vt:lpstr>Strategy #3: Cause Elimination</vt:lpstr>
      <vt:lpstr>Debugging - Induction</vt:lpstr>
      <vt:lpstr>Debugging - Deduction</vt:lpstr>
      <vt:lpstr>Three Questions to ask Before Correcting the Error</vt:lpstr>
      <vt:lpstr>Deployment</vt:lpstr>
      <vt:lpstr>Common Release Problems</vt:lpstr>
      <vt:lpstr>The Challenge</vt:lpstr>
      <vt:lpstr>Types of Releases</vt:lpstr>
      <vt:lpstr>Release Process</vt:lpstr>
      <vt:lpstr>1. Define Content</vt:lpstr>
      <vt:lpstr>1. Define Content: Must and Nice</vt:lpstr>
      <vt:lpstr>2. Assign version</vt:lpstr>
      <vt:lpstr>3. Plan Release</vt:lpstr>
      <vt:lpstr>3. Plan Release: Milestones</vt:lpstr>
      <vt:lpstr>4. Build</vt:lpstr>
      <vt:lpstr>5. Package</vt:lpstr>
      <vt:lpstr>6. Deploy</vt:lpstr>
      <vt:lpstr>7. Test</vt:lpstr>
      <vt:lpstr>8. Control Change</vt:lpstr>
      <vt:lpstr>9. Assess Readiness</vt:lpstr>
      <vt:lpstr>Assess Readiness: Metrics</vt:lpstr>
      <vt:lpstr>9. Assess Readiness: Go/No-Go</vt:lpstr>
      <vt:lpstr>10. Release</vt:lpstr>
      <vt:lpstr>What’s in the release?</vt:lpstr>
      <vt:lpstr>Maintenance</vt:lpstr>
      <vt:lpstr>What maintainers do</vt:lpstr>
      <vt:lpstr>Types of Maintenance </vt:lpstr>
      <vt:lpstr>Corrective Maintenance </vt:lpstr>
      <vt:lpstr>Adaptive Maintenance </vt:lpstr>
      <vt:lpstr>Perfective  Maintenance </vt:lpstr>
      <vt:lpstr>What maintenance is</vt:lpstr>
      <vt:lpstr>Summary</vt:lpstr>
      <vt:lpstr>Configuration management</vt:lpstr>
      <vt:lpstr>Software Configuration Management (SCM)</vt:lpstr>
      <vt:lpstr>Motivation</vt:lpstr>
      <vt:lpstr>Without control</vt:lpstr>
      <vt:lpstr>Control the system</vt:lpstr>
      <vt:lpstr>Configuration Management Overview</vt:lpstr>
      <vt:lpstr>Change Request Form</vt:lpstr>
      <vt:lpstr>Configuration Control</vt:lpstr>
      <vt:lpstr>The version confusion</vt:lpstr>
      <vt:lpstr>Versioning</vt:lpstr>
      <vt:lpstr>Versioning</vt:lpstr>
      <vt:lpstr>Tools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Josef Hallberg</dc:creator>
  <cp:lastModifiedBy>Josef Hallberg</cp:lastModifiedBy>
  <cp:revision>1</cp:revision>
  <dcterms:created xsi:type="dcterms:W3CDTF">2023-09-14T07:20:46Z</dcterms:created>
  <dcterms:modified xsi:type="dcterms:W3CDTF">2023-09-21T14:03:53Z</dcterms:modified>
</cp:coreProperties>
</file>