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614" r:id="rId4"/>
    <p:sldId id="615" r:id="rId5"/>
    <p:sldId id="616" r:id="rId6"/>
    <p:sldId id="257" r:id="rId7"/>
    <p:sldId id="645" r:id="rId8"/>
    <p:sldId id="504" r:id="rId9"/>
    <p:sldId id="258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248"/>
    <a:srgbClr val="032040"/>
    <a:srgbClr val="002D4D"/>
    <a:srgbClr val="162852"/>
    <a:srgbClr val="1A5D91"/>
    <a:srgbClr val="0D84BB"/>
    <a:srgbClr val="3A7EAD"/>
    <a:srgbClr val="2A79AA"/>
    <a:srgbClr val="2A79B3"/>
    <a:srgbClr val="2B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FC6A9-C737-480C-A5CB-C627D4EA3A1F}" v="4" dt="2021-08-30T10:24:10.170"/>
    <p1510:client id="{232DF8D6-4818-6642-2B55-C7D803B5DD72}" v="3" dt="2021-08-30T09:34:18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472" y="10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Sabah Sabry Al-Azzawi" userId="S::sana.sabah.sabry.al-azzawi@ltu.se::100dab40-fe65-47a8-929e-42aacf54ca3d" providerId="AD" clId="Web-{232DF8D6-4818-6642-2B55-C7D803B5DD72}"/>
    <pc:docChg chg="modSld">
      <pc:chgData name="Sana Sabah Sabry Al-Azzawi" userId="S::sana.sabah.sabry.al-azzawi@ltu.se::100dab40-fe65-47a8-929e-42aacf54ca3d" providerId="AD" clId="Web-{232DF8D6-4818-6642-2B55-C7D803B5DD72}" dt="2021-08-30T09:34:18.765" v="2" actId="1076"/>
      <pc:docMkLst>
        <pc:docMk/>
      </pc:docMkLst>
      <pc:sldChg chg="addSp delSp modSp">
        <pc:chgData name="Sana Sabah Sabry Al-Azzawi" userId="S::sana.sabah.sabry.al-azzawi@ltu.se::100dab40-fe65-47a8-929e-42aacf54ca3d" providerId="AD" clId="Web-{232DF8D6-4818-6642-2B55-C7D803B5DD72}" dt="2021-08-30T09:34:18.765" v="2" actId="1076"/>
        <pc:sldMkLst>
          <pc:docMk/>
          <pc:sldMk cId="296214689" sldId="257"/>
        </pc:sldMkLst>
        <pc:picChg chg="add del">
          <ac:chgData name="Sana Sabah Sabry Al-Azzawi" userId="S::sana.sabah.sabry.al-azzawi@ltu.se::100dab40-fe65-47a8-929e-42aacf54ca3d" providerId="AD" clId="Web-{232DF8D6-4818-6642-2B55-C7D803B5DD72}" dt="2021-08-30T09:34:09.061" v="1"/>
          <ac:picMkLst>
            <pc:docMk/>
            <pc:sldMk cId="296214689" sldId="257"/>
            <ac:picMk id="10" creationId="{211C9117-6E11-4CC3-B34F-BE5311A5D12D}"/>
          </ac:picMkLst>
        </pc:picChg>
        <pc:picChg chg="mod">
          <ac:chgData name="Sana Sabah Sabry Al-Azzawi" userId="S::sana.sabah.sabry.al-azzawi@ltu.se::100dab40-fe65-47a8-929e-42aacf54ca3d" providerId="AD" clId="Web-{232DF8D6-4818-6642-2B55-C7D803B5DD72}" dt="2021-08-30T09:34:18.765" v="2" actId="1076"/>
          <ac:picMkLst>
            <pc:docMk/>
            <pc:sldMk cId="296214689" sldId="257"/>
            <ac:picMk id="26" creationId="{B28B6D80-9C2F-4909-9549-09048579284B}"/>
          </ac:picMkLst>
        </pc:picChg>
      </pc:sldChg>
    </pc:docChg>
  </pc:docChgLst>
  <pc:docChgLst>
    <pc:chgData name="Marcus Liwicki" userId="15678085-4213-46c3-8c52-91c45311ccbe" providerId="ADAL" clId="{21FFC6A9-C737-480C-A5CB-C627D4EA3A1F}"/>
    <pc:docChg chg="custSel addSld delSld modSld">
      <pc:chgData name="Marcus Liwicki" userId="15678085-4213-46c3-8c52-91c45311ccbe" providerId="ADAL" clId="{21FFC6A9-C737-480C-A5CB-C627D4EA3A1F}" dt="2021-08-30T10:24:23.828" v="83" actId="207"/>
      <pc:docMkLst>
        <pc:docMk/>
      </pc:docMkLst>
      <pc:sldChg chg="modSp mod">
        <pc:chgData name="Marcus Liwicki" userId="15678085-4213-46c3-8c52-91c45311ccbe" providerId="ADAL" clId="{21FFC6A9-C737-480C-A5CB-C627D4EA3A1F}" dt="2021-08-30T10:16:13.747" v="12" actId="20577"/>
        <pc:sldMkLst>
          <pc:docMk/>
          <pc:sldMk cId="3913864129" sldId="256"/>
        </pc:sldMkLst>
        <pc:spChg chg="mod">
          <ac:chgData name="Marcus Liwicki" userId="15678085-4213-46c3-8c52-91c45311ccbe" providerId="ADAL" clId="{21FFC6A9-C737-480C-A5CB-C627D4EA3A1F}" dt="2021-08-30T10:16:13.747" v="12" actId="20577"/>
          <ac:spMkLst>
            <pc:docMk/>
            <pc:sldMk cId="3913864129" sldId="256"/>
            <ac:spMk id="3" creationId="{00000000-0000-0000-0000-000000000000}"/>
          </ac:spMkLst>
        </pc:spChg>
      </pc:sldChg>
      <pc:sldChg chg="add">
        <pc:chgData name="Marcus Liwicki" userId="15678085-4213-46c3-8c52-91c45311ccbe" providerId="ADAL" clId="{21FFC6A9-C737-480C-A5CB-C627D4EA3A1F}" dt="2021-08-30T10:15:55.385" v="3"/>
        <pc:sldMkLst>
          <pc:docMk/>
          <pc:sldMk cId="0" sldId="257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96214689" sldId="257"/>
        </pc:sldMkLst>
      </pc:sldChg>
      <pc:sldChg chg="modSp new mod">
        <pc:chgData name="Marcus Liwicki" userId="15678085-4213-46c3-8c52-91c45311ccbe" providerId="ADAL" clId="{21FFC6A9-C737-480C-A5CB-C627D4EA3A1F}" dt="2021-08-30T10:19:44.042" v="74" actId="790"/>
        <pc:sldMkLst>
          <pc:docMk/>
          <pc:sldMk cId="2605290396" sldId="259"/>
        </pc:sldMkLst>
        <pc:spChg chg="mod">
          <ac:chgData name="Marcus Liwicki" userId="15678085-4213-46c3-8c52-91c45311ccbe" providerId="ADAL" clId="{21FFC6A9-C737-480C-A5CB-C627D4EA3A1F}" dt="2021-08-30T10:17:57.985" v="21" actId="20577"/>
          <ac:spMkLst>
            <pc:docMk/>
            <pc:sldMk cId="2605290396" sldId="259"/>
            <ac:spMk id="2" creationId="{B46834F4-6F2E-4DCB-A80B-1C4D6E6AF9FF}"/>
          </ac:spMkLst>
        </pc:spChg>
        <pc:spChg chg="mod">
          <ac:chgData name="Marcus Liwicki" userId="15678085-4213-46c3-8c52-91c45311ccbe" providerId="ADAL" clId="{21FFC6A9-C737-480C-A5CB-C627D4EA3A1F}" dt="2021-08-30T10:19:44.042" v="74" actId="790"/>
          <ac:spMkLst>
            <pc:docMk/>
            <pc:sldMk cId="2605290396" sldId="259"/>
            <ac:spMk id="3" creationId="{2333363F-2E98-4507-8550-49CB17BA3384}"/>
          </ac:spMkLst>
        </pc:spChg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88633222" sldId="265"/>
        </pc:sldMkLst>
      </pc:sldChg>
      <pc:sldChg chg="del">
        <pc:chgData name="Marcus Liwicki" userId="15678085-4213-46c3-8c52-91c45311ccbe" providerId="ADAL" clId="{21FFC6A9-C737-480C-A5CB-C627D4EA3A1F}" dt="2021-08-30T10:12:28.909" v="1" actId="47"/>
        <pc:sldMkLst>
          <pc:docMk/>
          <pc:sldMk cId="529164651" sldId="266"/>
        </pc:sldMkLst>
      </pc:sldChg>
      <pc:sldChg chg="del">
        <pc:chgData name="Marcus Liwicki" userId="15678085-4213-46c3-8c52-91c45311ccbe" providerId="ADAL" clId="{21FFC6A9-C737-480C-A5CB-C627D4EA3A1F}" dt="2021-08-30T10:12:28.909" v="1" actId="47"/>
        <pc:sldMkLst>
          <pc:docMk/>
          <pc:sldMk cId="1166689193" sldId="284"/>
        </pc:sldMkLst>
      </pc:sldChg>
      <pc:sldChg chg="add">
        <pc:chgData name="Marcus Liwicki" userId="15678085-4213-46c3-8c52-91c45311ccbe" providerId="ADAL" clId="{21FFC6A9-C737-480C-A5CB-C627D4EA3A1F}" dt="2021-08-30T10:15:55.385" v="3"/>
        <pc:sldMkLst>
          <pc:docMk/>
          <pc:sldMk cId="715319465" sldId="504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502053283" sldId="608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018648774" sldId="610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353877921" sldId="611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498540498" sldId="612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662225264" sldId="613"/>
        </pc:sldMkLst>
      </pc:sldChg>
      <pc:sldChg chg="modSp add">
        <pc:chgData name="Marcus Liwicki" userId="15678085-4213-46c3-8c52-91c45311ccbe" providerId="ADAL" clId="{21FFC6A9-C737-480C-A5CB-C627D4EA3A1F}" dt="2021-08-30T10:23:56.631" v="77" actId="1076"/>
        <pc:sldMkLst>
          <pc:docMk/>
          <pc:sldMk cId="2866368684" sldId="614"/>
        </pc:sldMkLst>
        <pc:spChg chg="mod">
          <ac:chgData name="Marcus Liwicki" userId="15678085-4213-46c3-8c52-91c45311ccbe" providerId="ADAL" clId="{21FFC6A9-C737-480C-A5CB-C627D4EA3A1F}" dt="2021-08-30T10:23:56.631" v="77" actId="1076"/>
          <ac:spMkLst>
            <pc:docMk/>
            <pc:sldMk cId="2866368684" sldId="614"/>
            <ac:spMk id="3" creationId="{04A50C45-2753-474D-BE40-9931C0FD7403}"/>
          </ac:spMkLst>
        </pc:spChg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155755350" sldId="614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155700238" sldId="615"/>
        </pc:sldMkLst>
      </pc:sldChg>
      <pc:sldChg chg="delSp modSp add mod">
        <pc:chgData name="Marcus Liwicki" userId="15678085-4213-46c3-8c52-91c45311ccbe" providerId="ADAL" clId="{21FFC6A9-C737-480C-A5CB-C627D4EA3A1F}" dt="2021-08-30T10:24:10.168" v="79" actId="207"/>
        <pc:sldMkLst>
          <pc:docMk/>
          <pc:sldMk cId="3978284622" sldId="615"/>
        </pc:sldMkLst>
        <pc:spChg chg="mod">
          <ac:chgData name="Marcus Liwicki" userId="15678085-4213-46c3-8c52-91c45311ccbe" providerId="ADAL" clId="{21FFC6A9-C737-480C-A5CB-C627D4EA3A1F}" dt="2021-08-30T10:23:51.700" v="76" actId="27636"/>
          <ac:spMkLst>
            <pc:docMk/>
            <pc:sldMk cId="3978284622" sldId="615"/>
            <ac:spMk id="3" creationId="{CCBDA960-D78F-44E6-9E34-D68921C7B827}"/>
          </ac:spMkLst>
        </pc:spChg>
        <pc:spChg chg="mod">
          <ac:chgData name="Marcus Liwicki" userId="15678085-4213-46c3-8c52-91c45311ccbe" providerId="ADAL" clId="{21FFC6A9-C737-480C-A5CB-C627D4EA3A1F}" dt="2021-08-30T10:24:10.168" v="79" actId="207"/>
          <ac:spMkLst>
            <pc:docMk/>
            <pc:sldMk cId="3978284622" sldId="615"/>
            <ac:spMk id="4" creationId="{ED6ACAC8-BE3B-420D-B5C3-4828B979C330}"/>
          </ac:spMkLst>
        </pc:spChg>
        <pc:inkChg chg="del">
          <ac:chgData name="Marcus Liwicki" userId="15678085-4213-46c3-8c52-91c45311ccbe" providerId="ADAL" clId="{21FFC6A9-C737-480C-A5CB-C627D4EA3A1F}" dt="2021-08-30T10:24:03.876" v="78" actId="478"/>
          <ac:inkMkLst>
            <pc:docMk/>
            <pc:sldMk cId="3978284622" sldId="615"/>
            <ac:inkMk id="5" creationId="{4CE17079-D2B3-45A9-A716-BAFCE23DD97B}"/>
          </ac:inkMkLst>
        </pc:inkChg>
      </pc:sldChg>
      <pc:sldChg chg="delSp modSp add mod">
        <pc:chgData name="Marcus Liwicki" userId="15678085-4213-46c3-8c52-91c45311ccbe" providerId="ADAL" clId="{21FFC6A9-C737-480C-A5CB-C627D4EA3A1F}" dt="2021-08-30T10:24:23.828" v="83" actId="207"/>
        <pc:sldMkLst>
          <pc:docMk/>
          <pc:sldMk cId="1659300444" sldId="616"/>
        </pc:sldMkLst>
        <pc:spChg chg="mod">
          <ac:chgData name="Marcus Liwicki" userId="15678085-4213-46c3-8c52-91c45311ccbe" providerId="ADAL" clId="{21FFC6A9-C737-480C-A5CB-C627D4EA3A1F}" dt="2021-08-30T10:24:23.828" v="83" actId="207"/>
          <ac:spMkLst>
            <pc:docMk/>
            <pc:sldMk cId="1659300444" sldId="616"/>
            <ac:spMk id="4" creationId="{6E56CC4E-FDDA-4C53-8AB5-043B164570F0}"/>
          </ac:spMkLst>
        </pc:spChg>
        <pc:inkChg chg="del">
          <ac:chgData name="Marcus Liwicki" userId="15678085-4213-46c3-8c52-91c45311ccbe" providerId="ADAL" clId="{21FFC6A9-C737-480C-A5CB-C627D4EA3A1F}" dt="2021-08-30T10:24:14.036" v="80" actId="478"/>
          <ac:inkMkLst>
            <pc:docMk/>
            <pc:sldMk cId="1659300444" sldId="616"/>
            <ac:inkMk id="7" creationId="{9ED0EE19-8D24-413E-AB81-B664244A604E}"/>
          </ac:inkMkLst>
        </pc:inkChg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1666921641" sldId="616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990838304" sldId="617"/>
        </pc:sldMkLst>
      </pc:sldChg>
      <pc:sldChg chg="del">
        <pc:chgData name="Marcus Liwicki" userId="15678085-4213-46c3-8c52-91c45311ccbe" providerId="ADAL" clId="{21FFC6A9-C737-480C-A5CB-C627D4EA3A1F}" dt="2021-08-30T10:12:28.909" v="1" actId="47"/>
        <pc:sldMkLst>
          <pc:docMk/>
          <pc:sldMk cId="3615986519" sldId="618"/>
        </pc:sldMkLst>
      </pc:sldChg>
      <pc:sldChg chg="add">
        <pc:chgData name="Marcus Liwicki" userId="15678085-4213-46c3-8c52-91c45311ccbe" providerId="ADAL" clId="{21FFC6A9-C737-480C-A5CB-C627D4EA3A1F}" dt="2021-08-30T10:15:55.385" v="3"/>
        <pc:sldMkLst>
          <pc:docMk/>
          <pc:sldMk cId="0" sldId="645"/>
        </pc:sldMkLst>
      </pc:sldChg>
      <pc:sldMasterChg chg="delSldLayout">
        <pc:chgData name="Marcus Liwicki" userId="15678085-4213-46c3-8c52-91c45311ccbe" providerId="ADAL" clId="{21FFC6A9-C737-480C-A5CB-C627D4EA3A1F}" dt="2021-08-30T10:12:28.909" v="1" actId="47"/>
        <pc:sldMasterMkLst>
          <pc:docMk/>
          <pc:sldMasterMk cId="1149947740" sldId="2147483786"/>
        </pc:sldMasterMkLst>
        <pc:sldLayoutChg chg="del">
          <pc:chgData name="Marcus Liwicki" userId="15678085-4213-46c3-8c52-91c45311ccbe" providerId="ADAL" clId="{21FFC6A9-C737-480C-A5CB-C627D4EA3A1F}" dt="2021-08-30T10:12:28.909" v="1" actId="47"/>
          <pc:sldLayoutMkLst>
            <pc:docMk/>
            <pc:sldMasterMk cId="1149947740" sldId="2147483786"/>
            <pc:sldLayoutMk cId="2706092036" sldId="214748380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C951-002B-7745-B3AF-C7DA5B6CF4B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0C67-F21E-5C4A-AC5E-B74249DC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8816-6E3A-49F8-9217-807953E148F2}" type="datetimeFigureOut">
              <a:rPr lang="sv-SE" smtClean="0"/>
              <a:t>2021-08-30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C25D-1B13-4680-A11A-83874F706E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7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8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c6f3a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1c6f3a4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Processerar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bestemmer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4bd74523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4bd74523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Ett</a:t>
            </a:r>
            <a:r>
              <a:rPr lang="en-US"/>
              <a:t> </a:t>
            </a:r>
            <a:r>
              <a:rPr lang="en-US" err="1"/>
              <a:t>exempel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Rena </a:t>
            </a:r>
            <a:r>
              <a:rPr lang="en-US" err="1"/>
              <a:t>kläder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enkelt</a:t>
            </a:r>
            <a:r>
              <a:rPr lang="en-US"/>
              <a:t>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Inte</a:t>
            </a:r>
            <a:r>
              <a:rPr lang="en-US"/>
              <a:t> </a:t>
            </a:r>
            <a:r>
              <a:rPr lang="en-US" err="1"/>
              <a:t>anpassas</a:t>
            </a:r>
            <a:r>
              <a:rPr lang="en-US"/>
              <a:t> till </a:t>
            </a:r>
            <a:r>
              <a:rPr lang="en-US" err="1"/>
              <a:t>världen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 </a:t>
            </a:r>
            <a:r>
              <a:rPr lang="en-US" err="1"/>
              <a:t>nya</a:t>
            </a:r>
            <a:r>
              <a:rPr lang="en-US"/>
              <a:t> </a:t>
            </a:r>
            <a:r>
              <a:rPr lang="en-US" err="1"/>
              <a:t>tvättmaskinen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 har </a:t>
            </a:r>
            <a:r>
              <a:rPr lang="en-US" err="1"/>
              <a:t>sensorer</a:t>
            </a:r>
            <a:r>
              <a:rPr lang="en-US"/>
              <a:t> </a:t>
            </a:r>
            <a:r>
              <a:rPr lang="en-US" err="1"/>
              <a:t>för</a:t>
            </a:r>
            <a:r>
              <a:rPr lang="en-US"/>
              <a:t> </a:t>
            </a:r>
            <a:r>
              <a:rPr lang="en-US" err="1"/>
              <a:t>vikt</a:t>
            </a:r>
            <a:r>
              <a:rPr lang="en-US"/>
              <a:t> … </a:t>
            </a:r>
            <a:r>
              <a:rPr lang="en-US" err="1"/>
              <a:t>använder</a:t>
            </a:r>
            <a:r>
              <a:rPr lang="en-US"/>
              <a:t> </a:t>
            </a:r>
            <a:r>
              <a:rPr lang="en-US" err="1"/>
              <a:t>mer</a:t>
            </a:r>
            <a:r>
              <a:rPr lang="en-US"/>
              <a:t> </a:t>
            </a:r>
            <a:r>
              <a:rPr lang="en-US" err="1"/>
              <a:t>eller</a:t>
            </a:r>
            <a:r>
              <a:rPr lang="en-US"/>
              <a:t> </a:t>
            </a:r>
            <a:r>
              <a:rPr lang="en-US" err="1"/>
              <a:t>mindre</a:t>
            </a:r>
            <a:r>
              <a:rPr lang="en-US"/>
              <a:t> </a:t>
            </a:r>
            <a:r>
              <a:rPr lang="en-US" err="1"/>
              <a:t>vatten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513" y="157010"/>
            <a:ext cx="8784976" cy="4820173"/>
          </a:xfrm>
          <a:prstGeom prst="rect">
            <a:avLst/>
          </a:prstGeom>
          <a:blipFill dpi="0" rotWithShape="1">
            <a:blip r:embed="rId2" cstate="hqprint">
              <a:alphaModFix amt="9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3036"/>
            <a:ext cx="7772400" cy="530227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19482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  <a:p>
            <a:r>
              <a:rPr lang="en-GB" sz="1800" noProof="0"/>
              <a:t>Name</a:t>
            </a:r>
          </a:p>
          <a:p>
            <a:r>
              <a:rPr lang="en-GB" sz="1800" noProof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382" y="3720151"/>
            <a:ext cx="2038035" cy="10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9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1" descr="isblock frilagda med skugga cmyk blänkare.psd">
            <a:extLst>
              <a:ext uri="{FF2B5EF4-FFF2-40B4-BE49-F238E27FC236}">
                <a16:creationId xmlns:a16="http://schemas.microsoft.com/office/drawing/2014/main" id="{444E129F-A02A-4872-BEBE-5858A4CC5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0013" y="2698750"/>
            <a:ext cx="14128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AE9AD-7E46-4DB0-A19D-C5B9A25D5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F95E1D9-465F-454B-84F9-7EE4015828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627064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dirty="0"/>
              <a:t>Klicka här för att ändra format</a:t>
            </a:r>
            <a:endParaRPr lang="en-US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3498F1-346C-4921-A952-457B792191F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492250"/>
            <a:ext cx="82296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sv-SE" altLang="en-US" dirty="0"/>
              <a:t>Klicka här för att ändra format på bakgrundstexten</a:t>
            </a:r>
          </a:p>
          <a:p>
            <a:pPr lvl="1"/>
            <a:r>
              <a:rPr lang="sv-SE" altLang="en-US" dirty="0"/>
              <a:t>Nivå två</a:t>
            </a:r>
          </a:p>
          <a:p>
            <a:pPr lvl="2"/>
            <a:r>
              <a:rPr lang="sv-SE" altLang="en-US" dirty="0"/>
              <a:t>Nivå tre</a:t>
            </a:r>
          </a:p>
          <a:p>
            <a:pPr lvl="3"/>
            <a:r>
              <a:rPr lang="sv-SE" altLang="en-US" dirty="0"/>
              <a:t>Nivå fyra</a:t>
            </a:r>
          </a:p>
          <a:p>
            <a:pPr lvl="4"/>
            <a:r>
              <a:rPr lang="sv-SE" altLang="en-US" dirty="0"/>
              <a:t>Nivå fem</a:t>
            </a:r>
            <a:endParaRPr lang="en-US" altLang="en-US" dirty="0"/>
          </a:p>
        </p:txBody>
      </p:sp>
      <p:pic>
        <p:nvPicPr>
          <p:cNvPr id="7" name="Bildobjekt 8" descr="LTU eng - vit.eps">
            <a:extLst>
              <a:ext uri="{FF2B5EF4-FFF2-40B4-BE49-F238E27FC236}">
                <a16:creationId xmlns:a16="http://schemas.microsoft.com/office/drawing/2014/main" id="{499D1BCE-8750-431C-A3DA-0898EEDA5D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3693" y="4394206"/>
            <a:ext cx="9794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873A42-F12F-4819-90FA-3DC08FAF7E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112" y="4849475"/>
            <a:ext cx="3120728" cy="287337"/>
          </a:xfrm>
        </p:spPr>
        <p:txBody>
          <a:bodyPr/>
          <a:lstStyle>
            <a:lvl1pPr marL="0" indent="0">
              <a:buNone/>
              <a:defRPr sz="800"/>
            </a:lvl1pPr>
            <a:lvl2pPr marL="457165" indent="0">
              <a:buNone/>
              <a:defRPr sz="800"/>
            </a:lvl2pPr>
            <a:lvl3pPr marL="914330" indent="0">
              <a:buNone/>
              <a:defRPr sz="800"/>
            </a:lvl3pPr>
            <a:lvl4pPr marL="1371496" indent="0">
              <a:buNone/>
              <a:defRPr sz="800"/>
            </a:lvl4pPr>
            <a:lvl5pPr marL="1828663" indent="0">
              <a:buNone/>
              <a:defRPr sz="800"/>
            </a:lvl5pPr>
          </a:lstStyle>
          <a:p>
            <a:pPr lvl="0"/>
            <a:r>
              <a:rPr lang="en-US" dirty="0"/>
              <a:t>Click to edit References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/>
              <a:t>Click here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8482872" cy="29151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sv-SE" dirty="0" smtClean="0"/>
            </a:lvl1pPr>
            <a:lvl2pPr>
              <a:defRPr lang="sv-SE" dirty="0" smtClean="0"/>
            </a:lvl2pPr>
            <a:lvl3pPr>
              <a:defRPr lang="sv-SE" dirty="0" smtClean="0"/>
            </a:lvl3pPr>
            <a:lvl4pPr>
              <a:defRPr lang="sv-SE" dirty="0" smtClean="0"/>
            </a:lvl4pPr>
            <a:lvl5pPr>
              <a:defRPr lang="en-US" dirty="0"/>
            </a:lvl5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4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4176000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4008" y="1080000"/>
            <a:ext cx="4176464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4000" y="180000"/>
            <a:ext cx="8496944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7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68274"/>
            <a:ext cx="4105275" cy="4778375"/>
          </a:xfrm>
        </p:spPr>
        <p:txBody>
          <a:bodyPr tIns="720000" anchor="ctr" anchorCtr="1"/>
          <a:lstStyle>
            <a:lvl1pPr>
              <a:defRPr baseline="0"/>
            </a:lvl1pPr>
          </a:lstStyle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here to add title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179512" y="2582898"/>
            <a:ext cx="4105151" cy="2362437"/>
          </a:xfrm>
        </p:spPr>
        <p:txBody>
          <a:bodyPr tIns="720000" anchor="ctr" anchorCtr="1"/>
          <a:lstStyle/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1" name="Platshållare för bild 5"/>
          <p:cNvSpPr>
            <a:spLocks noGrp="1"/>
          </p:cNvSpPr>
          <p:nvPr>
            <p:ph type="pic" sz="quarter" idx="12" hasCustomPrompt="1"/>
          </p:nvPr>
        </p:nvSpPr>
        <p:spPr>
          <a:xfrm>
            <a:off x="179512" y="168118"/>
            <a:ext cx="4105151" cy="2414780"/>
          </a:xfrm>
        </p:spPr>
        <p:txBody>
          <a:bodyPr tIns="720000" anchor="ctr" anchorCtr="1"/>
          <a:lstStyle/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here to add title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6773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77421" y="4003952"/>
            <a:ext cx="8787067" cy="944061"/>
          </a:xfrm>
          <a:prstGeom prst="rect">
            <a:avLst/>
          </a:prstGeom>
          <a:gradFill flip="none" rotWithShape="1">
            <a:gsLst>
              <a:gs pos="0">
                <a:srgbClr val="264468"/>
              </a:gs>
              <a:gs pos="85000">
                <a:srgbClr val="032040">
                  <a:alpha val="0"/>
                </a:srgbClr>
              </a:gs>
            </a:gsLst>
            <a:lin ang="16200000" scaled="1"/>
            <a:tileRect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4094354"/>
            <a:ext cx="1440160" cy="70964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9513" y="167730"/>
            <a:ext cx="8784976" cy="48522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47" y="1780559"/>
            <a:ext cx="3211305" cy="15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st slide with icecube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79513" y="167730"/>
            <a:ext cx="8784976" cy="48350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5"/>
          <a:stretch/>
        </p:blipFill>
        <p:spPr>
          <a:xfrm>
            <a:off x="6660232" y="1148852"/>
            <a:ext cx="2301756" cy="387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928" y="3821274"/>
            <a:ext cx="1888544" cy="930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1819"/>
            <a:ext cx="4038600" cy="3394472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1819"/>
            <a:ext cx="4038600" cy="3394472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3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2530" y="3651870"/>
            <a:ext cx="4286498" cy="1511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79513" y="167730"/>
            <a:ext cx="8784976" cy="47788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1080000"/>
            <a:ext cx="8496300" cy="29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 bwMode="auto">
          <a:xfrm>
            <a:off x="107504" y="4966101"/>
            <a:ext cx="4613255" cy="22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2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600" b="1" spc="300">
                <a:solidFill>
                  <a:schemeClr val="bg1"/>
                </a:solidFill>
              </a:rPr>
              <a:t>LULEÅ UNIVERSITY OF</a:t>
            </a:r>
            <a:r>
              <a:rPr lang="sv-SE" sz="600" b="1" spc="300" baseline="0">
                <a:solidFill>
                  <a:schemeClr val="bg1"/>
                </a:solidFill>
              </a:rPr>
              <a:t> TECHNOLOGY                             </a:t>
            </a:r>
            <a:fld id="{23A70E99-6857-D448-BF0E-10EC1EA3EE0F}" type="slidenum">
              <a:rPr lang="en-US" sz="600" b="1" smtClean="0">
                <a:solidFill>
                  <a:schemeClr val="tx1"/>
                </a:solidFill>
              </a:rPr>
              <a:pPr algn="l"/>
              <a:t>‹#›</a:t>
            </a:fld>
            <a:endParaRPr lang="en-US" sz="600" b="1" spc="30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300" y="4099769"/>
            <a:ext cx="1429172" cy="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6" r:id="rId4"/>
    <p:sldLayoutId id="2147483794" r:id="rId5"/>
    <p:sldLayoutId id="2147483797" r:id="rId6"/>
    <p:sldLayoutId id="2147483799" r:id="rId7"/>
    <p:sldLayoutId id="2147483798" r:id="rId8"/>
    <p:sldLayoutId id="2147483800" r:id="rId9"/>
    <p:sldLayoutId id="2147483801" r:id="rId10"/>
    <p:sldLayoutId id="214748380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000" b="1" kern="1200" cap="none" baseline="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introduktion till Artificiell Intelligens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Vad är AI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38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4F4-6F2E-4DCB-A80B-1C4D6E6A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AI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363F-2E98-4507-8550-49CB17BA33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Diskutera – zoom </a:t>
            </a:r>
            <a:r>
              <a:rPr lang="sv-SE" dirty="0" err="1"/>
              <a:t>breakout</a:t>
            </a:r>
            <a:r>
              <a:rPr lang="sv-SE" dirty="0"/>
              <a:t> </a:t>
            </a:r>
            <a:r>
              <a:rPr lang="sv-SE" dirty="0" err="1"/>
              <a:t>rooms</a:t>
            </a:r>
            <a:r>
              <a:rPr lang="sv-SE" dirty="0"/>
              <a:t>, eller här</a:t>
            </a:r>
          </a:p>
        </p:txBody>
      </p:sp>
    </p:spTree>
    <p:extLst>
      <p:ext uri="{BB962C8B-B14F-4D97-AF65-F5344CB8AC3E}">
        <p14:creationId xmlns:p14="http://schemas.microsoft.com/office/powerpoint/2010/main" val="260529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438FF-1672-447F-B61C-7CDC9381A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A50C45-2753-474D-BE40-9931C0F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9" y="469933"/>
            <a:ext cx="8229600" cy="720725"/>
          </a:xfrm>
        </p:spPr>
        <p:txBody>
          <a:bodyPr/>
          <a:lstStyle/>
          <a:p>
            <a:r>
              <a:rPr lang="en-US" altLang="de-DE" dirty="0"/>
              <a:t>The Very First AI Application?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89E78-9D79-4F5E-BB70-4647144B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92250"/>
            <a:ext cx="8579296" cy="3322638"/>
          </a:xfrm>
        </p:spPr>
        <p:txBody>
          <a:bodyPr/>
          <a:lstStyle/>
          <a:p>
            <a:r>
              <a:rPr lang="en-US" altLang="de-DE" dirty="0"/>
              <a:t>250 BC, </a:t>
            </a:r>
            <a:r>
              <a:rPr lang="en-US" altLang="de-DE" dirty="0" err="1"/>
              <a:t>Ctesibius</a:t>
            </a:r>
            <a:r>
              <a:rPr lang="en-US" altLang="de-DE" dirty="0"/>
              <a:t> from </a:t>
            </a:r>
            <a:r>
              <a:rPr lang="en-US" altLang="de-DE" dirty="0" err="1"/>
              <a:t>Alexeandria</a:t>
            </a:r>
            <a:endParaRPr lang="en-US" altLang="de-D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de-D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Clepsydra (water clock)</a:t>
            </a:r>
            <a:r>
              <a:rPr lang="en-US" altLang="de-DE" dirty="0">
                <a:solidFill>
                  <a:srgbClr val="FF0000"/>
                </a:solidFill>
              </a:rPr>
              <a:t> </a:t>
            </a:r>
            <a:r>
              <a:rPr lang="en-US" altLang="de-DE" dirty="0"/>
              <a:t>which regulates the water</a:t>
            </a:r>
          </a:p>
          <a:p>
            <a:pPr lvl="1">
              <a:buFontTx/>
              <a:buNone/>
            </a:pPr>
            <a:r>
              <a:rPr lang="en-US" altLang="de-DE" dirty="0"/>
              <a:t>	flow to a constant value – pressure</a:t>
            </a:r>
          </a:p>
          <a:p>
            <a:pPr lvl="1"/>
            <a:r>
              <a:rPr lang="en-US" altLang="de-DE" dirty="0"/>
              <a:t>Earliest feedback system and complex gearing</a:t>
            </a:r>
          </a:p>
          <a:p>
            <a:pPr lvl="1"/>
            <a:r>
              <a:rPr lang="en-US" altLang="de-DE" dirty="0"/>
              <a:t>Resulted in improved accuracy</a:t>
            </a:r>
          </a:p>
          <a:p>
            <a:r>
              <a:rPr lang="en-US" altLang="de-DE" dirty="0"/>
              <a:t>Steam machine regulator (Watt, 18</a:t>
            </a:r>
            <a:r>
              <a:rPr lang="en-US" altLang="de-DE" baseline="30000" dirty="0"/>
              <a:t>th</a:t>
            </a:r>
            <a:r>
              <a:rPr lang="en-US" altLang="de-DE" dirty="0"/>
              <a:t> century)</a:t>
            </a:r>
          </a:p>
          <a:p>
            <a:r>
              <a:rPr lang="en-US" altLang="de-DE" dirty="0"/>
              <a:t>Mathematical theory of self-regulating systems developed in 19</a:t>
            </a:r>
            <a:r>
              <a:rPr lang="en-US" altLang="de-DE" baseline="30000" dirty="0"/>
              <a:t>th</a:t>
            </a:r>
            <a:r>
              <a:rPr lang="en-US" altLang="de-DE" dirty="0"/>
              <a:t> century</a:t>
            </a:r>
          </a:p>
          <a:p>
            <a:r>
              <a:rPr lang="en-US" altLang="de-DE" dirty="0"/>
              <a:t>Is that AI?</a:t>
            </a:r>
          </a:p>
          <a:p>
            <a:r>
              <a:rPr lang="en-US" altLang="de-DE" dirty="0"/>
              <a:t>Control-theory leading to cybernetics.</a:t>
            </a:r>
          </a:p>
          <a:p>
            <a:endParaRPr lang="LID4096" dirty="0"/>
          </a:p>
        </p:txBody>
      </p:sp>
      <p:pic>
        <p:nvPicPr>
          <p:cNvPr id="7" name="Content Placeholder 6" descr="A picture containing sitting, white, clock, table&#10;&#10;Description automatically generated">
            <a:extLst>
              <a:ext uri="{FF2B5EF4-FFF2-40B4-BE49-F238E27FC236}">
                <a16:creationId xmlns:a16="http://schemas.microsoft.com/office/drawing/2014/main" id="{45ED0896-1888-41C3-BDEF-043742D8903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151359" y="-20538"/>
            <a:ext cx="2015501" cy="3040170"/>
          </a:xfrm>
        </p:spPr>
      </p:pic>
      <p:pic>
        <p:nvPicPr>
          <p:cNvPr id="8" name="Picture 7" descr="A picture containing wheel, clock, drawing&#10;&#10;Description automatically generated">
            <a:extLst>
              <a:ext uri="{FF2B5EF4-FFF2-40B4-BE49-F238E27FC236}">
                <a16:creationId xmlns:a16="http://schemas.microsoft.com/office/drawing/2014/main" id="{ABA63033-1963-4C15-B1DF-286366425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59" y="2816159"/>
            <a:ext cx="203473" cy="2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33C23-1C08-49B2-A9F6-4E56BC3D2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DA960-D78F-44E6-9E34-D68921C7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987426"/>
            <a:ext cx="2530624" cy="7207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about this one?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ACAC8-BE3B-420D-B5C3-4828B979C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2928"/>
            <a:ext cx="8229600" cy="2931959"/>
          </a:xfrm>
        </p:spPr>
        <p:txBody>
          <a:bodyPr/>
          <a:lstStyle/>
          <a:p>
            <a:r>
              <a:rPr lang="en-US" dirty="0"/>
              <a:t>Frederick Winslow Taylor </a:t>
            </a:r>
          </a:p>
          <a:p>
            <a:pPr lvl="1"/>
            <a:r>
              <a:rPr lang="en-US" altLang="de-DE" dirty="0"/>
              <a:t>Break down process</a:t>
            </a:r>
          </a:p>
          <a:p>
            <a:pPr lvl="1"/>
            <a:r>
              <a:rPr lang="en-US" altLang="de-DE" b="1" dirty="0">
                <a:solidFill>
                  <a:srgbClr val="FF8248"/>
                </a:solidFill>
              </a:rPr>
              <a:t>Evaluated different ways of </a:t>
            </a:r>
          </a:p>
          <a:p>
            <a:pPr lvl="1">
              <a:buFontTx/>
              <a:buNone/>
            </a:pPr>
            <a:r>
              <a:rPr lang="en-US" altLang="de-DE" b="1" dirty="0">
                <a:solidFill>
                  <a:srgbClr val="FF8248"/>
                </a:solidFill>
              </a:rPr>
              <a:t>	performing the sub-tasks</a:t>
            </a:r>
          </a:p>
          <a:p>
            <a:pPr lvl="1"/>
            <a:r>
              <a:rPr lang="en-US" altLang="de-DE" dirty="0"/>
              <a:t>Created set of precise instructions</a:t>
            </a:r>
            <a:endParaRPr lang="de-DE" altLang="de-DE" dirty="0"/>
          </a:p>
          <a:p>
            <a:pPr lvl="1"/>
            <a:r>
              <a:rPr lang="en-US" altLang="de-DE" dirty="0"/>
              <a:t>Increased productivity</a:t>
            </a:r>
          </a:p>
          <a:p>
            <a:r>
              <a:rPr lang="en-US" altLang="de-DE" dirty="0"/>
              <a:t>Is that AI?</a:t>
            </a:r>
          </a:p>
          <a:p>
            <a:pPr lvl="1"/>
            <a:r>
              <a:rPr lang="en-US" altLang="de-DE" dirty="0"/>
              <a:t>This is one of the major foundations of Applied AI procedures                    we will see it again!</a:t>
            </a:r>
          </a:p>
          <a:p>
            <a:endParaRPr lang="LID4096" dirty="0"/>
          </a:p>
        </p:txBody>
      </p:sp>
      <p:pic>
        <p:nvPicPr>
          <p:cNvPr id="9" name="Picture 8" descr="A black and white photo of a person wearing a suit and tie&#10;&#10;Description automatically generated">
            <a:extLst>
              <a:ext uri="{FF2B5EF4-FFF2-40B4-BE49-F238E27FC236}">
                <a16:creationId xmlns:a16="http://schemas.microsoft.com/office/drawing/2014/main" id="{BB074D9D-9785-4EF2-ADB8-FF9944BF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9632" cy="1882929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8BF5876-774B-464F-A7FE-283250C8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315" y="0"/>
            <a:ext cx="5220072" cy="25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23984-150D-473D-BA7C-58A1C405D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C6824-0021-409F-9114-2C8C8DBC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The first Work on AI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6CC4E-FDDA-4C53-8AB5-043B1645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/>
              <a:t>Warren McCulloch and Walter Pitts. A logical calculus of the ideas immanent in nervous activity, 1943</a:t>
            </a:r>
          </a:p>
          <a:p>
            <a:pPr lvl="1"/>
            <a:r>
              <a:rPr lang="en-US" altLang="de-DE" dirty="0"/>
              <a:t>Generally agreed to be the first work on AI</a:t>
            </a:r>
          </a:p>
          <a:p>
            <a:pPr lvl="1"/>
            <a:r>
              <a:rPr lang="en-US" altLang="de-DE" dirty="0"/>
              <a:t>Combines three concepts</a:t>
            </a:r>
          </a:p>
          <a:p>
            <a:pPr lvl="2"/>
            <a:r>
              <a:rPr lang="en-US" altLang="de-DE" dirty="0"/>
              <a:t>Function of </a:t>
            </a:r>
            <a:r>
              <a:rPr lang="en-US" altLang="de-DE" dirty="0">
                <a:solidFill>
                  <a:srgbClr val="FF8248"/>
                </a:solidFill>
              </a:rPr>
              <a:t>neurons</a:t>
            </a:r>
            <a:r>
              <a:rPr lang="en-US" altLang="de-DE" dirty="0"/>
              <a:t> in the brain</a:t>
            </a:r>
          </a:p>
          <a:p>
            <a:pPr lvl="2"/>
            <a:r>
              <a:rPr lang="en-US" altLang="de-DE" dirty="0"/>
              <a:t>Formal analysis of </a:t>
            </a:r>
            <a:r>
              <a:rPr lang="en-US" altLang="de-DE" dirty="0">
                <a:solidFill>
                  <a:srgbClr val="FF8248"/>
                </a:solidFill>
              </a:rPr>
              <a:t>logic</a:t>
            </a:r>
          </a:p>
          <a:p>
            <a:pPr lvl="2"/>
            <a:r>
              <a:rPr lang="en-US" altLang="de-DE" dirty="0"/>
              <a:t>Programming </a:t>
            </a:r>
            <a:r>
              <a:rPr lang="en-US" altLang="de-DE" dirty="0">
                <a:solidFill>
                  <a:srgbClr val="FF8248"/>
                </a:solidFill>
              </a:rPr>
              <a:t>theory</a:t>
            </a:r>
            <a:r>
              <a:rPr lang="en-US" altLang="de-DE" dirty="0"/>
              <a:t> of Turing</a:t>
            </a:r>
          </a:p>
          <a:p>
            <a:r>
              <a:rPr lang="en-US" altLang="de-DE" dirty="0"/>
              <a:t>A couple of improvements</a:t>
            </a:r>
          </a:p>
          <a:p>
            <a:pPr lvl="1"/>
            <a:r>
              <a:rPr lang="en-US" altLang="de-DE" dirty="0"/>
              <a:t>Weights for the inputs (Perceptron)</a:t>
            </a:r>
          </a:p>
          <a:p>
            <a:pPr lvl="1"/>
            <a:r>
              <a:rPr lang="en-US" altLang="de-DE" dirty="0"/>
              <a:t>Multilayer perceptron networks; deep learning</a:t>
            </a:r>
          </a:p>
          <a:p>
            <a:pPr lvl="2"/>
            <a:endParaRPr lang="en-US" altLang="de-DE" dirty="0"/>
          </a:p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23DEB-D7A6-42A3-A3DF-9DFAF75D3E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C46DAEF-3BE1-4176-928B-64691311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1750"/>
            <a:ext cx="1812503" cy="132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30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8470" y="628134"/>
            <a:ext cx="8227061" cy="719778"/>
          </a:xfrm>
          <a:prstGeom prst="rect">
            <a:avLst/>
          </a:prstGeom>
        </p:spPr>
        <p:txBody>
          <a:bodyPr spcFirstLastPara="1" vert="horz" wrap="square" lIns="91397" tIns="45686" rIns="91397" bIns="45686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Vad</a:t>
            </a:r>
            <a:r>
              <a:rPr lang="en-US"/>
              <a:t> </a:t>
            </a:r>
            <a:r>
              <a:rPr lang="en-US" err="1"/>
              <a:t>är</a:t>
            </a:r>
            <a:r>
              <a:rPr lang="en-US"/>
              <a:t> </a:t>
            </a:r>
            <a:r>
              <a:rPr lang="en-US" err="1"/>
              <a:t>Artificiell</a:t>
            </a:r>
            <a:r>
              <a:rPr lang="en-US"/>
              <a:t> </a:t>
            </a:r>
            <a:r>
              <a:rPr lang="en-US" err="1"/>
              <a:t>Intelligens</a:t>
            </a:r>
            <a:r>
              <a:rPr lang="en-US"/>
              <a:t>?</a:t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868351" y="1585179"/>
            <a:ext cx="3749143" cy="435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endParaRPr/>
          </a:p>
        </p:txBody>
      </p:sp>
      <p:pic>
        <p:nvPicPr>
          <p:cNvPr id="43" name="Google Shape;43;p9"/>
          <p:cNvPicPr preferRelativeResize="0"/>
          <p:nvPr/>
        </p:nvPicPr>
        <p:blipFill rotWithShape="1">
          <a:blip r:embed="rId3">
            <a:alphaModFix/>
          </a:blip>
          <a:srcRect l="10296" r="11105"/>
          <a:stretch/>
        </p:blipFill>
        <p:spPr>
          <a:xfrm>
            <a:off x="1620962" y="1968324"/>
            <a:ext cx="1938377" cy="184728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/>
          <p:nvPr/>
        </p:nvSpPr>
        <p:spPr>
          <a:xfrm rot="10800000">
            <a:off x="2868351" y="3722345"/>
            <a:ext cx="3749143" cy="435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667" y="1923877"/>
            <a:ext cx="1623374" cy="2063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/>
        </p:nvSpPr>
        <p:spPr>
          <a:xfrm>
            <a:off x="3521549" y="1672153"/>
            <a:ext cx="2442746" cy="26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7" tIns="91397" rIns="91397" bIns="91397" anchor="t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</a:t>
            </a:r>
            <a:r>
              <a:rPr lang="en-US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observerar</a:t>
            </a: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världen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3456919" y="3722345"/>
            <a:ext cx="2442746" cy="26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7" tIns="91397" rIns="91397" bIns="91397" anchor="t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interagerar med världen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988863" y="2257922"/>
            <a:ext cx="1444954" cy="690687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397" tIns="91397" rIns="91397" bIns="91397" anchor="t" anchorCtr="0">
            <a:noAutofit/>
          </a:bodyPr>
          <a:lstStyle/>
          <a:p>
            <a:r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AI processer </a:t>
            </a:r>
            <a:r>
              <a:rPr lang="en-US" sz="1400" err="1">
                <a:latin typeface="Helvetica Neue"/>
                <a:ea typeface="Helvetica Neue"/>
                <a:cs typeface="Helvetica Neue"/>
                <a:sym typeface="Helvetica Neue"/>
              </a:rPr>
              <a:t>observationer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9479C-9898-4EEB-AAF4-9549CD749171}"/>
              </a:ext>
            </a:extLst>
          </p:cNvPr>
          <p:cNvSpPr/>
          <p:nvPr/>
        </p:nvSpPr>
        <p:spPr>
          <a:xfrm>
            <a:off x="6904530" y="3952592"/>
            <a:ext cx="761512" cy="369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">
                <a:solidFill>
                  <a:schemeClr val="bg1"/>
                </a:solidFill>
              </a:rPr>
              <a:t>agent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940A31-0850-4E6D-AE5F-FE683D0B5FB7}"/>
              </a:ext>
            </a:extLst>
          </p:cNvPr>
          <p:cNvSpPr/>
          <p:nvPr/>
        </p:nvSpPr>
        <p:spPr>
          <a:xfrm>
            <a:off x="1548072" y="3789886"/>
            <a:ext cx="1351235" cy="646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">
                <a:solidFill>
                  <a:schemeClr val="bg1"/>
                </a:solidFill>
              </a:rPr>
              <a:t>verklig eller</a:t>
            </a:r>
          </a:p>
          <a:p>
            <a:r>
              <a:rPr lang="sv">
                <a:solidFill>
                  <a:schemeClr val="bg1"/>
                </a:solidFill>
              </a:rPr>
              <a:t>virtuell</a:t>
            </a:r>
            <a:endParaRPr lang="LID4096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8470" y="628134"/>
            <a:ext cx="8227061" cy="719778"/>
          </a:xfrm>
          <a:prstGeom prst="rect">
            <a:avLst/>
          </a:prstGeom>
        </p:spPr>
        <p:txBody>
          <a:bodyPr spcFirstLastPara="1" vert="horz" wrap="square" lIns="91397" tIns="45686" rIns="91397" bIns="45686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Men – </a:t>
            </a:r>
            <a:r>
              <a:rPr lang="en-US" err="1"/>
              <a:t>är</a:t>
            </a:r>
            <a:r>
              <a:rPr lang="en-US"/>
              <a:t> min </a:t>
            </a:r>
            <a:r>
              <a:rPr lang="en-GB" err="1"/>
              <a:t>tvättmaskin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AI?</a:t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868351" y="1585179"/>
            <a:ext cx="3749143" cy="435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3">
            <a:alphaModFix/>
          </a:blip>
          <a:srcRect l="10296" r="11105"/>
          <a:stretch/>
        </p:blipFill>
        <p:spPr>
          <a:xfrm>
            <a:off x="1620962" y="1968324"/>
            <a:ext cx="1938377" cy="184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/>
          <p:nvPr/>
        </p:nvSpPr>
        <p:spPr>
          <a:xfrm rot="10800000">
            <a:off x="2868351" y="3722345"/>
            <a:ext cx="3749143" cy="435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667" y="1923877"/>
            <a:ext cx="1623374" cy="206388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3521549" y="1672153"/>
            <a:ext cx="2442746" cy="26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7" tIns="91397" rIns="91397" bIns="91397" anchor="t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observerar världen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3456919" y="3722345"/>
            <a:ext cx="2442746" cy="26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7" tIns="91397" rIns="91397" bIns="91397" anchor="t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interagerar med världen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988863" y="2257922"/>
            <a:ext cx="1444954" cy="690687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397" tIns="91397" rIns="91397" bIns="91397" anchor="t" anchorCtr="0">
            <a:noAutofit/>
          </a:bodyPr>
          <a:lstStyle/>
          <a:p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AI processerar observationen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5">
            <a:alphaModFix/>
          </a:blip>
          <a:srcRect l="22149" t="4959" r="17873" b="26443"/>
          <a:stretch/>
        </p:blipFill>
        <p:spPr>
          <a:xfrm>
            <a:off x="5867746" y="1276006"/>
            <a:ext cx="3241636" cy="35992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28957E-EEAE-40D7-8584-A5C14A9E525F}"/>
              </a:ext>
            </a:extLst>
          </p:cNvPr>
          <p:cNvSpPr/>
          <p:nvPr/>
        </p:nvSpPr>
        <p:spPr>
          <a:xfrm>
            <a:off x="208845" y="4299171"/>
            <a:ext cx="4081909" cy="646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" sz="3599" b="1">
                <a:solidFill>
                  <a:schemeClr val="accent3">
                    <a:lumMod val="40000"/>
                    <a:lumOff val="60000"/>
                  </a:schemeClr>
                </a:solidFill>
              </a:rPr>
              <a:t>ja ... nej ... kanske</a:t>
            </a:r>
            <a:endParaRPr lang="LID4096" sz="3599" b="1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F8DB1-DB2D-4638-8C2B-64C887685A69}"/>
              </a:ext>
            </a:extLst>
          </p:cNvPr>
          <p:cNvSpPr/>
          <p:nvPr/>
        </p:nvSpPr>
        <p:spPr>
          <a:xfrm>
            <a:off x="208843" y="4304532"/>
            <a:ext cx="2517861" cy="646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" sz="3599" b="1">
                <a:solidFill>
                  <a:schemeClr val="accent3">
                    <a:lumMod val="40000"/>
                    <a:lumOff val="60000"/>
                  </a:schemeClr>
                </a:solidFill>
              </a:rPr>
              <a:t>ja ... nej ... </a:t>
            </a:r>
            <a:endParaRPr lang="LID4096" sz="3599" b="1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D58A1A-F208-4C25-AFEB-2A9601229A7A}"/>
              </a:ext>
            </a:extLst>
          </p:cNvPr>
          <p:cNvSpPr/>
          <p:nvPr/>
        </p:nvSpPr>
        <p:spPr>
          <a:xfrm>
            <a:off x="208842" y="4310658"/>
            <a:ext cx="1210214" cy="646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" sz="3599" b="1">
                <a:solidFill>
                  <a:schemeClr val="accent3">
                    <a:lumMod val="40000"/>
                    <a:lumOff val="60000"/>
                  </a:schemeClr>
                </a:solidFill>
              </a:rPr>
              <a:t>ja ... </a:t>
            </a:r>
            <a:endParaRPr lang="LID4096" sz="3599" b="1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4A66-C02D-4807-9FEA-B787307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AI </a:t>
            </a:r>
            <a:r>
              <a:rPr lang="en-US" err="1"/>
              <a:t>modelen</a:t>
            </a:r>
            <a:r>
              <a:rPr lang="en-US"/>
              <a:t> </a:t>
            </a:r>
            <a:r>
              <a:rPr lang="en-US" err="1"/>
              <a:t>är</a:t>
            </a:r>
            <a:r>
              <a:rPr lang="en-US"/>
              <a:t> </a:t>
            </a:r>
            <a:r>
              <a:rPr lang="en-US" err="1"/>
              <a:t>inte</a:t>
            </a:r>
            <a:r>
              <a:rPr lang="en-US"/>
              <a:t> </a:t>
            </a:r>
            <a:r>
              <a:rPr lang="en-US" err="1"/>
              <a:t>ny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sv">
                <a:solidFill>
                  <a:schemeClr val="accent3">
                    <a:lumMod val="40000"/>
                    <a:lumOff val="60000"/>
                  </a:schemeClr>
                </a:solidFill>
              </a:rPr>
              <a:t>inte skrivs ut</a:t>
            </a:r>
            <a:endParaRPr lang="LID4096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0DFE-5C04-4338-806F-0D862515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09" y="1492298"/>
            <a:ext cx="3536552" cy="3320604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7" descr="https://lh4.googleusercontent.com/go4nIQOz6HW5F8tzFWypLgIlQDqkZEajuxqNuX9tV-2wC9QLnOfxWxEsQ1NKx12VUaaaAPIEbJRSpJSADQVZJfn5tpeHLSLG5XiRiMk-ec0xUoEfWH01BAQfakiPKC-Xz1amIZIK3Js">
            <a:extLst>
              <a:ext uri="{FF2B5EF4-FFF2-40B4-BE49-F238E27FC236}">
                <a16:creationId xmlns:a16="http://schemas.microsoft.com/office/drawing/2014/main" id="{D779281D-CDE8-47B8-AB50-B1321A81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7" y="1470274"/>
            <a:ext cx="4515460" cy="291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92AA3-8EA7-48DC-B976-95297A5F7599}"/>
              </a:ext>
            </a:extLst>
          </p:cNvPr>
          <p:cNvSpPr txBox="1"/>
          <p:nvPr/>
        </p:nvSpPr>
        <p:spPr>
          <a:xfrm>
            <a:off x="398113" y="4382893"/>
            <a:ext cx="3310324" cy="36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/>
                </a:solidFill>
                <a:latin typeface="Arial" charset="0"/>
                <a:ea typeface="ＭＳ Ｐゴシック" charset="0"/>
              </a:rPr>
              <a:t>Russel &amp; </a:t>
            </a:r>
            <a:r>
              <a:rPr lang="en-US" err="1">
                <a:solidFill>
                  <a:prstClr val="white"/>
                </a:solidFill>
                <a:latin typeface="Arial" charset="0"/>
                <a:ea typeface="ＭＳ Ｐゴシック" charset="0"/>
              </a:rPr>
              <a:t>Norvig</a:t>
            </a:r>
            <a:r>
              <a:rPr lang="en-US">
                <a:solidFill>
                  <a:prstClr val="white"/>
                </a:solidFill>
                <a:latin typeface="Arial" charset="0"/>
                <a:ea typeface="ＭＳ Ｐゴシック" charset="0"/>
              </a:rPr>
              <a:t>, 1995</a:t>
            </a:r>
            <a:endParaRPr lang="LID4096">
              <a:solidFill>
                <a:prstClr val="white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6" name="Picture 5" descr="https://lh3.googleusercontent.com/KeOUWrxhsgjsEDaGoiaJ87G2DCrb0TmomREMghNWUrCPoLnwdLBXkGNai3Ea1RjjKzkSNIkOz6a4tgxB4NrlKUQpZs6x2fOF1tTOTcu66TdQeAB7FOd3dZoGSsfLA6Am-W1gHkK4KTs">
            <a:extLst>
              <a:ext uri="{FF2B5EF4-FFF2-40B4-BE49-F238E27FC236}">
                <a16:creationId xmlns:a16="http://schemas.microsoft.com/office/drawing/2014/main" id="{689AD46D-1E15-4C1A-A8E7-6BC5DC05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99" y="1267702"/>
            <a:ext cx="2626910" cy="33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DEB36B1-B6B8-4D40-A627-C868B89935C1}"/>
              </a:ext>
            </a:extLst>
          </p:cNvPr>
          <p:cNvSpPr txBox="1">
            <a:spLocks/>
          </p:cNvSpPr>
          <p:nvPr/>
        </p:nvSpPr>
        <p:spPr bwMode="auto">
          <a:xfrm>
            <a:off x="457200" y="628134"/>
            <a:ext cx="3970828" cy="71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12" tIns="45706" rIns="91412" bIns="45706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799"/>
              <a:t>AI </a:t>
            </a:r>
            <a:r>
              <a:rPr lang="en-US" sz="2799" err="1"/>
              <a:t>modelen</a:t>
            </a:r>
            <a:r>
              <a:rPr lang="en-US" sz="2799"/>
              <a:t> </a:t>
            </a:r>
            <a:r>
              <a:rPr lang="en-US" sz="2799" err="1"/>
              <a:t>är</a:t>
            </a:r>
            <a:r>
              <a:rPr lang="en-US" sz="2799"/>
              <a:t> </a:t>
            </a:r>
            <a:r>
              <a:rPr lang="en-US" sz="2799" err="1"/>
              <a:t>inte</a:t>
            </a:r>
            <a:r>
              <a:rPr lang="en-US" sz="2799"/>
              <a:t> </a:t>
            </a:r>
            <a:r>
              <a:rPr lang="en-US" sz="2799" err="1"/>
              <a:t>ny</a:t>
            </a:r>
            <a:endParaRPr lang="LID4096" sz="2799"/>
          </a:p>
        </p:txBody>
      </p:sp>
    </p:spTree>
    <p:extLst>
      <p:ext uri="{BB962C8B-B14F-4D97-AF65-F5344CB8AC3E}">
        <p14:creationId xmlns:p14="http://schemas.microsoft.com/office/powerpoint/2010/main" val="7153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68658"/>
      </p:ext>
    </p:extLst>
  </p:cSld>
  <p:clrMapOvr>
    <a:masterClrMapping/>
  </p:clrMapOvr>
</p:sld>
</file>

<file path=ppt/theme/theme1.xml><?xml version="1.0" encoding="utf-8"?>
<a:theme xmlns:a="http://schemas.openxmlformats.org/drawingml/2006/main" name="12-4086 LTU powerpointmall">
  <a:themeElements>
    <a:clrScheme name="LTU 2020">
      <a:dk1>
        <a:srgbClr val="032040"/>
      </a:dk1>
      <a:lt1>
        <a:sysClr val="window" lastClr="FFFFFF"/>
      </a:lt1>
      <a:dk2>
        <a:srgbClr val="17416F"/>
      </a:dk2>
      <a:lt2>
        <a:srgbClr val="E2EEF7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286BBD"/>
      </a:hlink>
      <a:folHlink>
        <a:srgbClr val="286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bg2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tu_2021_blue_ENG.potx" id="{FE2B6DA0-3469-4C37-A35D-4DBE666A7408}" vid="{A408CBEE-1DE6-4152-A500-5CC3C2EA234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1-1-welcome</Template>
  <TotalTime>0</TotalTime>
  <Words>299</Words>
  <Application>Microsoft Office PowerPoint</Application>
  <PresentationFormat>On-screen Show (16:9)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Calibri</vt:lpstr>
      <vt:lpstr>Wingdings</vt:lpstr>
      <vt:lpstr>12-4086 LTU powerpointmall</vt:lpstr>
      <vt:lpstr>introduktion till Artificiell Intelligens</vt:lpstr>
      <vt:lpstr>Vad är AI</vt:lpstr>
      <vt:lpstr>The Very First AI Application?</vt:lpstr>
      <vt:lpstr>How about this one?</vt:lpstr>
      <vt:lpstr>The first Work on AI</vt:lpstr>
      <vt:lpstr>Vad är Artificiell Intelligens?</vt:lpstr>
      <vt:lpstr>Men – är min tvättmaskin en AI?</vt:lpstr>
      <vt:lpstr>AI modelen är inte ny och inte skrivs 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Artificiell Intelligens</dc:title>
  <dc:creator>Marcus Liwicki</dc:creator>
  <cp:lastModifiedBy>Marcus Liwicki</cp:lastModifiedBy>
  <cp:revision>1</cp:revision>
  <cp:lastPrinted>2012-01-19T08:37:06Z</cp:lastPrinted>
  <dcterms:created xsi:type="dcterms:W3CDTF">2021-08-13T09:43:33Z</dcterms:created>
  <dcterms:modified xsi:type="dcterms:W3CDTF">2021-08-30T10:24:44Z</dcterms:modified>
</cp:coreProperties>
</file>