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64" r:id="rId7"/>
    <p:sldId id="263" r:id="rId8"/>
    <p:sldId id="301" r:id="rId9"/>
    <p:sldId id="276" r:id="rId10"/>
    <p:sldId id="286" r:id="rId11"/>
    <p:sldId id="287" r:id="rId12"/>
    <p:sldId id="295" r:id="rId13"/>
    <p:sldId id="296" r:id="rId14"/>
    <p:sldId id="297" r:id="rId15"/>
    <p:sldId id="323" r:id="rId16"/>
    <p:sldId id="278" r:id="rId17"/>
    <p:sldId id="304" r:id="rId18"/>
    <p:sldId id="317" r:id="rId19"/>
    <p:sldId id="303" r:id="rId20"/>
    <p:sldId id="318" r:id="rId21"/>
    <p:sldId id="311" r:id="rId22"/>
    <p:sldId id="319" r:id="rId23"/>
    <p:sldId id="315" r:id="rId24"/>
    <p:sldId id="320" r:id="rId25"/>
    <p:sldId id="313" r:id="rId26"/>
    <p:sldId id="321" r:id="rId27"/>
    <p:sldId id="322" r:id="rId28"/>
    <p:sldId id="265" r:id="rId29"/>
    <p:sldId id="269" r:id="rId30"/>
    <p:sldId id="324" r:id="rId31"/>
    <p:sldId id="325" r:id="rId32"/>
    <p:sldId id="258" r:id="rId33"/>
    <p:sldId id="260" r:id="rId3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248"/>
    <a:srgbClr val="00CC00"/>
    <a:srgbClr val="032040"/>
    <a:srgbClr val="002D4D"/>
    <a:srgbClr val="162852"/>
    <a:srgbClr val="1A5D91"/>
    <a:srgbClr val="0D84BB"/>
    <a:srgbClr val="3A7EAD"/>
    <a:srgbClr val="2A79AA"/>
    <a:srgbClr val="2A7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D0CB-ABEA-429D-B46E-434DD6806191}" v="597" dt="2022-10-03T21:20:04.841"/>
    <p1510:client id="{C5DD1F2E-4309-47D9-95BF-2D21EC5E0270}" v="139" dt="2022-10-04T00:20:06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73" autoAdjust="0"/>
  </p:normalViewPr>
  <p:slideViewPr>
    <p:cSldViewPr snapToObjects="1">
      <p:cViewPr varScale="1">
        <p:scale>
          <a:sx n="141" d="100"/>
          <a:sy n="141" d="100"/>
        </p:scale>
        <p:origin x="138" y="12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50" d="100"/>
          <a:sy n="150" d="100"/>
        </p:scale>
        <p:origin x="51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örgy Kovács" userId="82c8f0cf-c8bb-42e5-8470-14741fdba240" providerId="ADAL" clId="{4E3DD0CB-ABEA-429D-B46E-434DD6806191}"/>
    <pc:docChg chg="undo custSel addSld delSld modSld sldOrd">
      <pc:chgData name="György Kovács" userId="82c8f0cf-c8bb-42e5-8470-14741fdba240" providerId="ADAL" clId="{4E3DD0CB-ABEA-429D-B46E-434DD6806191}" dt="2022-10-03T21:25:30.373" v="3447" actId="20577"/>
      <pc:docMkLst>
        <pc:docMk/>
      </pc:docMkLst>
      <pc:sldChg chg="modSp mod">
        <pc:chgData name="György Kovács" userId="82c8f0cf-c8bb-42e5-8470-14741fdba240" providerId="ADAL" clId="{4E3DD0CB-ABEA-429D-B46E-434DD6806191}" dt="2022-10-03T14:35:51.577" v="42" actId="20577"/>
        <pc:sldMkLst>
          <pc:docMk/>
          <pc:sldMk cId="3913864129" sldId="256"/>
        </pc:sldMkLst>
        <pc:spChg chg="mod">
          <ac:chgData name="György Kovács" userId="82c8f0cf-c8bb-42e5-8470-14741fdba240" providerId="ADAL" clId="{4E3DD0CB-ABEA-429D-B46E-434DD6806191}" dt="2022-10-03T14:35:47.009" v="25" actId="20577"/>
          <ac:spMkLst>
            <pc:docMk/>
            <pc:sldMk cId="3913864129" sldId="256"/>
            <ac:spMk id="2" creationId="{00000000-0000-0000-0000-000000000000}"/>
          </ac:spMkLst>
        </pc:spChg>
        <pc:spChg chg="mod">
          <ac:chgData name="György Kovács" userId="82c8f0cf-c8bb-42e5-8470-14741fdba240" providerId="ADAL" clId="{4E3DD0CB-ABEA-429D-B46E-434DD6806191}" dt="2022-10-03T14:35:51.577" v="42" actId="20577"/>
          <ac:spMkLst>
            <pc:docMk/>
            <pc:sldMk cId="3913864129" sldId="256"/>
            <ac:spMk id="3" creationId="{00000000-0000-0000-0000-000000000000}"/>
          </ac:spMkLst>
        </pc:spChg>
      </pc:sldChg>
      <pc:sldChg chg="modSp mod">
        <pc:chgData name="György Kovács" userId="82c8f0cf-c8bb-42e5-8470-14741fdba240" providerId="ADAL" clId="{4E3DD0CB-ABEA-429D-B46E-434DD6806191}" dt="2022-10-03T14:37:02.763" v="122" actId="20577"/>
        <pc:sldMkLst>
          <pc:docMk/>
          <pc:sldMk cId="296214689" sldId="257"/>
        </pc:sldMkLst>
        <pc:spChg chg="mod">
          <ac:chgData name="György Kovács" userId="82c8f0cf-c8bb-42e5-8470-14741fdba240" providerId="ADAL" clId="{4E3DD0CB-ABEA-429D-B46E-434DD6806191}" dt="2022-10-03T14:36:19.138" v="50" actId="20577"/>
          <ac:spMkLst>
            <pc:docMk/>
            <pc:sldMk cId="296214689" sldId="257"/>
            <ac:spMk id="4" creationId="{00000000-0000-0000-0000-000000000000}"/>
          </ac:spMkLst>
        </pc:spChg>
        <pc:spChg chg="mod">
          <ac:chgData name="György Kovács" userId="82c8f0cf-c8bb-42e5-8470-14741fdba240" providerId="ADAL" clId="{4E3DD0CB-ABEA-429D-B46E-434DD6806191}" dt="2022-10-03T14:37:02.763" v="122" actId="20577"/>
          <ac:spMkLst>
            <pc:docMk/>
            <pc:sldMk cId="296214689" sldId="257"/>
            <ac:spMk id="5" creationId="{00000000-0000-0000-0000-000000000000}"/>
          </ac:spMkLst>
        </pc:spChg>
      </pc:sldChg>
      <pc:sldChg chg="addSp delSp modSp del mod modClrScheme delAnim modAnim chgLayout">
        <pc:chgData name="György Kovács" userId="82c8f0cf-c8bb-42e5-8470-14741fdba240" providerId="ADAL" clId="{4E3DD0CB-ABEA-429D-B46E-434DD6806191}" dt="2022-10-03T19:57:32.936" v="2729" actId="47"/>
        <pc:sldMkLst>
          <pc:docMk/>
          <pc:sldMk cId="2027683364" sldId="262"/>
        </pc:sldMkLst>
        <pc:spChg chg="add mod ord">
          <ac:chgData name="György Kovács" userId="82c8f0cf-c8bb-42e5-8470-14741fdba240" providerId="ADAL" clId="{4E3DD0CB-ABEA-429D-B46E-434DD6806191}" dt="2022-10-03T17:32:32.687" v="1535" actId="20577"/>
          <ac:spMkLst>
            <pc:docMk/>
            <pc:sldMk cId="2027683364" sldId="262"/>
            <ac:spMk id="2" creationId="{EBC8704B-F08A-358B-B012-C6CEB7FC59D3}"/>
          </ac:spMkLst>
        </pc:spChg>
        <pc:spChg chg="add del mod ord">
          <ac:chgData name="György Kovács" userId="82c8f0cf-c8bb-42e5-8470-14741fdba240" providerId="ADAL" clId="{4E3DD0CB-ABEA-429D-B46E-434DD6806191}" dt="2022-10-03T15:17:34.102" v="996" actId="478"/>
          <ac:spMkLst>
            <pc:docMk/>
            <pc:sldMk cId="2027683364" sldId="262"/>
            <ac:spMk id="3" creationId="{761918F6-D089-E956-A0D2-FEE6B54B134A}"/>
          </ac:spMkLst>
        </pc:spChg>
        <pc:spChg chg="del mod ord">
          <ac:chgData name="György Kovács" userId="82c8f0cf-c8bb-42e5-8470-14741fdba240" providerId="ADAL" clId="{4E3DD0CB-ABEA-429D-B46E-434DD6806191}" dt="2022-10-03T15:17:25.800" v="980" actId="700"/>
          <ac:spMkLst>
            <pc:docMk/>
            <pc:sldMk cId="2027683364" sldId="262"/>
            <ac:spMk id="4" creationId="{00000000-0000-0000-0000-000000000000}"/>
          </ac:spMkLst>
        </pc:spChg>
        <pc:spChg chg="del mod ord">
          <ac:chgData name="György Kovács" userId="82c8f0cf-c8bb-42e5-8470-14741fdba240" providerId="ADAL" clId="{4E3DD0CB-ABEA-429D-B46E-434DD6806191}" dt="2022-10-03T15:17:25.800" v="980" actId="700"/>
          <ac:spMkLst>
            <pc:docMk/>
            <pc:sldMk cId="2027683364" sldId="262"/>
            <ac:spMk id="5" creationId="{00000000-0000-0000-0000-000000000000}"/>
          </ac:spMkLst>
        </pc:spChg>
        <pc:spChg chg="del">
          <ac:chgData name="György Kovács" userId="82c8f0cf-c8bb-42e5-8470-14741fdba240" providerId="ADAL" clId="{4E3DD0CB-ABEA-429D-B46E-434DD6806191}" dt="2022-10-03T15:17:25.800" v="980" actId="700"/>
          <ac:spMkLst>
            <pc:docMk/>
            <pc:sldMk cId="2027683364" sldId="262"/>
            <ac:spMk id="6" creationId="{00000000-0000-0000-0000-000000000000}"/>
          </ac:spMkLst>
        </pc:spChg>
        <pc:spChg chg="del">
          <ac:chgData name="György Kovács" userId="82c8f0cf-c8bb-42e5-8470-14741fdba240" providerId="ADAL" clId="{4E3DD0CB-ABEA-429D-B46E-434DD6806191}" dt="2022-10-03T15:17:25.800" v="980" actId="700"/>
          <ac:spMkLst>
            <pc:docMk/>
            <pc:sldMk cId="2027683364" sldId="262"/>
            <ac:spMk id="7" creationId="{00000000-0000-0000-0000-000000000000}"/>
          </ac:spMkLst>
        </pc:spChg>
        <pc:spChg chg="add del mod">
          <ac:chgData name="György Kovács" userId="82c8f0cf-c8bb-42e5-8470-14741fdba240" providerId="ADAL" clId="{4E3DD0CB-ABEA-429D-B46E-434DD6806191}" dt="2022-10-03T15:20:13.194" v="1026" actId="478"/>
          <ac:spMkLst>
            <pc:docMk/>
            <pc:sldMk cId="2027683364" sldId="262"/>
            <ac:spMk id="8" creationId="{CC2AD263-84A2-D8DF-034C-777E2EF6CBFF}"/>
          </ac:spMkLst>
        </pc:spChg>
        <pc:spChg chg="add mod">
          <ac:chgData name="György Kovács" userId="82c8f0cf-c8bb-42e5-8470-14741fdba240" providerId="ADAL" clId="{4E3DD0CB-ABEA-429D-B46E-434DD6806191}" dt="2022-10-03T15:18:03.318" v="1002" actId="14100"/>
          <ac:spMkLst>
            <pc:docMk/>
            <pc:sldMk cId="2027683364" sldId="262"/>
            <ac:spMk id="9" creationId="{2D3D1D38-AB5B-F097-2A2C-7CA31E47476E}"/>
          </ac:spMkLst>
        </pc:spChg>
        <pc:spChg chg="add mod">
          <ac:chgData name="György Kovács" userId="82c8f0cf-c8bb-42e5-8470-14741fdba240" providerId="ADAL" clId="{4E3DD0CB-ABEA-429D-B46E-434DD6806191}" dt="2022-10-03T15:17:41.382" v="998" actId="1076"/>
          <ac:spMkLst>
            <pc:docMk/>
            <pc:sldMk cId="2027683364" sldId="262"/>
            <ac:spMk id="10" creationId="{6FCF43A8-E4C7-3A6F-8512-A27BF5CC8DF6}"/>
          </ac:spMkLst>
        </pc:spChg>
        <pc:spChg chg="add del mod">
          <ac:chgData name="György Kovács" userId="82c8f0cf-c8bb-42e5-8470-14741fdba240" providerId="ADAL" clId="{4E3DD0CB-ABEA-429D-B46E-434DD6806191}" dt="2022-10-03T15:18:15.767" v="1003" actId="478"/>
          <ac:spMkLst>
            <pc:docMk/>
            <pc:sldMk cId="2027683364" sldId="262"/>
            <ac:spMk id="11" creationId="{DF8185A1-BF0C-E270-F239-80AAE087ECFC}"/>
          </ac:spMkLst>
        </pc:spChg>
        <pc:spChg chg="add del mod">
          <ac:chgData name="György Kovács" userId="82c8f0cf-c8bb-42e5-8470-14741fdba240" providerId="ADAL" clId="{4E3DD0CB-ABEA-429D-B46E-434DD6806191}" dt="2022-10-03T15:18:15.767" v="1003" actId="478"/>
          <ac:spMkLst>
            <pc:docMk/>
            <pc:sldMk cId="2027683364" sldId="262"/>
            <ac:spMk id="12" creationId="{33ACB0BC-66C6-A0E7-0460-01E24D6A3B03}"/>
          </ac:spMkLst>
        </pc:spChg>
        <pc:spChg chg="add del mod">
          <ac:chgData name="György Kovács" userId="82c8f0cf-c8bb-42e5-8470-14741fdba240" providerId="ADAL" clId="{4E3DD0CB-ABEA-429D-B46E-434DD6806191}" dt="2022-10-03T15:18:15.767" v="1003" actId="478"/>
          <ac:spMkLst>
            <pc:docMk/>
            <pc:sldMk cId="2027683364" sldId="262"/>
            <ac:spMk id="13" creationId="{8E07A9C0-FD93-E5F7-C0DD-E0D8AA0C6C55}"/>
          </ac:spMkLst>
        </pc:spChg>
        <pc:spChg chg="add del mod">
          <ac:chgData name="György Kovács" userId="82c8f0cf-c8bb-42e5-8470-14741fdba240" providerId="ADAL" clId="{4E3DD0CB-ABEA-429D-B46E-434DD6806191}" dt="2022-10-03T15:18:15.767" v="1003" actId="478"/>
          <ac:spMkLst>
            <pc:docMk/>
            <pc:sldMk cId="2027683364" sldId="262"/>
            <ac:spMk id="14" creationId="{B4ED02A2-59CA-5E7A-B100-4E2AE7F92D46}"/>
          </ac:spMkLst>
        </pc:spChg>
        <pc:spChg chg="add del mod">
          <ac:chgData name="György Kovács" userId="82c8f0cf-c8bb-42e5-8470-14741fdba240" providerId="ADAL" clId="{4E3DD0CB-ABEA-429D-B46E-434DD6806191}" dt="2022-10-03T15:20:19.943" v="1031" actId="478"/>
          <ac:spMkLst>
            <pc:docMk/>
            <pc:sldMk cId="2027683364" sldId="262"/>
            <ac:spMk id="15" creationId="{26C9596C-17C0-7C9B-03F0-F29E8B04C64F}"/>
          </ac:spMkLst>
        </pc:spChg>
        <pc:spChg chg="add mod">
          <ac:chgData name="György Kovács" userId="82c8f0cf-c8bb-42e5-8470-14741fdba240" providerId="ADAL" clId="{4E3DD0CB-ABEA-429D-B46E-434DD6806191}" dt="2022-10-03T15:17:49.127" v="1001" actId="20577"/>
          <ac:spMkLst>
            <pc:docMk/>
            <pc:sldMk cId="2027683364" sldId="262"/>
            <ac:spMk id="16" creationId="{01949F70-CD7D-96A8-67F0-3C0B8DB64AD4}"/>
          </ac:spMkLst>
        </pc:spChg>
        <pc:spChg chg="add del mod">
          <ac:chgData name="György Kovács" userId="82c8f0cf-c8bb-42e5-8470-14741fdba240" providerId="ADAL" clId="{4E3DD0CB-ABEA-429D-B46E-434DD6806191}" dt="2022-10-03T15:18:15.767" v="1003" actId="478"/>
          <ac:spMkLst>
            <pc:docMk/>
            <pc:sldMk cId="2027683364" sldId="262"/>
            <ac:spMk id="17" creationId="{8A45EE5F-1B22-4ECD-8250-74701714D857}"/>
          </ac:spMkLst>
        </pc:spChg>
        <pc:spChg chg="add del mod">
          <ac:chgData name="György Kovács" userId="82c8f0cf-c8bb-42e5-8470-14741fdba240" providerId="ADAL" clId="{4E3DD0CB-ABEA-429D-B46E-434DD6806191}" dt="2022-10-03T15:18:15.767" v="1003" actId="478"/>
          <ac:spMkLst>
            <pc:docMk/>
            <pc:sldMk cId="2027683364" sldId="262"/>
            <ac:spMk id="18" creationId="{06E51CBA-EF86-37E5-7CA7-85764E173BC7}"/>
          </ac:spMkLst>
        </pc:spChg>
        <pc:spChg chg="add del mod">
          <ac:chgData name="György Kovács" userId="82c8f0cf-c8bb-42e5-8470-14741fdba240" providerId="ADAL" clId="{4E3DD0CB-ABEA-429D-B46E-434DD6806191}" dt="2022-10-03T15:20:13.899" v="1027" actId="478"/>
          <ac:spMkLst>
            <pc:docMk/>
            <pc:sldMk cId="2027683364" sldId="262"/>
            <ac:spMk id="19" creationId="{63441A2D-C473-4EC0-0A5A-071C06310EEE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20" creationId="{2D3F4864-A9A7-5E80-09C5-87C1CEF9D069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21" creationId="{99C96279-FFC0-66BD-AAD6-D2E1B3D918EF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22" creationId="{DE887D21-4245-5F3E-9073-B667E7695C92}"/>
          </ac:spMkLst>
        </pc:spChg>
        <pc:spChg chg="add del mod">
          <ac:chgData name="György Kovács" userId="82c8f0cf-c8bb-42e5-8470-14741fdba240" providerId="ADAL" clId="{4E3DD0CB-ABEA-429D-B46E-434DD6806191}" dt="2022-10-03T15:20:15.073" v="1029" actId="478"/>
          <ac:spMkLst>
            <pc:docMk/>
            <pc:sldMk cId="2027683364" sldId="262"/>
            <ac:spMk id="23" creationId="{27D6F911-37D5-2C72-04D7-5C06A6FD79DC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24" creationId="{97D0A700-9129-61C2-3378-B32B030C6A8A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25" creationId="{F72E50C4-8A17-930A-D3C3-68DE9EED5A87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26" creationId="{8D71544D-1C25-629D-A22E-5053BD46B8FE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27" creationId="{2C61F3DF-9294-7B4D-48FA-8EADE1B9F945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28" creationId="{9C130539-1E49-3C54-724B-09682A93CCF8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29" creationId="{AFF7802F-FD1E-5C9A-2B71-35C0AA869945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0" creationId="{15AD0ABA-F066-0327-5FC9-90B91C9F2881}"/>
          </ac:spMkLst>
        </pc:spChg>
        <pc:spChg chg="add del mod">
          <ac:chgData name="György Kovács" userId="82c8f0cf-c8bb-42e5-8470-14741fdba240" providerId="ADAL" clId="{4E3DD0CB-ABEA-429D-B46E-434DD6806191}" dt="2022-10-03T15:21:05.715" v="1058" actId="478"/>
          <ac:spMkLst>
            <pc:docMk/>
            <pc:sldMk cId="2027683364" sldId="262"/>
            <ac:spMk id="31" creationId="{EFFAEAD4-0C5B-BC94-8CC6-ACCE039725FC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2" creationId="{FB838E9A-5681-7170-CE12-0CDD9AEFF4FA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3" creationId="{34946157-120A-990B-0430-50407CDB44F1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4" creationId="{74772E58-0814-4982-2BEA-BC69421D52F2}"/>
          </ac:spMkLst>
        </pc:spChg>
        <pc:spChg chg="add del mod">
          <ac:chgData name="György Kovács" userId="82c8f0cf-c8bb-42e5-8470-14741fdba240" providerId="ADAL" clId="{4E3DD0CB-ABEA-429D-B46E-434DD6806191}" dt="2022-10-03T15:22:18.899" v="1093" actId="478"/>
          <ac:spMkLst>
            <pc:docMk/>
            <pc:sldMk cId="2027683364" sldId="262"/>
            <ac:spMk id="35" creationId="{BBCEB35D-A275-416F-035B-564140D0815D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6" creationId="{EC127B0B-B732-D5A8-A412-F21AE2FC8D28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7" creationId="{1F3A223B-E092-70DC-8629-6FB7497AD60D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38" creationId="{DAC3B64B-BFD7-90F5-A910-EC67754127A4}"/>
          </ac:spMkLst>
        </pc:spChg>
        <pc:spChg chg="add del mod">
          <ac:chgData name="György Kovács" userId="82c8f0cf-c8bb-42e5-8470-14741fdba240" providerId="ADAL" clId="{4E3DD0CB-ABEA-429D-B46E-434DD6806191}" dt="2022-10-03T15:20:16.591" v="1030" actId="478"/>
          <ac:spMkLst>
            <pc:docMk/>
            <pc:sldMk cId="2027683364" sldId="262"/>
            <ac:spMk id="39" creationId="{2EFCE32C-CAE5-C096-C01A-F969C9F48B7F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40" creationId="{3DBA216B-A58A-2F88-B74A-41C1EEF5C09F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41" creationId="{EA75B710-53F0-F5EC-6918-A36E13A9F098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42" creationId="{4888C2F1-ED44-C790-EA53-758A9CDCE7A6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43" creationId="{63B77AC9-63CC-2642-7E4B-4ED408150883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44" creationId="{BF6220E1-775F-429A-6166-0A22D66561E6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45" creationId="{61AE7B44-6BF3-56D4-44A2-0525C8DCD70E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46" creationId="{3D6B9032-74B4-CB65-E2D5-00D72E7D2FEE}"/>
          </ac:spMkLst>
        </pc:spChg>
        <pc:spChg chg="add mod">
          <ac:chgData name="György Kovács" userId="82c8f0cf-c8bb-42e5-8470-14741fdba240" providerId="ADAL" clId="{4E3DD0CB-ABEA-429D-B46E-434DD6806191}" dt="2022-10-03T15:21:50.900" v="1082" actId="1076"/>
          <ac:spMkLst>
            <pc:docMk/>
            <pc:sldMk cId="2027683364" sldId="262"/>
            <ac:spMk id="47" creationId="{1CBFA00F-C603-35D4-B2F7-D6FE3798DC27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48" creationId="{9EA7FE0B-5290-8355-E550-8EEF302B3FA0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49" creationId="{9846ECD7-DB18-2160-E6FB-99DF75528939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50" creationId="{AE66E99B-A27B-46F3-6DCC-B4D9E9C7EF55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1" creationId="{89AA1F85-DD09-C3B5-9DC1-D0A62E42123A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2" creationId="{DA36F039-8455-15B1-7670-DAC56ADCA999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3" creationId="{079CA5B1-D10F-0B59-E7DC-66DFBC3C56CC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4" creationId="{4A51A8F2-ACB0-2867-EBE9-7E9032F1BB66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5" creationId="{C507364D-88A3-D030-F4CD-4F7947377659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6" creationId="{25DCCBAA-450B-7B01-08FF-0C66F6E61634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57" creationId="{B00A1BF0-3B7C-3A97-D8E6-B875CEB4DD1E}"/>
          </ac:spMkLst>
        </pc:spChg>
        <pc:spChg chg="add del mod">
          <ac:chgData name="György Kovács" userId="82c8f0cf-c8bb-42e5-8470-14741fdba240" providerId="ADAL" clId="{4E3DD0CB-ABEA-429D-B46E-434DD6806191}" dt="2022-10-03T15:24:56.183" v="1165" actId="478"/>
          <ac:spMkLst>
            <pc:docMk/>
            <pc:sldMk cId="2027683364" sldId="262"/>
            <ac:spMk id="58" creationId="{CF5A5B45-C211-765E-3F5A-E797887C47E7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59" creationId="{AEEF9B10-4748-C125-A873-CEFCC8E43FBE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60" creationId="{A25C50A9-68E4-5C70-BA2F-07A3C736C5C2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61" creationId="{4C3707BD-E2D2-15DD-BDD0-46E7ADC1E617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62" creationId="{EEC38938-90B6-24A2-9961-DD53DE415C92}"/>
          </ac:spMkLst>
        </pc:spChg>
        <pc:spChg chg="add mod">
          <ac:chgData name="György Kovács" userId="82c8f0cf-c8bb-42e5-8470-14741fdba240" providerId="ADAL" clId="{4E3DD0CB-ABEA-429D-B46E-434DD6806191}" dt="2022-10-03T15:26:13.265" v="1192" actId="1076"/>
          <ac:spMkLst>
            <pc:docMk/>
            <pc:sldMk cId="2027683364" sldId="262"/>
            <ac:spMk id="63" creationId="{EDF53007-0F7E-1432-5B0D-FF6284F709D9}"/>
          </ac:spMkLst>
        </pc:spChg>
        <pc:spChg chg="add del mod">
          <ac:chgData name="György Kovács" userId="82c8f0cf-c8bb-42e5-8470-14741fdba240" providerId="ADAL" clId="{4E3DD0CB-ABEA-429D-B46E-434DD6806191}" dt="2022-10-03T15:26:16.226" v="1194" actId="478"/>
          <ac:spMkLst>
            <pc:docMk/>
            <pc:sldMk cId="2027683364" sldId="262"/>
            <ac:spMk id="64" creationId="{D90580E3-4083-063B-46DC-EFB09E8E7B82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65" creationId="{746A8277-DA3A-F5DD-6815-2C37FC9AF308}"/>
          </ac:spMkLst>
        </pc:spChg>
        <pc:spChg chg="add del mod">
          <ac:chgData name="György Kovács" userId="82c8f0cf-c8bb-42e5-8470-14741fdba240" providerId="ADAL" clId="{4E3DD0CB-ABEA-429D-B46E-434DD6806191}" dt="2022-10-03T15:45:55.648" v="1443" actId="478"/>
          <ac:spMkLst>
            <pc:docMk/>
            <pc:sldMk cId="2027683364" sldId="262"/>
            <ac:spMk id="66" creationId="{341CBE93-7B14-93BA-E389-E5292A3CB994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67" creationId="{6961741E-5F8D-0321-9C2F-E10BADA700D8}"/>
          </ac:spMkLst>
        </pc:spChg>
        <pc:spChg chg="add del mod">
          <ac:chgData name="György Kovács" userId="82c8f0cf-c8bb-42e5-8470-14741fdba240" providerId="ADAL" clId="{4E3DD0CB-ABEA-429D-B46E-434DD6806191}" dt="2022-10-03T15:45:49.833" v="1440" actId="478"/>
          <ac:spMkLst>
            <pc:docMk/>
            <pc:sldMk cId="2027683364" sldId="262"/>
            <ac:spMk id="68" creationId="{B15D15CA-A922-3117-2F7A-30C8208F3A7B}"/>
          </ac:spMkLst>
        </pc:spChg>
        <pc:spChg chg="add del mod">
          <ac:chgData name="György Kovács" userId="82c8f0cf-c8bb-42e5-8470-14741fdba240" providerId="ADAL" clId="{4E3DD0CB-ABEA-429D-B46E-434DD6806191}" dt="2022-10-03T15:26:41.847" v="1205" actId="478"/>
          <ac:spMkLst>
            <pc:docMk/>
            <pc:sldMk cId="2027683364" sldId="262"/>
            <ac:spMk id="69" creationId="{4DF2546A-1885-ED3C-FAA4-07988F208562}"/>
          </ac:spMkLst>
        </pc:spChg>
        <pc:spChg chg="add del mod">
          <ac:chgData name="György Kovács" userId="82c8f0cf-c8bb-42e5-8470-14741fdba240" providerId="ADAL" clId="{4E3DD0CB-ABEA-429D-B46E-434DD6806191}" dt="2022-10-03T15:33:11.445" v="1284" actId="478"/>
          <ac:spMkLst>
            <pc:docMk/>
            <pc:sldMk cId="2027683364" sldId="262"/>
            <ac:spMk id="71" creationId="{B57719B9-6C6B-DDAC-7895-C129B9BCE1D4}"/>
          </ac:spMkLst>
        </pc:spChg>
        <pc:spChg chg="add del mod">
          <ac:chgData name="György Kovács" userId="82c8f0cf-c8bb-42e5-8470-14741fdba240" providerId="ADAL" clId="{4E3DD0CB-ABEA-429D-B46E-434DD6806191}" dt="2022-10-03T15:33:13.835" v="1285" actId="478"/>
          <ac:spMkLst>
            <pc:docMk/>
            <pc:sldMk cId="2027683364" sldId="262"/>
            <ac:spMk id="72" creationId="{27CC724B-2996-A340-188B-36341BFCE49C}"/>
          </ac:spMkLst>
        </pc:spChg>
        <pc:spChg chg="add del mod">
          <ac:chgData name="György Kovács" userId="82c8f0cf-c8bb-42e5-8470-14741fdba240" providerId="ADAL" clId="{4E3DD0CB-ABEA-429D-B46E-434DD6806191}" dt="2022-10-03T15:33:16.477" v="1286" actId="478"/>
          <ac:spMkLst>
            <pc:docMk/>
            <pc:sldMk cId="2027683364" sldId="262"/>
            <ac:spMk id="73" creationId="{A9588160-3B12-58E8-FFBA-A1EE2C64B9A0}"/>
          </ac:spMkLst>
        </pc:spChg>
        <pc:graphicFrameChg chg="add mod modGraphic">
          <ac:chgData name="György Kovács" userId="82c8f0cf-c8bb-42e5-8470-14741fdba240" providerId="ADAL" clId="{4E3DD0CB-ABEA-429D-B46E-434DD6806191}" dt="2022-10-03T15:30:12.914" v="1273" actId="1076"/>
          <ac:graphicFrameMkLst>
            <pc:docMk/>
            <pc:sldMk cId="2027683364" sldId="262"/>
            <ac:graphicFrameMk id="70" creationId="{25B3565B-54C1-0AD9-4A2C-6F8ECA0205EC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74" creationId="{02226AE6-E9B6-E687-2804-EAEAAA8B54D9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75" creationId="{9F1EE648-040E-A6EF-A937-274BB7140CAD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76" creationId="{27F21D03-0F5B-4092-FC32-4D2EE09CB5DD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77" creationId="{BD14298F-F324-439B-EEBF-A97CE65A15D3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78" creationId="{70C6F931-683F-408E-A2CC-D8CB8FB08FBA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79" creationId="{35498A95-AF5F-F1A3-359D-7D1660350664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0" creationId="{87BFC74D-D6D2-FB07-F7D0-2CEF8168BDC9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1" creationId="{05B2F306-52A4-9108-461F-BA573C5F5B9B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2" creationId="{0BC48B26-86A1-4E7A-F290-765072B9352C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3" creationId="{BA2289F4-553F-2073-242E-6CA396D4779A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4" creationId="{805429C8-8C5B-CE72-77A0-B78F47A6E2C7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5" creationId="{268405EE-2966-C76C-6B23-5EAE18A31932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6" creationId="{24F6FAEC-A892-CD70-9EA3-81F7055BF178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7" creationId="{31422EA4-9C8E-39CA-DBF0-8C0CFF77DDB4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8" creationId="{3D96A6E6-30E0-644F-4180-7304899F0BA5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89" creationId="{45C7D730-82CB-DF67-4FC6-DF7B1BEBCE93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90" creationId="{543C4A8B-E4F5-DF95-13A1-9255A4A90C59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91" creationId="{FC633C37-6440-1EF0-E453-32AB7CC80E71}"/>
          </ac:graphicFrameMkLst>
        </pc:graphicFrameChg>
        <pc:graphicFrameChg chg="add del mod modGraphic">
          <ac:chgData name="György Kovács" userId="82c8f0cf-c8bb-42e5-8470-14741fdba240" providerId="ADAL" clId="{4E3DD0CB-ABEA-429D-B46E-434DD6806191}" dt="2022-10-03T15:45:49.833" v="1440" actId="478"/>
          <ac:graphicFrameMkLst>
            <pc:docMk/>
            <pc:sldMk cId="2027683364" sldId="262"/>
            <ac:graphicFrameMk id="92" creationId="{5DD4602B-A665-A2AC-AD3C-CC6BE258C2DF}"/>
          </ac:graphicFrameMkLst>
        </pc:graphicFrameChg>
      </pc:sldChg>
      <pc:sldChg chg="addSp delSp modSp mod modClrScheme chgLayout">
        <pc:chgData name="György Kovács" userId="82c8f0cf-c8bb-42e5-8470-14741fdba240" providerId="ADAL" clId="{4E3DD0CB-ABEA-429D-B46E-434DD6806191}" dt="2022-10-03T20:53:09.139" v="3208" actId="20577"/>
        <pc:sldMkLst>
          <pc:docMk/>
          <pc:sldMk cId="690275199" sldId="263"/>
        </pc:sldMkLst>
        <pc:spChg chg="add mod ord">
          <ac:chgData name="György Kovács" userId="82c8f0cf-c8bb-42e5-8470-14741fdba240" providerId="ADAL" clId="{4E3DD0CB-ABEA-429D-B46E-434DD6806191}" dt="2022-10-03T14:58:57.320" v="451" actId="20577"/>
          <ac:spMkLst>
            <pc:docMk/>
            <pc:sldMk cId="690275199" sldId="263"/>
            <ac:spMk id="2" creationId="{7CB7833C-C43A-0A24-20C3-4959730D8949}"/>
          </ac:spMkLst>
        </pc:spChg>
        <pc:spChg chg="add del mod ord">
          <ac:chgData name="György Kovács" userId="82c8f0cf-c8bb-42e5-8470-14741fdba240" providerId="ADAL" clId="{4E3DD0CB-ABEA-429D-B46E-434DD6806191}" dt="2022-10-03T15:05:07.003" v="452" actId="3680"/>
          <ac:spMkLst>
            <pc:docMk/>
            <pc:sldMk cId="690275199" sldId="263"/>
            <ac:spMk id="3" creationId="{ABE676B1-DF51-A380-A52E-13A2D3668833}"/>
          </ac:spMkLst>
        </pc:spChg>
        <pc:spChg chg="del mod ord">
          <ac:chgData name="György Kovács" userId="82c8f0cf-c8bb-42e5-8470-14741fdba240" providerId="ADAL" clId="{4E3DD0CB-ABEA-429D-B46E-434DD6806191}" dt="2022-10-03T14:56:48.121" v="416" actId="700"/>
          <ac:spMkLst>
            <pc:docMk/>
            <pc:sldMk cId="690275199" sldId="263"/>
            <ac:spMk id="7" creationId="{00000000-0000-0000-0000-000000000000}"/>
          </ac:spMkLst>
        </pc:spChg>
        <pc:spChg chg="del mod ord">
          <ac:chgData name="György Kovács" userId="82c8f0cf-c8bb-42e5-8470-14741fdba240" providerId="ADAL" clId="{4E3DD0CB-ABEA-429D-B46E-434DD6806191}" dt="2022-10-03T14:56:48.121" v="416" actId="700"/>
          <ac:spMkLst>
            <pc:docMk/>
            <pc:sldMk cId="690275199" sldId="263"/>
            <ac:spMk id="8" creationId="{00000000-0000-0000-0000-000000000000}"/>
          </ac:spMkLst>
        </pc:spChg>
        <pc:spChg chg="del">
          <ac:chgData name="György Kovács" userId="82c8f0cf-c8bb-42e5-8470-14741fdba240" providerId="ADAL" clId="{4E3DD0CB-ABEA-429D-B46E-434DD6806191}" dt="2022-10-03T14:56:48.121" v="416" actId="700"/>
          <ac:spMkLst>
            <pc:docMk/>
            <pc:sldMk cId="690275199" sldId="263"/>
            <ac:spMk id="9" creationId="{00000000-0000-0000-0000-000000000000}"/>
          </ac:spMkLst>
        </pc:spChg>
        <pc:graphicFrameChg chg="add mod ord modGraphic">
          <ac:chgData name="György Kovács" userId="82c8f0cf-c8bb-42e5-8470-14741fdba240" providerId="ADAL" clId="{4E3DD0CB-ABEA-429D-B46E-434DD6806191}" dt="2022-10-03T20:53:09.139" v="3208" actId="20577"/>
          <ac:graphicFrameMkLst>
            <pc:docMk/>
            <pc:sldMk cId="690275199" sldId="263"/>
            <ac:graphicFrameMk id="4" creationId="{C10D8842-11C1-7178-A582-2EC70EF620F4}"/>
          </ac:graphicFrameMkLst>
        </pc:graphicFrameChg>
      </pc:sldChg>
      <pc:sldChg chg="addSp delSp modSp mod modClrScheme modAnim chgLayout">
        <pc:chgData name="György Kovács" userId="82c8f0cf-c8bb-42e5-8470-14741fdba240" providerId="ADAL" clId="{4E3DD0CB-ABEA-429D-B46E-434DD6806191}" dt="2022-10-03T14:57:10.828" v="417"/>
        <pc:sldMkLst>
          <pc:docMk/>
          <pc:sldMk cId="211680839" sldId="264"/>
        </pc:sldMkLst>
        <pc:spChg chg="add mod ord">
          <ac:chgData name="György Kovács" userId="82c8f0cf-c8bb-42e5-8470-14741fdba240" providerId="ADAL" clId="{4E3DD0CB-ABEA-429D-B46E-434DD6806191}" dt="2022-10-03T14:42:23.518" v="137" actId="20577"/>
          <ac:spMkLst>
            <pc:docMk/>
            <pc:sldMk cId="211680839" sldId="264"/>
            <ac:spMk id="2" creationId="{AF75913D-1106-0F44-C32E-163B9D3F4AFC}"/>
          </ac:spMkLst>
        </pc:spChg>
        <pc:spChg chg="add mod ord">
          <ac:chgData name="György Kovács" userId="82c8f0cf-c8bb-42e5-8470-14741fdba240" providerId="ADAL" clId="{4E3DD0CB-ABEA-429D-B46E-434DD6806191}" dt="2022-10-03T14:45:19.664" v="212" actId="14100"/>
          <ac:spMkLst>
            <pc:docMk/>
            <pc:sldMk cId="211680839" sldId="264"/>
            <ac:spMk id="3" creationId="{7146793E-C67F-4C6C-D71F-B2230C574B3B}"/>
          </ac:spMkLst>
        </pc:spChg>
        <pc:spChg chg="del mod ord">
          <ac:chgData name="György Kovács" userId="82c8f0cf-c8bb-42e5-8470-14741fdba240" providerId="ADAL" clId="{4E3DD0CB-ABEA-429D-B46E-434DD6806191}" dt="2022-10-03T14:37:09.528" v="123" actId="700"/>
          <ac:spMkLst>
            <pc:docMk/>
            <pc:sldMk cId="211680839" sldId="264"/>
            <ac:spMk id="4" creationId="{00000000-0000-0000-0000-000000000000}"/>
          </ac:spMkLst>
        </pc:spChg>
        <pc:spChg chg="del mod ord">
          <ac:chgData name="György Kovács" userId="82c8f0cf-c8bb-42e5-8470-14741fdba240" providerId="ADAL" clId="{4E3DD0CB-ABEA-429D-B46E-434DD6806191}" dt="2022-10-03T14:37:09.528" v="123" actId="700"/>
          <ac:spMkLst>
            <pc:docMk/>
            <pc:sldMk cId="211680839" sldId="264"/>
            <ac:spMk id="5" creationId="{00000000-0000-0000-0000-000000000000}"/>
          </ac:spMkLst>
        </pc:spChg>
        <pc:spChg chg="del">
          <ac:chgData name="György Kovács" userId="82c8f0cf-c8bb-42e5-8470-14741fdba240" providerId="ADAL" clId="{4E3DD0CB-ABEA-429D-B46E-434DD6806191}" dt="2022-10-03T14:37:09.528" v="123" actId="700"/>
          <ac:spMkLst>
            <pc:docMk/>
            <pc:sldMk cId="211680839" sldId="264"/>
            <ac:spMk id="6" creationId="{00000000-0000-0000-0000-000000000000}"/>
          </ac:spMkLst>
        </pc:spChg>
        <pc:spChg chg="add mod">
          <ac:chgData name="György Kovács" userId="82c8f0cf-c8bb-42e5-8470-14741fdba240" providerId="ADAL" clId="{4E3DD0CB-ABEA-429D-B46E-434DD6806191}" dt="2022-10-03T14:53:55.315" v="360" actId="14100"/>
          <ac:spMkLst>
            <pc:docMk/>
            <pc:sldMk cId="211680839" sldId="264"/>
            <ac:spMk id="7" creationId="{1D63CA38-2498-1ED2-B29B-A6C4656F3268}"/>
          </ac:spMkLst>
        </pc:spChg>
        <pc:spChg chg="add mod">
          <ac:chgData name="György Kovács" userId="82c8f0cf-c8bb-42e5-8470-14741fdba240" providerId="ADAL" clId="{4E3DD0CB-ABEA-429D-B46E-434DD6806191}" dt="2022-10-03T14:49:38.935" v="318" actId="14100"/>
          <ac:spMkLst>
            <pc:docMk/>
            <pc:sldMk cId="211680839" sldId="264"/>
            <ac:spMk id="8" creationId="{6B0839E8-A616-0E20-372D-5B635AFFB30D}"/>
          </ac:spMkLst>
        </pc:spChg>
        <pc:spChg chg="add mod">
          <ac:chgData name="György Kovács" userId="82c8f0cf-c8bb-42e5-8470-14741fdba240" providerId="ADAL" clId="{4E3DD0CB-ABEA-429D-B46E-434DD6806191}" dt="2022-10-03T14:49:43.496" v="320" actId="14100"/>
          <ac:spMkLst>
            <pc:docMk/>
            <pc:sldMk cId="211680839" sldId="264"/>
            <ac:spMk id="9" creationId="{D7483983-D6D2-6055-F202-EA572D8EAD4B}"/>
          </ac:spMkLst>
        </pc:spChg>
        <pc:spChg chg="add mod">
          <ac:chgData name="György Kovács" userId="82c8f0cf-c8bb-42e5-8470-14741fdba240" providerId="ADAL" clId="{4E3DD0CB-ABEA-429D-B46E-434DD6806191}" dt="2022-10-03T14:49:52.511" v="321" actId="14100"/>
          <ac:spMkLst>
            <pc:docMk/>
            <pc:sldMk cId="211680839" sldId="264"/>
            <ac:spMk id="10" creationId="{4F393A7E-71AD-1A20-FA47-57EC7120CD33}"/>
          </ac:spMkLst>
        </pc:spChg>
        <pc:spChg chg="add mod">
          <ac:chgData name="György Kovács" userId="82c8f0cf-c8bb-42e5-8470-14741fdba240" providerId="ADAL" clId="{4E3DD0CB-ABEA-429D-B46E-434DD6806191}" dt="2022-10-03T14:48:57.654" v="307" actId="14100"/>
          <ac:spMkLst>
            <pc:docMk/>
            <pc:sldMk cId="211680839" sldId="264"/>
            <ac:spMk id="11" creationId="{B2E3070E-64FD-8135-062A-FC828E184B0D}"/>
          </ac:spMkLst>
        </pc:spChg>
        <pc:spChg chg="add mod">
          <ac:chgData name="György Kovács" userId="82c8f0cf-c8bb-42e5-8470-14741fdba240" providerId="ADAL" clId="{4E3DD0CB-ABEA-429D-B46E-434DD6806191}" dt="2022-10-03T14:46:49.817" v="270" actId="14100"/>
          <ac:spMkLst>
            <pc:docMk/>
            <pc:sldMk cId="211680839" sldId="264"/>
            <ac:spMk id="12" creationId="{5E398129-F0B6-40B9-218B-8D74EF433858}"/>
          </ac:spMkLst>
        </pc:spChg>
        <pc:spChg chg="add mod">
          <ac:chgData name="György Kovács" userId="82c8f0cf-c8bb-42e5-8470-14741fdba240" providerId="ADAL" clId="{4E3DD0CB-ABEA-429D-B46E-434DD6806191}" dt="2022-10-03T14:46:19.880" v="260" actId="1076"/>
          <ac:spMkLst>
            <pc:docMk/>
            <pc:sldMk cId="211680839" sldId="264"/>
            <ac:spMk id="13" creationId="{48C77836-D170-556E-96F0-70DB23376052}"/>
          </ac:spMkLst>
        </pc:spChg>
        <pc:spChg chg="add mod">
          <ac:chgData name="György Kovács" userId="82c8f0cf-c8bb-42e5-8470-14741fdba240" providerId="ADAL" clId="{4E3DD0CB-ABEA-429D-B46E-434DD6806191}" dt="2022-10-03T14:49:02.943" v="311" actId="20577"/>
          <ac:spMkLst>
            <pc:docMk/>
            <pc:sldMk cId="211680839" sldId="264"/>
            <ac:spMk id="14" creationId="{C1FF7F62-2DBA-7127-B139-F6493AC382D6}"/>
          </ac:spMkLst>
        </pc:spChg>
        <pc:spChg chg="add mod">
          <ac:chgData name="György Kovács" userId="82c8f0cf-c8bb-42e5-8470-14741fdba240" providerId="ADAL" clId="{4E3DD0CB-ABEA-429D-B46E-434DD6806191}" dt="2022-10-03T14:55:41.267" v="402" actId="20577"/>
          <ac:spMkLst>
            <pc:docMk/>
            <pc:sldMk cId="211680839" sldId="264"/>
            <ac:spMk id="15" creationId="{E11321BD-6670-8B2A-19BF-30251B1F1042}"/>
          </ac:spMkLst>
        </pc:spChg>
        <pc:spChg chg="add mod">
          <ac:chgData name="György Kovács" userId="82c8f0cf-c8bb-42e5-8470-14741fdba240" providerId="ADAL" clId="{4E3DD0CB-ABEA-429D-B46E-434DD6806191}" dt="2022-10-03T14:53:00.180" v="356" actId="207"/>
          <ac:spMkLst>
            <pc:docMk/>
            <pc:sldMk cId="211680839" sldId="264"/>
            <ac:spMk id="16" creationId="{18695BA5-B58C-14D7-86EF-17EF8A16163D}"/>
          </ac:spMkLst>
        </pc:spChg>
        <pc:spChg chg="add mod">
          <ac:chgData name="György Kovács" userId="82c8f0cf-c8bb-42e5-8470-14741fdba240" providerId="ADAL" clId="{4E3DD0CB-ABEA-429D-B46E-434DD6806191}" dt="2022-10-03T14:53:05.163" v="357" actId="1076"/>
          <ac:spMkLst>
            <pc:docMk/>
            <pc:sldMk cId="211680839" sldId="264"/>
            <ac:spMk id="17" creationId="{79E79EAC-DA50-38A3-D442-887C5462E959}"/>
          </ac:spMkLst>
        </pc:spChg>
        <pc:spChg chg="add mod">
          <ac:chgData name="György Kovács" userId="82c8f0cf-c8bb-42e5-8470-14741fdba240" providerId="ADAL" clId="{4E3DD0CB-ABEA-429D-B46E-434DD6806191}" dt="2022-10-03T14:52:26.912" v="351" actId="207"/>
          <ac:spMkLst>
            <pc:docMk/>
            <pc:sldMk cId="211680839" sldId="264"/>
            <ac:spMk id="18" creationId="{A85E8104-32FF-0922-3BDC-B5CA1DB37047}"/>
          </ac:spMkLst>
        </pc:spChg>
        <pc:spChg chg="add mod">
          <ac:chgData name="György Kovács" userId="82c8f0cf-c8bb-42e5-8470-14741fdba240" providerId="ADAL" clId="{4E3DD0CB-ABEA-429D-B46E-434DD6806191}" dt="2022-10-03T14:51:52.477" v="346" actId="207"/>
          <ac:spMkLst>
            <pc:docMk/>
            <pc:sldMk cId="211680839" sldId="264"/>
            <ac:spMk id="19" creationId="{D5DCEF45-0552-6663-8A6E-33A730A795DF}"/>
          </ac:spMkLst>
        </pc:spChg>
        <pc:spChg chg="add mod">
          <ac:chgData name="György Kovács" userId="82c8f0cf-c8bb-42e5-8470-14741fdba240" providerId="ADAL" clId="{4E3DD0CB-ABEA-429D-B46E-434DD6806191}" dt="2022-10-03T14:52:19.910" v="350" actId="207"/>
          <ac:spMkLst>
            <pc:docMk/>
            <pc:sldMk cId="211680839" sldId="264"/>
            <ac:spMk id="20" creationId="{CC550279-521B-1E57-68EC-C018F4196F8F}"/>
          </ac:spMkLst>
        </pc:spChg>
        <pc:spChg chg="add mod">
          <ac:chgData name="György Kovács" userId="82c8f0cf-c8bb-42e5-8470-14741fdba240" providerId="ADAL" clId="{4E3DD0CB-ABEA-429D-B46E-434DD6806191}" dt="2022-10-03T14:51:46.604" v="343" actId="207"/>
          <ac:spMkLst>
            <pc:docMk/>
            <pc:sldMk cId="211680839" sldId="264"/>
            <ac:spMk id="21" creationId="{E3A6FC71-A1A6-3B02-3A5B-5C7087792B4E}"/>
          </ac:spMkLst>
        </pc:spChg>
        <pc:spChg chg="add del mod">
          <ac:chgData name="György Kovács" userId="82c8f0cf-c8bb-42e5-8470-14741fdba240" providerId="ADAL" clId="{4E3DD0CB-ABEA-429D-B46E-434DD6806191}" dt="2022-10-03T14:54:47.785" v="376" actId="478"/>
          <ac:spMkLst>
            <pc:docMk/>
            <pc:sldMk cId="211680839" sldId="264"/>
            <ac:spMk id="22" creationId="{B49D1579-642A-CB10-D8F9-0FEC54F77C04}"/>
          </ac:spMkLst>
        </pc:spChg>
        <pc:spChg chg="add del mod">
          <ac:chgData name="György Kovács" userId="82c8f0cf-c8bb-42e5-8470-14741fdba240" providerId="ADAL" clId="{4E3DD0CB-ABEA-429D-B46E-434DD6806191}" dt="2022-10-03T14:54:50.621" v="378" actId="478"/>
          <ac:spMkLst>
            <pc:docMk/>
            <pc:sldMk cId="211680839" sldId="264"/>
            <ac:spMk id="23" creationId="{F140F6BD-274F-0479-7E87-CDD065AAA5E5}"/>
          </ac:spMkLst>
        </pc:spChg>
        <pc:spChg chg="add mod">
          <ac:chgData name="György Kovács" userId="82c8f0cf-c8bb-42e5-8470-14741fdba240" providerId="ADAL" clId="{4E3DD0CB-ABEA-429D-B46E-434DD6806191}" dt="2022-10-03T14:46:56.270" v="271" actId="1076"/>
          <ac:spMkLst>
            <pc:docMk/>
            <pc:sldMk cId="211680839" sldId="264"/>
            <ac:spMk id="24" creationId="{9A7300FD-5BF6-2CA2-CA3E-37DE8D6B8273}"/>
          </ac:spMkLst>
        </pc:spChg>
        <pc:spChg chg="add mod">
          <ac:chgData name="György Kovács" userId="82c8f0cf-c8bb-42e5-8470-14741fdba240" providerId="ADAL" clId="{4E3DD0CB-ABEA-429D-B46E-434DD6806191}" dt="2022-10-03T14:48:18.143" v="297" actId="1076"/>
          <ac:spMkLst>
            <pc:docMk/>
            <pc:sldMk cId="211680839" sldId="264"/>
            <ac:spMk id="25" creationId="{BFDB6D22-4C22-D2B2-9DE5-C7F55D722DCD}"/>
          </ac:spMkLst>
        </pc:spChg>
        <pc:spChg chg="add mod">
          <ac:chgData name="György Kovács" userId="82c8f0cf-c8bb-42e5-8470-14741fdba240" providerId="ADAL" clId="{4E3DD0CB-ABEA-429D-B46E-434DD6806191}" dt="2022-10-03T14:56:05.820" v="405" actId="1076"/>
          <ac:spMkLst>
            <pc:docMk/>
            <pc:sldMk cId="211680839" sldId="264"/>
            <ac:spMk id="26" creationId="{C811BB35-5AF9-DEC8-7A64-21FE3F4B4F29}"/>
          </ac:spMkLst>
        </pc:spChg>
        <pc:spChg chg="add del mod">
          <ac:chgData name="György Kovács" userId="82c8f0cf-c8bb-42e5-8470-14741fdba240" providerId="ADAL" clId="{4E3DD0CB-ABEA-429D-B46E-434DD6806191}" dt="2022-10-03T14:56:38.652" v="415" actId="478"/>
          <ac:spMkLst>
            <pc:docMk/>
            <pc:sldMk cId="211680839" sldId="264"/>
            <ac:spMk id="27" creationId="{115C9D00-0D27-5985-F280-15C4A8DBCC5F}"/>
          </ac:spMkLst>
        </pc:spChg>
        <pc:spChg chg="add mod">
          <ac:chgData name="György Kovács" userId="82c8f0cf-c8bb-42e5-8470-14741fdba240" providerId="ADAL" clId="{4E3DD0CB-ABEA-429D-B46E-434DD6806191}" dt="2022-10-03T14:54:22.499" v="372" actId="1076"/>
          <ac:spMkLst>
            <pc:docMk/>
            <pc:sldMk cId="211680839" sldId="264"/>
            <ac:spMk id="28" creationId="{F02E4B11-8F48-8FA5-38A5-27473C66CFC5}"/>
          </ac:spMkLst>
        </pc:spChg>
        <pc:spChg chg="add mod">
          <ac:chgData name="György Kovács" userId="82c8f0cf-c8bb-42e5-8470-14741fdba240" providerId="ADAL" clId="{4E3DD0CB-ABEA-429D-B46E-434DD6806191}" dt="2022-10-03T14:54:27.100" v="373" actId="1076"/>
          <ac:spMkLst>
            <pc:docMk/>
            <pc:sldMk cId="211680839" sldId="264"/>
            <ac:spMk id="29" creationId="{6A6F25B2-C2C8-EF9B-9871-2C33BF28671F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0" creationId="{26800151-DB65-9D22-985F-F340AED46F2E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1" creationId="{1E84D080-E656-908B-443E-96E380398468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2" creationId="{54DC823B-66FB-5BEB-849D-13CFAC901D1F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3" creationId="{7456471F-56AF-1F33-A26B-F2E52B8C2A3F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4" creationId="{CC2A8286-D83F-6849-E479-30935C8AD273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5" creationId="{EC738251-6BF9-011A-2134-176D4FCB756D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6" creationId="{A027ADFD-EF1A-80BD-CE98-416030487B19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7" creationId="{7CBA2223-7076-D5A9-DEBD-D78D33120A0D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8" creationId="{9E0092C8-2857-A703-55F7-D68B36D53860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39" creationId="{26BD2CEB-F168-1246-68B3-3A6462D5A76D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0" creationId="{F928D4B3-DA58-85DE-D4AA-68D8ED61D588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1" creationId="{6035C107-ABB2-0B62-AAC1-A5989F3F3401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2" creationId="{B9B8FBEC-5048-4E9D-A900-FB13F11F1361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3" creationId="{D37A1540-E3C4-8C47-4AE4-D1E83051EC16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4" creationId="{20AB22DF-C457-20DD-13B2-8333C767F811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5" creationId="{323C2324-E234-58B7-6466-5C12E01617A9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6" creationId="{AC1C7A39-C623-D7AF-D935-3C6B749842ED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7" creationId="{25F42AF2-2619-EDB0-8C11-56BF650694E5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8" creationId="{1269C19B-3B9C-A226-00C3-08A56C697719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49" creationId="{29BD8FE7-A790-6A55-CF27-81B0C1C814FA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50" creationId="{ED88CC79-FD99-612D-FBC0-0A80CCA97285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51" creationId="{3724195B-4933-442C-AC8D-F40E3EA17C6E}"/>
          </ac:spMkLst>
        </pc:spChg>
        <pc:spChg chg="add mod">
          <ac:chgData name="György Kovács" userId="82c8f0cf-c8bb-42e5-8470-14741fdba240" providerId="ADAL" clId="{4E3DD0CB-ABEA-429D-B46E-434DD6806191}" dt="2022-10-03T14:45:40.851" v="223"/>
          <ac:spMkLst>
            <pc:docMk/>
            <pc:sldMk cId="211680839" sldId="264"/>
            <ac:spMk id="52" creationId="{EC525BCD-A868-DFFD-33A8-177D843A0C36}"/>
          </ac:spMkLst>
        </pc:spChg>
        <pc:spChg chg="add mod">
          <ac:chgData name="György Kovács" userId="82c8f0cf-c8bb-42e5-8470-14741fdba240" providerId="ADAL" clId="{4E3DD0CB-ABEA-429D-B46E-434DD6806191}" dt="2022-10-03T14:46:25.877" v="261" actId="14100"/>
          <ac:spMkLst>
            <pc:docMk/>
            <pc:sldMk cId="211680839" sldId="264"/>
            <ac:spMk id="53" creationId="{D35D6A34-BE22-A763-B44D-C679C4DA9570}"/>
          </ac:spMkLst>
        </pc:spChg>
        <pc:spChg chg="add mod">
          <ac:chgData name="György Kovács" userId="82c8f0cf-c8bb-42e5-8470-14741fdba240" providerId="ADAL" clId="{4E3DD0CB-ABEA-429D-B46E-434DD6806191}" dt="2022-10-03T14:48:14.311" v="296" actId="14100"/>
          <ac:spMkLst>
            <pc:docMk/>
            <pc:sldMk cId="211680839" sldId="264"/>
            <ac:spMk id="54" creationId="{8FD8DEF3-4752-C5F3-231B-94A01FFCDC89}"/>
          </ac:spMkLst>
        </pc:spChg>
        <pc:spChg chg="add mod">
          <ac:chgData name="György Kovács" userId="82c8f0cf-c8bb-42e5-8470-14741fdba240" providerId="ADAL" clId="{4E3DD0CB-ABEA-429D-B46E-434DD6806191}" dt="2022-10-03T14:48:24.930" v="304" actId="20577"/>
          <ac:spMkLst>
            <pc:docMk/>
            <pc:sldMk cId="211680839" sldId="264"/>
            <ac:spMk id="55" creationId="{4FCAFFAF-8CC4-E845-FCFD-336A03BB34FD}"/>
          </ac:spMkLst>
        </pc:spChg>
        <pc:spChg chg="add mod">
          <ac:chgData name="György Kovács" userId="82c8f0cf-c8bb-42e5-8470-14741fdba240" providerId="ADAL" clId="{4E3DD0CB-ABEA-429D-B46E-434DD6806191}" dt="2022-10-03T14:47:54.749" v="288" actId="1076"/>
          <ac:spMkLst>
            <pc:docMk/>
            <pc:sldMk cId="211680839" sldId="264"/>
            <ac:spMk id="56" creationId="{6BAE9442-47EE-EC2B-27BF-C14734EF1FD5}"/>
          </ac:spMkLst>
        </pc:spChg>
        <pc:spChg chg="add mod">
          <ac:chgData name="György Kovács" userId="82c8f0cf-c8bb-42e5-8470-14741fdba240" providerId="ADAL" clId="{4E3DD0CB-ABEA-429D-B46E-434DD6806191}" dt="2022-10-03T14:56:11.892" v="408" actId="20577"/>
          <ac:spMkLst>
            <pc:docMk/>
            <pc:sldMk cId="211680839" sldId="264"/>
            <ac:spMk id="57" creationId="{9CCA5FF8-E69B-82C0-370D-C8F490EBD2FA}"/>
          </ac:spMkLst>
        </pc:spChg>
        <pc:spChg chg="add mod">
          <ac:chgData name="György Kovács" userId="82c8f0cf-c8bb-42e5-8470-14741fdba240" providerId="ADAL" clId="{4E3DD0CB-ABEA-429D-B46E-434DD6806191}" dt="2022-10-03T14:52:32.762" v="352" actId="207"/>
          <ac:spMkLst>
            <pc:docMk/>
            <pc:sldMk cId="211680839" sldId="264"/>
            <ac:spMk id="58" creationId="{A6CA53D9-2453-9C32-B817-AC8389FCA136}"/>
          </ac:spMkLst>
        </pc:spChg>
        <pc:spChg chg="add mod">
          <ac:chgData name="György Kovács" userId="82c8f0cf-c8bb-42e5-8470-14741fdba240" providerId="ADAL" clId="{4E3DD0CB-ABEA-429D-B46E-434DD6806191}" dt="2022-10-03T14:51:58.940" v="348" actId="207"/>
          <ac:spMkLst>
            <pc:docMk/>
            <pc:sldMk cId="211680839" sldId="264"/>
            <ac:spMk id="59" creationId="{B257C9C5-5469-69F3-BB74-7708CD5115E8}"/>
          </ac:spMkLst>
        </pc:spChg>
        <pc:spChg chg="add mod">
          <ac:chgData name="György Kovács" userId="82c8f0cf-c8bb-42e5-8470-14741fdba240" providerId="ADAL" clId="{4E3DD0CB-ABEA-429D-B46E-434DD6806191}" dt="2022-10-03T14:55:04.291" v="380" actId="1076"/>
          <ac:spMkLst>
            <pc:docMk/>
            <pc:sldMk cId="211680839" sldId="264"/>
            <ac:spMk id="60" creationId="{55351D5A-2198-331C-3FB1-B3001BBFEA9D}"/>
          </ac:spMkLst>
        </pc:spChg>
        <pc:spChg chg="add mod">
          <ac:chgData name="György Kovács" userId="82c8f0cf-c8bb-42e5-8470-14741fdba240" providerId="ADAL" clId="{4E3DD0CB-ABEA-429D-B46E-434DD6806191}" dt="2022-10-03T14:55:04.291" v="380" actId="1076"/>
          <ac:spMkLst>
            <pc:docMk/>
            <pc:sldMk cId="211680839" sldId="264"/>
            <ac:spMk id="61" creationId="{06C7FF38-C5E6-80CB-BF44-E4D02B055B67}"/>
          </ac:spMkLst>
        </pc:spChg>
        <pc:spChg chg="add mod">
          <ac:chgData name="György Kovács" userId="82c8f0cf-c8bb-42e5-8470-14741fdba240" providerId="ADAL" clId="{4E3DD0CB-ABEA-429D-B46E-434DD6806191}" dt="2022-10-03T14:56:08.038" v="406" actId="14100"/>
          <ac:spMkLst>
            <pc:docMk/>
            <pc:sldMk cId="211680839" sldId="264"/>
            <ac:spMk id="62" creationId="{B00C726F-78F7-64CF-C602-B34A2DEC99CF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3" creationId="{63C98C88-F92E-E1E0-91BD-F38FDBE511F9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4" creationId="{E468F312-DBA0-B8CA-4A30-5A778E3FAD9A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5" creationId="{0FCCE5FD-C84D-0C7B-BAD8-44081F74AE1A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6" creationId="{DE93FD8C-DC26-935A-9A42-6FF500B3D22F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7" creationId="{E2A46BA9-99B8-970B-671F-3CB771542DA8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8" creationId="{E0BF30BD-5DCD-B0C6-CF2B-4CFE32B5189B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69" creationId="{EC5F805C-D68F-571F-5E45-8CE9389CC162}"/>
          </ac:spMkLst>
        </pc:spChg>
        <pc:spChg chg="add mod">
          <ac:chgData name="György Kovács" userId="82c8f0cf-c8bb-42e5-8470-14741fdba240" providerId="ADAL" clId="{4E3DD0CB-ABEA-429D-B46E-434DD6806191}" dt="2022-10-03T14:56:25.420" v="412" actId="20577"/>
          <ac:spMkLst>
            <pc:docMk/>
            <pc:sldMk cId="211680839" sldId="264"/>
            <ac:spMk id="70" creationId="{FFCA8BCE-CD0E-11EC-F0E4-B1A2551E6F0F}"/>
          </ac:spMkLst>
        </pc:spChg>
        <pc:spChg chg="add mod">
          <ac:chgData name="György Kovács" userId="82c8f0cf-c8bb-42e5-8470-14741fdba240" providerId="ADAL" clId="{4E3DD0CB-ABEA-429D-B46E-434DD6806191}" dt="2022-10-03T14:56:27.829" v="414" actId="20577"/>
          <ac:spMkLst>
            <pc:docMk/>
            <pc:sldMk cId="211680839" sldId="264"/>
            <ac:spMk id="71" creationId="{C2671345-1497-C9D9-CFC9-E367368010F9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72" creationId="{83465415-8C44-01F4-E846-A510A3FC9A4E}"/>
          </ac:spMkLst>
        </pc:spChg>
        <pc:spChg chg="add mod">
          <ac:chgData name="György Kovács" userId="82c8f0cf-c8bb-42e5-8470-14741fdba240" providerId="ADAL" clId="{4E3DD0CB-ABEA-429D-B46E-434DD6806191}" dt="2022-10-03T14:56:02.254" v="404" actId="1076"/>
          <ac:spMkLst>
            <pc:docMk/>
            <pc:sldMk cId="211680839" sldId="264"/>
            <ac:spMk id="73" creationId="{E479CC79-4811-9C6C-01A0-EFD9C2E8D12A}"/>
          </ac:spMkLst>
        </pc:spChg>
      </pc:sldChg>
      <pc:sldChg chg="delSp modSp add del mod modAnim">
        <pc:chgData name="György Kovács" userId="82c8f0cf-c8bb-42e5-8470-14741fdba240" providerId="ADAL" clId="{4E3DD0CB-ABEA-429D-B46E-434DD6806191}" dt="2022-10-03T19:57:31.829" v="2728" actId="47"/>
        <pc:sldMkLst>
          <pc:docMk/>
          <pc:sldMk cId="2597733384" sldId="266"/>
        </pc:sldMkLst>
        <pc:spChg chg="mod">
          <ac:chgData name="György Kovács" userId="82c8f0cf-c8bb-42e5-8470-14741fdba240" providerId="ADAL" clId="{4E3DD0CB-ABEA-429D-B46E-434DD6806191}" dt="2022-10-03T17:32:30.096" v="1534" actId="20577"/>
          <ac:spMkLst>
            <pc:docMk/>
            <pc:sldMk cId="2597733384" sldId="266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74" creationId="{02226AE6-E9B6-E687-2804-EAEAAA8B54D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75" creationId="{9F1EE648-040E-A6EF-A937-274BB7140CAD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76" creationId="{27F21D03-0F5B-4092-FC32-4D2EE09CB5DD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2.934" v="1449" actId="478"/>
          <ac:graphicFrameMkLst>
            <pc:docMk/>
            <pc:sldMk cId="2597733384" sldId="266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4" creationId="{805429C8-8C5B-CE72-77A0-B78F47A6E2C7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47.541" v="1450" actId="478"/>
          <ac:graphicFrameMkLst>
            <pc:docMk/>
            <pc:sldMk cId="2597733384" sldId="266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25.287" v="2727" actId="47"/>
        <pc:sldMkLst>
          <pc:docMk/>
          <pc:sldMk cId="1910989466" sldId="267"/>
        </pc:sldMkLst>
        <pc:spChg chg="mod">
          <ac:chgData name="György Kovács" userId="82c8f0cf-c8bb-42e5-8470-14741fdba240" providerId="ADAL" clId="{4E3DD0CB-ABEA-429D-B46E-434DD6806191}" dt="2022-10-03T17:32:25.120" v="1533" actId="20577"/>
          <ac:spMkLst>
            <pc:docMk/>
            <pc:sldMk cId="1910989466" sldId="267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6:54.605" v="1451" actId="478"/>
          <ac:graphicFrameMkLst>
            <pc:docMk/>
            <pc:sldMk cId="1910989466" sldId="267"/>
            <ac:graphicFrameMk id="76" creationId="{27F21D03-0F5B-4092-FC32-4D2EE09CB5DD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4.605" v="1451" actId="478"/>
          <ac:graphicFrameMkLst>
            <pc:docMk/>
            <pc:sldMk cId="1910989466" sldId="267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4.605" v="1451" actId="478"/>
          <ac:graphicFrameMkLst>
            <pc:docMk/>
            <pc:sldMk cId="1910989466" sldId="267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4.605" v="1451" actId="478"/>
          <ac:graphicFrameMkLst>
            <pc:docMk/>
            <pc:sldMk cId="1910989466" sldId="267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4.605" v="1451" actId="478"/>
          <ac:graphicFrameMkLst>
            <pc:docMk/>
            <pc:sldMk cId="1910989466" sldId="267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4.605" v="1451" actId="478"/>
          <ac:graphicFrameMkLst>
            <pc:docMk/>
            <pc:sldMk cId="1910989466" sldId="267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4" creationId="{805429C8-8C5B-CE72-77A0-B78F47A6E2C7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6:58.334" v="1452" actId="478"/>
          <ac:graphicFrameMkLst>
            <pc:docMk/>
            <pc:sldMk cId="1910989466" sldId="267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24.171" v="2726" actId="47"/>
        <pc:sldMkLst>
          <pc:docMk/>
          <pc:sldMk cId="1758053867" sldId="268"/>
        </pc:sldMkLst>
        <pc:spChg chg="mod">
          <ac:chgData name="György Kovács" userId="82c8f0cf-c8bb-42e5-8470-14741fdba240" providerId="ADAL" clId="{4E3DD0CB-ABEA-429D-B46E-434DD6806191}" dt="2022-10-03T17:32:23.343" v="1532" actId="20577"/>
          <ac:spMkLst>
            <pc:docMk/>
            <pc:sldMk cId="1758053867" sldId="268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7:10.381" v="1454" actId="478"/>
          <ac:graphicFrameMkLst>
            <pc:docMk/>
            <pc:sldMk cId="1758053867" sldId="268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0.381" v="1454" actId="478"/>
          <ac:graphicFrameMkLst>
            <pc:docMk/>
            <pc:sldMk cId="1758053867" sldId="268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0.381" v="1454" actId="478"/>
          <ac:graphicFrameMkLst>
            <pc:docMk/>
            <pc:sldMk cId="1758053867" sldId="268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0.381" v="1454" actId="478"/>
          <ac:graphicFrameMkLst>
            <pc:docMk/>
            <pc:sldMk cId="1758053867" sldId="268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4" creationId="{805429C8-8C5B-CE72-77A0-B78F47A6E2C7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16.063" v="1455" actId="478"/>
          <ac:graphicFrameMkLst>
            <pc:docMk/>
            <pc:sldMk cId="1758053867" sldId="268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22.377" v="2725" actId="47"/>
        <pc:sldMkLst>
          <pc:docMk/>
          <pc:sldMk cId="753229034" sldId="269"/>
        </pc:sldMkLst>
        <pc:spChg chg="mod">
          <ac:chgData name="György Kovács" userId="82c8f0cf-c8bb-42e5-8470-14741fdba240" providerId="ADAL" clId="{4E3DD0CB-ABEA-429D-B46E-434DD6806191}" dt="2022-10-03T17:32:21.128" v="1531" actId="20577"/>
          <ac:spMkLst>
            <pc:docMk/>
            <pc:sldMk cId="753229034" sldId="269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7:27.548" v="1457" actId="478"/>
          <ac:graphicFrameMkLst>
            <pc:docMk/>
            <pc:sldMk cId="753229034" sldId="269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27.548" v="1457" actId="478"/>
          <ac:graphicFrameMkLst>
            <pc:docMk/>
            <pc:sldMk cId="753229034" sldId="269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4" creationId="{805429C8-8C5B-CE72-77A0-B78F47A6E2C7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31.935" v="1458" actId="478"/>
          <ac:graphicFrameMkLst>
            <pc:docMk/>
            <pc:sldMk cId="753229034" sldId="269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21.404" v="2724" actId="47"/>
        <pc:sldMkLst>
          <pc:docMk/>
          <pc:sldMk cId="2881012203" sldId="270"/>
        </pc:sldMkLst>
        <pc:spChg chg="mod">
          <ac:chgData name="György Kovács" userId="82c8f0cf-c8bb-42e5-8470-14741fdba240" providerId="ADAL" clId="{4E3DD0CB-ABEA-429D-B46E-434DD6806191}" dt="2022-10-03T17:32:18.719" v="1530" actId="20577"/>
          <ac:spMkLst>
            <pc:docMk/>
            <pc:sldMk cId="2881012203" sldId="270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4" creationId="{805429C8-8C5B-CE72-77A0-B78F47A6E2C7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0.742" v="1460" actId="478"/>
          <ac:graphicFrameMkLst>
            <pc:docMk/>
            <pc:sldMk cId="2881012203" sldId="270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19.441" v="2723" actId="47"/>
        <pc:sldMkLst>
          <pc:docMk/>
          <pc:sldMk cId="4166950979" sldId="271"/>
        </pc:sldMkLst>
        <pc:spChg chg="mod">
          <ac:chgData name="György Kovács" userId="82c8f0cf-c8bb-42e5-8470-14741fdba240" providerId="ADAL" clId="{4E3DD0CB-ABEA-429D-B46E-434DD6806191}" dt="2022-10-03T17:32:16.911" v="1529" actId="20577"/>
          <ac:spMkLst>
            <pc:docMk/>
            <pc:sldMk cId="4166950979" sldId="271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49.041" v="1462" actId="478"/>
          <ac:graphicFrameMkLst>
            <pc:docMk/>
            <pc:sldMk cId="4166950979" sldId="271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17.777" v="2722" actId="47"/>
        <pc:sldMkLst>
          <pc:docMk/>
          <pc:sldMk cId="2957795612" sldId="272"/>
        </pc:sldMkLst>
        <pc:spChg chg="mod">
          <ac:chgData name="György Kovács" userId="82c8f0cf-c8bb-42e5-8470-14741fdba240" providerId="ADAL" clId="{4E3DD0CB-ABEA-429D-B46E-434DD6806191}" dt="2022-10-03T17:32:14.943" v="1528" actId="20577"/>
          <ac:spMkLst>
            <pc:docMk/>
            <pc:sldMk cId="2957795612" sldId="272"/>
            <ac:spMk id="2" creationId="{EBC8704B-F08A-358B-B012-C6CEB7FC59D3}"/>
          </ac:spMkLst>
        </pc:spChg>
        <pc:graphicFrameChg chg="del">
          <ac:chgData name="György Kovács" userId="82c8f0cf-c8bb-42e5-8470-14741fdba240" providerId="ADAL" clId="{4E3DD0CB-ABEA-429D-B46E-434DD6806191}" dt="2022-10-03T15:47:59.654" v="1465" actId="478"/>
          <ac:graphicFrameMkLst>
            <pc:docMk/>
            <pc:sldMk cId="2957795612" sldId="272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59.654" v="1465" actId="478"/>
          <ac:graphicFrameMkLst>
            <pc:docMk/>
            <pc:sldMk cId="2957795612" sldId="272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59.654" v="1465" actId="478"/>
          <ac:graphicFrameMkLst>
            <pc:docMk/>
            <pc:sldMk cId="2957795612" sldId="272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59.654" v="1465" actId="478"/>
          <ac:graphicFrameMkLst>
            <pc:docMk/>
            <pc:sldMk cId="2957795612" sldId="272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59.654" v="1465" actId="478"/>
          <ac:graphicFrameMkLst>
            <pc:docMk/>
            <pc:sldMk cId="2957795612" sldId="272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7:59.654" v="1465" actId="478"/>
          <ac:graphicFrameMkLst>
            <pc:docMk/>
            <pc:sldMk cId="2957795612" sldId="272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19:57:16" v="2721" actId="47"/>
        <pc:sldMkLst>
          <pc:docMk/>
          <pc:sldMk cId="2183182270" sldId="273"/>
        </pc:sldMkLst>
        <pc:spChg chg="mod">
          <ac:chgData name="György Kovács" userId="82c8f0cf-c8bb-42e5-8470-14741fdba240" providerId="ADAL" clId="{4E3DD0CB-ABEA-429D-B46E-434DD6806191}" dt="2022-10-03T17:32:12.624" v="1527" actId="20577"/>
          <ac:spMkLst>
            <pc:docMk/>
            <pc:sldMk cId="2183182270" sldId="273"/>
            <ac:spMk id="2" creationId="{EBC8704B-F08A-358B-B012-C6CEB7FC59D3}"/>
          </ac:spMkLst>
        </pc:spChg>
        <pc:graphicFrameChg chg="modGraphic">
          <ac:chgData name="György Kovács" userId="82c8f0cf-c8bb-42e5-8470-14741fdba240" providerId="ADAL" clId="{4E3DD0CB-ABEA-429D-B46E-434DD6806191}" dt="2022-10-03T18:32:59.167" v="1966" actId="20577"/>
          <ac:graphicFrameMkLst>
            <pc:docMk/>
            <pc:sldMk cId="2183182270" sldId="273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32:56.145" v="1964" actId="20577"/>
          <ac:graphicFrameMkLst>
            <pc:docMk/>
            <pc:sldMk cId="2183182270" sldId="273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8:06.733" v="1467" actId="478"/>
          <ac:graphicFrameMkLst>
            <pc:docMk/>
            <pc:sldMk cId="2183182270" sldId="273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8:06.733" v="1467" actId="478"/>
          <ac:graphicFrameMkLst>
            <pc:docMk/>
            <pc:sldMk cId="2183182270" sldId="273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8:06.733" v="1467" actId="478"/>
          <ac:graphicFrameMkLst>
            <pc:docMk/>
            <pc:sldMk cId="2183182270" sldId="273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5:48:06.733" v="1467" actId="478"/>
          <ac:graphicFrameMkLst>
            <pc:docMk/>
            <pc:sldMk cId="2183182270" sldId="273"/>
            <ac:graphicFrameMk id="92" creationId="{5DD4602B-A665-A2AC-AD3C-CC6BE258C2DF}"/>
          </ac:graphicFrameMkLst>
        </pc:graphicFrameChg>
      </pc:sldChg>
      <pc:sldChg chg="addSp delSp modSp add del mod ord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1355322384" sldId="274"/>
        </pc:sldMkLst>
        <pc:spChg chg="mod">
          <ac:chgData name="György Kovács" userId="82c8f0cf-c8bb-42e5-8470-14741fdba240" providerId="ADAL" clId="{4E3DD0CB-ABEA-429D-B46E-434DD6806191}" dt="2022-10-03T17:32:08.072" v="1525" actId="20577"/>
          <ac:spMkLst>
            <pc:docMk/>
            <pc:sldMk cId="1355322384" sldId="274"/>
            <ac:spMk id="2" creationId="{EBC8704B-F08A-358B-B012-C6CEB7FC59D3}"/>
          </ac:spMkLst>
        </pc:spChg>
        <pc:spChg chg="del">
          <ac:chgData name="György Kovács" userId="82c8f0cf-c8bb-42e5-8470-14741fdba240" providerId="ADAL" clId="{4E3DD0CB-ABEA-429D-B46E-434DD6806191}" dt="2022-10-03T17:33:43.164" v="1550" actId="478"/>
          <ac:spMkLst>
            <pc:docMk/>
            <pc:sldMk cId="1355322384" sldId="274"/>
            <ac:spMk id="27" creationId="{2C61F3DF-9294-7B4D-48FA-8EADE1B9F945}"/>
          </ac:spMkLst>
        </pc:spChg>
        <pc:spChg chg="add del mod">
          <ac:chgData name="György Kovács" userId="82c8f0cf-c8bb-42e5-8470-14741fdba240" providerId="ADAL" clId="{4E3DD0CB-ABEA-429D-B46E-434DD6806191}" dt="2022-10-03T17:33:43.164" v="1550" actId="478"/>
          <ac:spMkLst>
            <pc:docMk/>
            <pc:sldMk cId="1355322384" sldId="274"/>
            <ac:spMk id="28" creationId="{9C130539-1E49-3C54-724B-09682A93CCF8}"/>
          </ac:spMkLst>
        </pc:spChg>
        <pc:spChg chg="del">
          <ac:chgData name="György Kovács" userId="82c8f0cf-c8bb-42e5-8470-14741fdba240" providerId="ADAL" clId="{4E3DD0CB-ABEA-429D-B46E-434DD6806191}" dt="2022-10-03T17:33:43.164" v="1550" actId="478"/>
          <ac:spMkLst>
            <pc:docMk/>
            <pc:sldMk cId="1355322384" sldId="274"/>
            <ac:spMk id="29" creationId="{AFF7802F-FD1E-5C9A-2B71-35C0AA869945}"/>
          </ac:spMkLst>
        </pc:spChg>
        <pc:spChg chg="del mod">
          <ac:chgData name="György Kovács" userId="82c8f0cf-c8bb-42e5-8470-14741fdba240" providerId="ADAL" clId="{4E3DD0CB-ABEA-429D-B46E-434DD6806191}" dt="2022-10-03T17:33:43.164" v="1550" actId="478"/>
          <ac:spMkLst>
            <pc:docMk/>
            <pc:sldMk cId="1355322384" sldId="274"/>
            <ac:spMk id="30" creationId="{15AD0ABA-F066-0327-5FC9-90B91C9F2881}"/>
          </ac:spMkLst>
        </pc:spChg>
        <pc:spChg chg="del">
          <ac:chgData name="György Kovács" userId="82c8f0cf-c8bb-42e5-8470-14741fdba240" providerId="ADAL" clId="{4E3DD0CB-ABEA-429D-B46E-434DD6806191}" dt="2022-10-03T17:32:49.028" v="1536" actId="478"/>
          <ac:spMkLst>
            <pc:docMk/>
            <pc:sldMk cId="1355322384" sldId="274"/>
            <ac:spMk id="60" creationId="{A25C50A9-68E4-5C70-BA2F-07A3C736C5C2}"/>
          </ac:spMkLst>
        </pc:spChg>
        <pc:spChg chg="del">
          <ac:chgData name="György Kovács" userId="82c8f0cf-c8bb-42e5-8470-14741fdba240" providerId="ADAL" clId="{4E3DD0CB-ABEA-429D-B46E-434DD6806191}" dt="2022-10-03T17:32:49.028" v="1536" actId="478"/>
          <ac:spMkLst>
            <pc:docMk/>
            <pc:sldMk cId="1355322384" sldId="274"/>
            <ac:spMk id="61" creationId="{4C3707BD-E2D2-15DD-BDD0-46E7ADC1E617}"/>
          </ac:spMkLst>
        </pc:spChg>
        <pc:spChg chg="del mod">
          <ac:chgData name="György Kovács" userId="82c8f0cf-c8bb-42e5-8470-14741fdba240" providerId="ADAL" clId="{4E3DD0CB-ABEA-429D-B46E-434DD6806191}" dt="2022-10-03T17:32:53.140" v="1538" actId="478"/>
          <ac:spMkLst>
            <pc:docMk/>
            <pc:sldMk cId="1355322384" sldId="274"/>
            <ac:spMk id="62" creationId="{EEC38938-90B6-24A2-9961-DD53DE415C92}"/>
          </ac:spMkLst>
        </pc:spChg>
        <pc:graphicFrameChg chg="modGraphic">
          <ac:chgData name="György Kovács" userId="82c8f0cf-c8bb-42e5-8470-14741fdba240" providerId="ADAL" clId="{4E3DD0CB-ABEA-429D-B46E-434DD6806191}" dt="2022-10-03T17:31:45.703" v="1524" actId="6549"/>
          <ac:graphicFrameMkLst>
            <pc:docMk/>
            <pc:sldMk cId="1355322384" sldId="274"/>
            <ac:graphicFrameMk id="70" creationId="{25B3565B-54C1-0AD9-4A2C-6F8ECA0205EC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74" creationId="{02226AE6-E9B6-E687-2804-EAEAAA8B54D9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75" creationId="{9F1EE648-040E-A6EF-A937-274BB7140CAD}"/>
          </ac:graphicFrameMkLst>
        </pc:graphicFrameChg>
        <pc:graphicFrameChg chg="add 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76" creationId="{27F21D03-0F5B-4092-FC32-4D2EE09CB5DD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78" creationId="{70C6F931-683F-408E-A2CC-D8CB8FB08FBA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79" creationId="{35498A95-AF5F-F1A3-359D-7D1660350664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80" creationId="{87BFC74D-D6D2-FB07-F7D0-2CEF8168BDC9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09.464" v="1628" actId="478"/>
          <ac:graphicFrameMkLst>
            <pc:docMk/>
            <pc:sldMk cId="1355322384" sldId="274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32:49.028" v="1536" actId="478"/>
          <ac:graphicFrameMkLst>
            <pc:docMk/>
            <pc:sldMk cId="1355322384" sldId="274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32:49.028" v="1536" actId="478"/>
          <ac:graphicFrameMkLst>
            <pc:docMk/>
            <pc:sldMk cId="1355322384" sldId="274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32:49.028" v="1536" actId="478"/>
          <ac:graphicFrameMkLst>
            <pc:docMk/>
            <pc:sldMk cId="1355322384" sldId="274"/>
            <ac:graphicFrameMk id="84" creationId="{805429C8-8C5B-CE72-77A0-B78F47A6E2C7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85" creationId="{268405EE-2966-C76C-6B23-5EAE18A31932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86" creationId="{24F6FAEC-A892-CD70-9EA3-81F7055BF178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87" creationId="{31422EA4-9C8E-39CA-DBF0-8C0CFF77DDB4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88" creationId="{3D96A6E6-30E0-644F-4180-7304899F0BA5}"/>
          </ac:graphicFrameMkLst>
        </pc:graphicFrameChg>
        <pc:graphicFrameChg chg="del mod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89" creationId="{45C7D730-82CB-DF67-4FC6-DF7B1BEBCE93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90" creationId="{543C4A8B-E4F5-DF95-13A1-9255A4A90C59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91" creationId="{FC633C37-6440-1EF0-E453-32AB7CC80E71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40:12.471" v="1629" actId="478"/>
          <ac:graphicFrameMkLst>
            <pc:docMk/>
            <pc:sldMk cId="1355322384" sldId="274"/>
            <ac:graphicFrameMk id="92" creationId="{5DD4602B-A665-A2AC-AD3C-CC6BE258C2DF}"/>
          </ac:graphicFrameMkLst>
        </pc:graphicFrameChg>
      </pc:sldChg>
      <pc:sldChg chg="addSp delSp modSp add del mod delAnim modAnim">
        <pc:chgData name="György Kovács" userId="82c8f0cf-c8bb-42e5-8470-14741fdba240" providerId="ADAL" clId="{4E3DD0CB-ABEA-429D-B46E-434DD6806191}" dt="2022-10-03T19:57:14.921" v="2720" actId="47"/>
        <pc:sldMkLst>
          <pc:docMk/>
          <pc:sldMk cId="1336082217" sldId="275"/>
        </pc:sldMkLst>
        <pc:spChg chg="mod">
          <ac:chgData name="György Kovács" userId="82c8f0cf-c8bb-42e5-8470-14741fdba240" providerId="ADAL" clId="{4E3DD0CB-ABEA-429D-B46E-434DD6806191}" dt="2022-10-03T17:32:10.105" v="1526" actId="20577"/>
          <ac:spMkLst>
            <pc:docMk/>
            <pc:sldMk cId="1336082217" sldId="275"/>
            <ac:spMk id="2" creationId="{EBC8704B-F08A-358B-B012-C6CEB7FC59D3}"/>
          </ac:spMkLst>
        </pc:spChg>
        <pc:spChg chg="add del mod">
          <ac:chgData name="György Kovács" userId="82c8f0cf-c8bb-42e5-8470-14741fdba240" providerId="ADAL" clId="{4E3DD0CB-ABEA-429D-B46E-434DD6806191}" dt="2022-10-03T18:33:52.638" v="1973" actId="478"/>
          <ac:spMkLst>
            <pc:docMk/>
            <pc:sldMk cId="1336082217" sldId="275"/>
            <ac:spMk id="3" creationId="{3477F891-E8FC-AFD7-6812-F073A7433F40}"/>
          </ac:spMkLst>
        </pc:spChg>
        <pc:graphicFrameChg chg="modGraphic">
          <ac:chgData name="György Kovács" userId="82c8f0cf-c8bb-42e5-8470-14741fdba240" providerId="ADAL" clId="{4E3DD0CB-ABEA-429D-B46E-434DD6806191}" dt="2022-10-03T18:32:41.996" v="1962" actId="20577"/>
          <ac:graphicFrameMkLst>
            <pc:docMk/>
            <pc:sldMk cId="1336082217" sldId="275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32:38.961" v="1960" actId="20577"/>
          <ac:graphicFrameMkLst>
            <pc:docMk/>
            <pc:sldMk cId="1336082217" sldId="275"/>
            <ac:graphicFrameMk id="88" creationId="{3D96A6E6-30E0-644F-4180-7304899F0BA5}"/>
          </ac:graphicFrameMkLst>
        </pc:graphicFrameChg>
      </pc:sldChg>
      <pc:sldChg chg="addSp delSp modSp add mod ord modAnim">
        <pc:chgData name="György Kovács" userId="82c8f0cf-c8bb-42e5-8470-14741fdba240" providerId="ADAL" clId="{4E3DD0CB-ABEA-429D-B46E-434DD6806191}" dt="2022-10-03T20:53:55.308" v="3225" actId="20577"/>
        <pc:sldMkLst>
          <pc:docMk/>
          <pc:sldMk cId="1659507637" sldId="276"/>
        </pc:sldMkLst>
        <pc:spChg chg="mod">
          <ac:chgData name="György Kovács" userId="82c8f0cf-c8bb-42e5-8470-14741fdba240" providerId="ADAL" clId="{4E3DD0CB-ABEA-429D-B46E-434DD6806191}" dt="2022-10-03T15:52:55.676" v="1515" actId="1076"/>
          <ac:spMkLst>
            <pc:docMk/>
            <pc:sldMk cId="1659507637" sldId="276"/>
            <ac:spMk id="2" creationId="{7CB7833C-C43A-0A24-20C3-4959730D8949}"/>
          </ac:spMkLst>
        </pc:spChg>
        <pc:spChg chg="add mod">
          <ac:chgData name="György Kovács" userId="82c8f0cf-c8bb-42e5-8470-14741fdba240" providerId="ADAL" clId="{4E3DD0CB-ABEA-429D-B46E-434DD6806191}" dt="2022-10-03T15:52:03.507" v="1503" actId="1076"/>
          <ac:spMkLst>
            <pc:docMk/>
            <pc:sldMk cId="1659507637" sldId="276"/>
            <ac:spMk id="3" creationId="{684123F1-F0A8-43BC-86E6-781482186ABE}"/>
          </ac:spMkLst>
        </pc:spChg>
        <pc:spChg chg="add mod">
          <ac:chgData name="György Kovács" userId="82c8f0cf-c8bb-42e5-8470-14741fdba240" providerId="ADAL" clId="{4E3DD0CB-ABEA-429D-B46E-434DD6806191}" dt="2022-10-03T15:52:03.507" v="1503" actId="1076"/>
          <ac:spMkLst>
            <pc:docMk/>
            <pc:sldMk cId="1659507637" sldId="276"/>
            <ac:spMk id="5" creationId="{09A86842-A746-1E6F-B45F-87A7FA2CA754}"/>
          </ac:spMkLst>
        </pc:spChg>
        <pc:spChg chg="add mod">
          <ac:chgData name="György Kovács" userId="82c8f0cf-c8bb-42e5-8470-14741fdba240" providerId="ADAL" clId="{4E3DD0CB-ABEA-429D-B46E-434DD6806191}" dt="2022-10-03T15:52:03.507" v="1503" actId="1076"/>
          <ac:spMkLst>
            <pc:docMk/>
            <pc:sldMk cId="1659507637" sldId="276"/>
            <ac:spMk id="6" creationId="{EA2E40FB-227F-53F8-63F9-843B7C7691B6}"/>
          </ac:spMkLst>
        </pc:spChg>
        <pc:spChg chg="add mod">
          <ac:chgData name="György Kovács" userId="82c8f0cf-c8bb-42e5-8470-14741fdba240" providerId="ADAL" clId="{4E3DD0CB-ABEA-429D-B46E-434DD6806191}" dt="2022-10-03T15:52:03.507" v="1503" actId="1076"/>
          <ac:spMkLst>
            <pc:docMk/>
            <pc:sldMk cId="1659507637" sldId="276"/>
            <ac:spMk id="7" creationId="{2C45F962-DB58-84EC-6B98-0324CF3084AF}"/>
          </ac:spMkLst>
        </pc:spChg>
        <pc:spChg chg="add mod">
          <ac:chgData name="György Kovács" userId="82c8f0cf-c8bb-42e5-8470-14741fdba240" providerId="ADAL" clId="{4E3DD0CB-ABEA-429D-B46E-434DD6806191}" dt="2022-10-03T15:52:25.138" v="1508" actId="1076"/>
          <ac:spMkLst>
            <pc:docMk/>
            <pc:sldMk cId="1659507637" sldId="276"/>
            <ac:spMk id="8" creationId="{0B33541C-EA21-4810-5F4E-003206E96E2E}"/>
          </ac:spMkLst>
        </pc:spChg>
        <pc:spChg chg="add mod">
          <ac:chgData name="György Kovács" userId="82c8f0cf-c8bb-42e5-8470-14741fdba240" providerId="ADAL" clId="{4E3DD0CB-ABEA-429D-B46E-434DD6806191}" dt="2022-10-03T15:52:22.858" v="1507" actId="1076"/>
          <ac:spMkLst>
            <pc:docMk/>
            <pc:sldMk cId="1659507637" sldId="276"/>
            <ac:spMk id="9" creationId="{763FD5E4-7705-4603-7D7A-973156C59FCF}"/>
          </ac:spMkLst>
        </pc:spChg>
        <pc:spChg chg="add mod">
          <ac:chgData name="György Kovács" userId="82c8f0cf-c8bb-42e5-8470-14741fdba240" providerId="ADAL" clId="{4E3DD0CB-ABEA-429D-B46E-434DD6806191}" dt="2022-10-03T15:52:15.764" v="1505" actId="1076"/>
          <ac:spMkLst>
            <pc:docMk/>
            <pc:sldMk cId="1659507637" sldId="276"/>
            <ac:spMk id="13" creationId="{D820AA06-D8C2-AE4D-BFEC-6A94C4E5D70C}"/>
          </ac:spMkLst>
        </pc:spChg>
        <pc:spChg chg="add mod">
          <ac:chgData name="György Kovács" userId="82c8f0cf-c8bb-42e5-8470-14741fdba240" providerId="ADAL" clId="{4E3DD0CB-ABEA-429D-B46E-434DD6806191}" dt="2022-10-03T15:53:09.932" v="1517" actId="1076"/>
          <ac:spMkLst>
            <pc:docMk/>
            <pc:sldMk cId="1659507637" sldId="276"/>
            <ac:spMk id="14" creationId="{BC5675EB-3469-A838-1B55-68CEEFACE8DA}"/>
          </ac:spMkLst>
        </pc:spChg>
        <pc:spChg chg="add mod">
          <ac:chgData name="György Kovács" userId="82c8f0cf-c8bb-42e5-8470-14741fdba240" providerId="ADAL" clId="{4E3DD0CB-ABEA-429D-B46E-434DD6806191}" dt="2022-10-03T15:53:09.932" v="1517" actId="1076"/>
          <ac:spMkLst>
            <pc:docMk/>
            <pc:sldMk cId="1659507637" sldId="276"/>
            <ac:spMk id="15" creationId="{10F8C227-0A02-1275-7C5E-47CEE269F97F}"/>
          </ac:spMkLst>
        </pc:spChg>
        <pc:spChg chg="add mod">
          <ac:chgData name="György Kovács" userId="82c8f0cf-c8bb-42e5-8470-14741fdba240" providerId="ADAL" clId="{4E3DD0CB-ABEA-429D-B46E-434DD6806191}" dt="2022-10-03T15:53:01.604" v="1516" actId="1076"/>
          <ac:spMkLst>
            <pc:docMk/>
            <pc:sldMk cId="1659507637" sldId="276"/>
            <ac:spMk id="16" creationId="{11799E21-81F6-48CA-7DE5-62AD2C5B8B8C}"/>
          </ac:spMkLst>
        </pc:spChg>
        <pc:spChg chg="add mod">
          <ac:chgData name="György Kovács" userId="82c8f0cf-c8bb-42e5-8470-14741fdba240" providerId="ADAL" clId="{4E3DD0CB-ABEA-429D-B46E-434DD6806191}" dt="2022-10-03T15:53:01.604" v="1516" actId="1076"/>
          <ac:spMkLst>
            <pc:docMk/>
            <pc:sldMk cId="1659507637" sldId="276"/>
            <ac:spMk id="17" creationId="{15A423E4-D592-D5F5-F614-6422D9A177C2}"/>
          </ac:spMkLst>
        </pc:spChg>
        <pc:graphicFrameChg chg="mod modGraphic">
          <ac:chgData name="György Kovács" userId="82c8f0cf-c8bb-42e5-8470-14741fdba240" providerId="ADAL" clId="{4E3DD0CB-ABEA-429D-B46E-434DD6806191}" dt="2022-10-03T20:53:55.308" v="3225" actId="20577"/>
          <ac:graphicFrameMkLst>
            <pc:docMk/>
            <pc:sldMk cId="1659507637" sldId="276"/>
            <ac:graphicFrameMk id="4" creationId="{C10D8842-11C1-7178-A582-2EC70EF620F4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5:52:27.548" v="1509" actId="478"/>
          <ac:graphicFrameMkLst>
            <pc:docMk/>
            <pc:sldMk cId="1659507637" sldId="276"/>
            <ac:graphicFrameMk id="10" creationId="{18E994F2-0B69-CAA9-B95B-F909DEDF93E0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5:52:32.571" v="1510" actId="478"/>
          <ac:graphicFrameMkLst>
            <pc:docMk/>
            <pc:sldMk cId="1659507637" sldId="276"/>
            <ac:graphicFrameMk id="11" creationId="{D428D8D9-E03D-472A-2C4B-CE1D6F7F1007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00:03.115" v="2762" actId="20577"/>
          <ac:graphicFrameMkLst>
            <pc:docMk/>
            <pc:sldMk cId="1659507637" sldId="276"/>
            <ac:graphicFrameMk id="12" creationId="{9F40ED47-5F47-4B6D-5FB8-67F6A33B3766}"/>
          </ac:graphicFrameMkLst>
        </pc:graphicFrameChg>
      </pc:sldChg>
      <pc:sldChg chg="add del">
        <pc:chgData name="György Kovács" userId="82c8f0cf-c8bb-42e5-8470-14741fdba240" providerId="ADAL" clId="{4E3DD0CB-ABEA-429D-B46E-434DD6806191}" dt="2022-10-03T15:48:24.934" v="1472" actId="47"/>
        <pc:sldMkLst>
          <pc:docMk/>
          <pc:sldMk cId="3894404552" sldId="276"/>
        </pc:sldMkLst>
      </pc:sldChg>
      <pc:sldChg chg="add del">
        <pc:chgData name="György Kovács" userId="82c8f0cf-c8bb-42e5-8470-14741fdba240" providerId="ADAL" clId="{4E3DD0CB-ABEA-429D-B46E-434DD6806191}" dt="2022-10-03T15:45:32.906" v="1438" actId="2696"/>
        <pc:sldMkLst>
          <pc:docMk/>
          <pc:sldMk cId="3959538131" sldId="276"/>
        </pc:sldMkLst>
      </pc:sldChg>
      <pc:sldChg chg="add del modAnim">
        <pc:chgData name="György Kovács" userId="82c8f0cf-c8bb-42e5-8470-14741fdba240" providerId="ADAL" clId="{4E3DD0CB-ABEA-429D-B46E-434DD6806191}" dt="2022-10-03T18:05:23.758" v="1786" actId="47"/>
        <pc:sldMkLst>
          <pc:docMk/>
          <pc:sldMk cId="3782939355" sldId="277"/>
        </pc:sldMkLst>
      </pc:sldChg>
      <pc:sldChg chg="new">
        <pc:chgData name="György Kovács" userId="82c8f0cf-c8bb-42e5-8470-14741fdba240" providerId="ADAL" clId="{4E3DD0CB-ABEA-429D-B46E-434DD6806191}" dt="2022-10-03T17:39:36.351" v="1620" actId="680"/>
        <pc:sldMkLst>
          <pc:docMk/>
          <pc:sldMk cId="2027081342" sldId="278"/>
        </pc:sldMkLst>
      </pc:sldChg>
      <pc:sldChg chg="modSp add del mod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617735377" sldId="279"/>
        </pc:sldMkLst>
        <pc:graphicFrameChg chg="modGraphic">
          <ac:chgData name="György Kovács" userId="82c8f0cf-c8bb-42e5-8470-14741fdba240" providerId="ADAL" clId="{4E3DD0CB-ABEA-429D-B46E-434DD6806191}" dt="2022-10-03T17:49:58.577" v="1703" actId="20577"/>
          <ac:graphicFrameMkLst>
            <pc:docMk/>
            <pc:sldMk cId="617735377" sldId="279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1:52.836" v="2038" actId="20577"/>
          <ac:graphicFrameMkLst>
            <pc:docMk/>
            <pc:sldMk cId="617735377" sldId="279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2:26.725" v="2054" actId="20577"/>
          <ac:graphicFrameMkLst>
            <pc:docMk/>
            <pc:sldMk cId="617735377" sldId="279"/>
            <ac:graphicFrameMk id="86" creationId="{24F6FAEC-A892-CD70-9EA3-81F7055BF178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1:25.130" v="2024" actId="20577"/>
          <ac:graphicFrameMkLst>
            <pc:docMk/>
            <pc:sldMk cId="617735377" sldId="279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1:27.336" v="2026" actId="20577"/>
          <ac:graphicFrameMkLst>
            <pc:docMk/>
            <pc:sldMk cId="617735377" sldId="279"/>
            <ac:graphicFrameMk id="88" creationId="{3D96A6E6-30E0-644F-4180-7304899F0BA5}"/>
          </ac:graphicFrameMkLst>
        </pc:graphicFrameChg>
      </pc:sldChg>
      <pc:sldChg chg="delSp modSp add del mod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2706915451" sldId="280"/>
        </pc:sldMkLst>
        <pc:graphicFrameChg chg="modGraphic">
          <ac:chgData name="György Kovács" userId="82c8f0cf-c8bb-42e5-8470-14741fdba240" providerId="ADAL" clId="{4E3DD0CB-ABEA-429D-B46E-434DD6806191}" dt="2022-10-03T17:49:47.679" v="1701" actId="20577"/>
          <ac:graphicFrameMkLst>
            <pc:docMk/>
            <pc:sldMk cId="2706915451" sldId="280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1:56.607" v="2042" actId="20577"/>
          <ac:graphicFrameMkLst>
            <pc:docMk/>
            <pc:sldMk cId="2706915451" sldId="280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2:31.038" v="2058" actId="20577"/>
          <ac:graphicFrameMkLst>
            <pc:docMk/>
            <pc:sldMk cId="2706915451" sldId="280"/>
            <ac:graphicFrameMk id="86" creationId="{24F6FAEC-A892-CD70-9EA3-81F7055BF178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1:30.671" v="2028" actId="20577"/>
          <ac:graphicFrameMkLst>
            <pc:docMk/>
            <pc:sldMk cId="2706915451" sldId="280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1:32.850" v="2030" actId="20577"/>
          <ac:graphicFrameMkLst>
            <pc:docMk/>
            <pc:sldMk cId="2706915451" sldId="280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7.975" v="1645" actId="478"/>
          <ac:graphicFrameMkLst>
            <pc:docMk/>
            <pc:sldMk cId="2706915451" sldId="280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7.975" v="1645" actId="478"/>
          <ac:graphicFrameMkLst>
            <pc:docMk/>
            <pc:sldMk cId="2706915451" sldId="280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7.975" v="1645" actId="478"/>
          <ac:graphicFrameMkLst>
            <pc:docMk/>
            <pc:sldMk cId="2706915451" sldId="280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7.975" v="1645" actId="478"/>
          <ac:graphicFrameMkLst>
            <pc:docMk/>
            <pc:sldMk cId="2706915451" sldId="280"/>
            <ac:graphicFrameMk id="92" creationId="{5DD4602B-A665-A2AC-AD3C-CC6BE258C2DF}"/>
          </ac:graphicFrameMkLst>
        </pc:graphicFrameChg>
      </pc:sldChg>
      <pc:sldChg chg="delSp modSp add del mod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3480961750" sldId="281"/>
        </pc:sldMkLst>
        <pc:spChg chg="mod">
          <ac:chgData name="György Kovács" userId="82c8f0cf-c8bb-42e5-8470-14741fdba240" providerId="ADAL" clId="{4E3DD0CB-ABEA-429D-B46E-434DD6806191}" dt="2022-10-03T17:40:56.222" v="1642" actId="1076"/>
          <ac:spMkLst>
            <pc:docMk/>
            <pc:sldMk cId="3480961750" sldId="281"/>
            <ac:spMk id="52" creationId="{DA36F039-8455-15B1-7670-DAC56ADCA999}"/>
          </ac:spMkLst>
        </pc:spChg>
        <pc:graphicFrameChg chg="modGraphic">
          <ac:chgData name="György Kovács" userId="82c8f0cf-c8bb-42e5-8470-14741fdba240" providerId="ADAL" clId="{4E3DD0CB-ABEA-429D-B46E-434DD6806191}" dt="2022-10-03T17:49:42.385" v="1699" actId="20577"/>
          <ac:graphicFrameMkLst>
            <pc:docMk/>
            <pc:sldMk cId="3480961750" sldId="281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2:00.738" v="2046" actId="20577"/>
          <ac:graphicFrameMkLst>
            <pc:docMk/>
            <pc:sldMk cId="3480961750" sldId="281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2:36.111" v="2062" actId="20577"/>
          <ac:graphicFrameMkLst>
            <pc:docMk/>
            <pc:sldMk cId="3480961750" sldId="281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0.332" v="1643" actId="478"/>
          <ac:graphicFrameMkLst>
            <pc:docMk/>
            <pc:sldMk cId="3480961750" sldId="281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0.332" v="1643" actId="478"/>
          <ac:graphicFrameMkLst>
            <pc:docMk/>
            <pc:sldMk cId="3480961750" sldId="281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0.332" v="1643" actId="478"/>
          <ac:graphicFrameMkLst>
            <pc:docMk/>
            <pc:sldMk cId="3480961750" sldId="281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0.332" v="1643" actId="478"/>
          <ac:graphicFrameMkLst>
            <pc:docMk/>
            <pc:sldMk cId="3480961750" sldId="281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0.332" v="1643" actId="478"/>
          <ac:graphicFrameMkLst>
            <pc:docMk/>
            <pc:sldMk cId="3480961750" sldId="281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1:00.332" v="1643" actId="478"/>
          <ac:graphicFrameMkLst>
            <pc:docMk/>
            <pc:sldMk cId="3480961750" sldId="281"/>
            <ac:graphicFrameMk id="92" creationId="{5DD4602B-A665-A2AC-AD3C-CC6BE258C2DF}"/>
          </ac:graphicFrameMkLst>
        </pc:graphicFrameChg>
      </pc:sldChg>
      <pc:sldChg chg="delSp modSp add del mod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2952017991" sldId="282"/>
        </pc:sldMkLst>
        <pc:graphicFrameChg chg="modGraphic">
          <ac:chgData name="György Kovács" userId="82c8f0cf-c8bb-42e5-8470-14741fdba240" providerId="ADAL" clId="{4E3DD0CB-ABEA-429D-B46E-434DD6806191}" dt="2022-10-03T17:49:38.019" v="1697" actId="20577"/>
          <ac:graphicFrameMkLst>
            <pc:docMk/>
            <pc:sldMk cId="2952017991" sldId="282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46.628" v="1639" actId="478"/>
          <ac:graphicFrameMkLst>
            <pc:docMk/>
            <pc:sldMk cId="2952017991" sldId="282"/>
            <ac:graphicFrameMk id="92" creationId="{5DD4602B-A665-A2AC-AD3C-CC6BE258C2DF}"/>
          </ac:graphicFrameMkLst>
        </pc:graphicFrameChg>
      </pc:sldChg>
      <pc:sldChg chg="delSp modSp add del mod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3055025103" sldId="283"/>
        </pc:sldMkLst>
        <pc:graphicFrameChg chg="modGraphic">
          <ac:chgData name="György Kovács" userId="82c8f0cf-c8bb-42e5-8470-14741fdba240" providerId="ADAL" clId="{4E3DD0CB-ABEA-429D-B46E-434DD6806191}" dt="2022-10-03T17:49:33.829" v="1695" actId="20577"/>
          <ac:graphicFrameMkLst>
            <pc:docMk/>
            <pc:sldMk cId="3055025103" sldId="283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5.426" v="1636" actId="478"/>
          <ac:graphicFrameMkLst>
            <pc:docMk/>
            <pc:sldMk cId="3055025103" sldId="283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5.426" v="1636" actId="478"/>
          <ac:graphicFrameMkLst>
            <pc:docMk/>
            <pc:sldMk cId="3055025103" sldId="283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37.810" v="1637" actId="478"/>
          <ac:graphicFrameMkLst>
            <pc:docMk/>
            <pc:sldMk cId="3055025103" sldId="283"/>
            <ac:graphicFrameMk id="92" creationId="{5DD4602B-A665-A2AC-AD3C-CC6BE258C2DF}"/>
          </ac:graphicFrameMkLst>
        </pc:graphicFrameChg>
      </pc:sldChg>
      <pc:sldChg chg="addSp delSp modSp add del mod addAnim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2629459903" sldId="284"/>
        </pc:sldMkLst>
        <pc:graphicFrameChg chg="add del modGraphic">
          <ac:chgData name="György Kovács" userId="82c8f0cf-c8bb-42e5-8470-14741fdba240" providerId="ADAL" clId="{4E3DD0CB-ABEA-429D-B46E-434DD6806191}" dt="2022-10-03T17:49:29.911" v="1693" actId="20577"/>
          <ac:graphicFrameMkLst>
            <pc:docMk/>
            <pc:sldMk cId="2629459903" sldId="284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6.045" v="1633" actId="478"/>
          <ac:graphicFrameMkLst>
            <pc:docMk/>
            <pc:sldMk cId="2629459903" sldId="284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6.045" v="1633" actId="478"/>
          <ac:graphicFrameMkLst>
            <pc:docMk/>
            <pc:sldMk cId="2629459903" sldId="284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6.045" v="1633" actId="478"/>
          <ac:graphicFrameMkLst>
            <pc:docMk/>
            <pc:sldMk cId="2629459903" sldId="284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6.045" v="1633" actId="478"/>
          <ac:graphicFrameMkLst>
            <pc:docMk/>
            <pc:sldMk cId="2629459903" sldId="284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28.884" v="1634" actId="478"/>
          <ac:graphicFrameMkLst>
            <pc:docMk/>
            <pc:sldMk cId="2629459903" sldId="284"/>
            <ac:graphicFrameMk id="92" creationId="{5DD4602B-A665-A2AC-AD3C-CC6BE258C2DF}"/>
          </ac:graphicFrameMkLst>
        </pc:graphicFrameChg>
      </pc:sldChg>
      <pc:sldChg chg="delSp add del mod delAnim modAnim">
        <pc:chgData name="György Kovács" userId="82c8f0cf-c8bb-42e5-8470-14741fdba240" providerId="ADAL" clId="{4E3DD0CB-ABEA-429D-B46E-434DD6806191}" dt="2022-10-03T20:00:15.268" v="2763" actId="47"/>
        <pc:sldMkLst>
          <pc:docMk/>
          <pc:sldMk cId="142742337" sldId="285"/>
        </pc:sldMkLst>
        <pc:graphicFrameChg chg="del">
          <ac:chgData name="György Kovács" userId="82c8f0cf-c8bb-42e5-8470-14741fdba240" providerId="ADAL" clId="{4E3DD0CB-ABEA-429D-B46E-434DD6806191}" dt="2022-10-03T17:40:16.038" v="1630" actId="478"/>
          <ac:graphicFrameMkLst>
            <pc:docMk/>
            <pc:sldMk cId="142742337" sldId="285"/>
            <ac:graphicFrameMk id="76" creationId="{27F21D03-0F5B-4092-FC32-4D2EE09CB5DD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6.038" v="1630" actId="478"/>
          <ac:graphicFrameMkLst>
            <pc:docMk/>
            <pc:sldMk cId="142742337" sldId="285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6.038" v="1630" actId="478"/>
          <ac:graphicFrameMkLst>
            <pc:docMk/>
            <pc:sldMk cId="142742337" sldId="285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6.038" v="1630" actId="478"/>
          <ac:graphicFrameMkLst>
            <pc:docMk/>
            <pc:sldMk cId="142742337" sldId="285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6.038" v="1630" actId="478"/>
          <ac:graphicFrameMkLst>
            <pc:docMk/>
            <pc:sldMk cId="142742337" sldId="285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6.038" v="1630" actId="478"/>
          <ac:graphicFrameMkLst>
            <pc:docMk/>
            <pc:sldMk cId="142742337" sldId="285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0:18.583" v="1631" actId="478"/>
          <ac:graphicFrameMkLst>
            <pc:docMk/>
            <pc:sldMk cId="142742337" sldId="285"/>
            <ac:graphicFrameMk id="92" creationId="{5DD4602B-A665-A2AC-AD3C-CC6BE258C2DF}"/>
          </ac:graphicFrameMkLst>
        </pc:graphicFrameChg>
      </pc:sldChg>
      <pc:sldChg chg="addSp delSp modSp add mod modAnim">
        <pc:chgData name="György Kovács" userId="82c8f0cf-c8bb-42e5-8470-14741fdba240" providerId="ADAL" clId="{4E3DD0CB-ABEA-429D-B46E-434DD6806191}" dt="2022-10-03T20:54:15.194" v="3229" actId="20577"/>
        <pc:sldMkLst>
          <pc:docMk/>
          <pc:sldMk cId="924005413" sldId="286"/>
        </pc:sldMkLst>
        <pc:spChg chg="add mod">
          <ac:chgData name="György Kovács" userId="82c8f0cf-c8bb-42e5-8470-14741fdba240" providerId="ADAL" clId="{4E3DD0CB-ABEA-429D-B46E-434DD6806191}" dt="2022-10-03T17:42:52.100" v="1652" actId="208"/>
          <ac:spMkLst>
            <pc:docMk/>
            <pc:sldMk cId="924005413" sldId="286"/>
            <ac:spMk id="3" creationId="{47361C42-BC3C-C873-D7C6-24BC5F140A19}"/>
          </ac:spMkLst>
        </pc:spChg>
        <pc:graphicFrameChg chg="add mod modGraphic">
          <ac:chgData name="György Kovács" userId="82c8f0cf-c8bb-42e5-8470-14741fdba240" providerId="ADAL" clId="{4E3DD0CB-ABEA-429D-B46E-434DD6806191}" dt="2022-10-03T20:01:11.696" v="2772" actId="1076"/>
          <ac:graphicFrameMkLst>
            <pc:docMk/>
            <pc:sldMk cId="924005413" sldId="286"/>
            <ac:graphicFrameMk id="4" creationId="{8490249B-614A-F32A-A7A2-B1089713C818}"/>
          </ac:graphicFrameMkLst>
        </pc:graphicFrameChg>
        <pc:graphicFrameChg chg="del">
          <ac:chgData name="György Kovács" userId="82c8f0cf-c8bb-42e5-8470-14741fdba240" providerId="ADAL" clId="{4E3DD0CB-ABEA-429D-B46E-434DD6806191}" dt="2022-10-03T20:01:04.849" v="2771" actId="478"/>
          <ac:graphicFrameMkLst>
            <pc:docMk/>
            <pc:sldMk cId="924005413" sldId="286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6:18.377" v="2822" actId="20577"/>
          <ac:graphicFrameMkLst>
            <pc:docMk/>
            <pc:sldMk cId="924005413" sldId="286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6:11.680" v="2820" actId="20577"/>
          <ac:graphicFrameMkLst>
            <pc:docMk/>
            <pc:sldMk cId="924005413" sldId="286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54:12.612" v="3227" actId="20577"/>
          <ac:graphicFrameMkLst>
            <pc:docMk/>
            <pc:sldMk cId="924005413" sldId="286"/>
            <ac:graphicFrameMk id="76" creationId="{27F21D03-0F5B-4092-FC32-4D2EE09CB5D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54:15.194" v="3229" actId="20577"/>
          <ac:graphicFrameMkLst>
            <pc:docMk/>
            <pc:sldMk cId="924005413" sldId="286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9:36.742" v="2851" actId="20577"/>
          <ac:graphicFrameMkLst>
            <pc:docMk/>
            <pc:sldMk cId="924005413" sldId="286"/>
            <ac:graphicFrameMk id="78" creationId="{70C6F931-683F-408E-A2CC-D8CB8FB08FBA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9:39.444" v="2853" actId="20577"/>
          <ac:graphicFrameMkLst>
            <pc:docMk/>
            <pc:sldMk cId="924005413" sldId="286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1:43.281" v="2883" actId="14734"/>
          <ac:graphicFrameMkLst>
            <pc:docMk/>
            <pc:sldMk cId="924005413" sldId="286"/>
            <ac:graphicFrameMk id="80" creationId="{87BFC74D-D6D2-FB07-F7D0-2CEF8168BDC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0:03.459" v="2861" actId="20577"/>
          <ac:graphicFrameMkLst>
            <pc:docMk/>
            <pc:sldMk cId="924005413" sldId="286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2:23.014" v="2050" actId="20577"/>
          <ac:graphicFrameMkLst>
            <pc:docMk/>
            <pc:sldMk cId="924005413" sldId="286"/>
            <ac:graphicFrameMk id="86" creationId="{24F6FAEC-A892-CD70-9EA3-81F7055BF178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0:10.498" v="2863" actId="20577"/>
          <ac:graphicFrameMkLst>
            <pc:docMk/>
            <pc:sldMk cId="924005413" sldId="286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0:18.224" v="2871" actId="20577"/>
          <ac:graphicFrameMkLst>
            <pc:docMk/>
            <pc:sldMk cId="924005413" sldId="286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0:41.631" v="2873" actId="20577"/>
          <ac:graphicFrameMkLst>
            <pc:docMk/>
            <pc:sldMk cId="924005413" sldId="286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0:47.676" v="2875" actId="20577"/>
          <ac:graphicFrameMkLst>
            <pc:docMk/>
            <pc:sldMk cId="924005413" sldId="286"/>
            <ac:graphicFrameMk id="90" creationId="{543C4A8B-E4F5-DF95-13A1-9255A4A90C59}"/>
          </ac:graphicFrameMkLst>
        </pc:graphicFrameChg>
      </pc:sldChg>
      <pc:sldChg chg="addSp delSp modSp add mod ord modAnim">
        <pc:chgData name="György Kovács" userId="82c8f0cf-c8bb-42e5-8470-14741fdba240" providerId="ADAL" clId="{4E3DD0CB-ABEA-429D-B46E-434DD6806191}" dt="2022-10-03T20:54:26.676" v="3234" actId="20577"/>
        <pc:sldMkLst>
          <pc:docMk/>
          <pc:sldMk cId="303660312" sldId="287"/>
        </pc:sldMkLst>
        <pc:spChg chg="add mod">
          <ac:chgData name="György Kovács" userId="82c8f0cf-c8bb-42e5-8470-14741fdba240" providerId="ADAL" clId="{4E3DD0CB-ABEA-429D-B46E-434DD6806191}" dt="2022-10-03T17:44:07.076" v="1661" actId="1076"/>
          <ac:spMkLst>
            <pc:docMk/>
            <pc:sldMk cId="303660312" sldId="287"/>
            <ac:spMk id="10" creationId="{98465876-CB0B-6D4B-0A89-59AC1BF5B66B}"/>
          </ac:spMkLst>
        </pc:spChg>
        <pc:spChg chg="add mod">
          <ac:chgData name="György Kovács" userId="82c8f0cf-c8bb-42e5-8470-14741fdba240" providerId="ADAL" clId="{4E3DD0CB-ABEA-429D-B46E-434DD6806191}" dt="2022-10-03T17:44:07.076" v="1661" actId="1076"/>
          <ac:spMkLst>
            <pc:docMk/>
            <pc:sldMk cId="303660312" sldId="287"/>
            <ac:spMk id="11" creationId="{CD8AAC93-43C9-316B-1D8E-27A11717762B}"/>
          </ac:spMkLst>
        </pc:spChg>
        <pc:spChg chg="add mod">
          <ac:chgData name="György Kovács" userId="82c8f0cf-c8bb-42e5-8470-14741fdba240" providerId="ADAL" clId="{4E3DD0CB-ABEA-429D-B46E-434DD6806191}" dt="2022-10-03T17:44:07.076" v="1661" actId="1076"/>
          <ac:spMkLst>
            <pc:docMk/>
            <pc:sldMk cId="303660312" sldId="287"/>
            <ac:spMk id="18" creationId="{BD61ACC7-298B-4537-4E2D-22E7E2A5D491}"/>
          </ac:spMkLst>
        </pc:spChg>
        <pc:spChg chg="add mod">
          <ac:chgData name="György Kovács" userId="82c8f0cf-c8bb-42e5-8470-14741fdba240" providerId="ADAL" clId="{4E3DD0CB-ABEA-429D-B46E-434DD6806191}" dt="2022-10-03T17:44:07.076" v="1661" actId="1076"/>
          <ac:spMkLst>
            <pc:docMk/>
            <pc:sldMk cId="303660312" sldId="287"/>
            <ac:spMk id="19" creationId="{8472ED3D-2E4A-A6DF-75B0-AE286A5887CE}"/>
          </ac:spMkLst>
        </pc:spChg>
        <pc:spChg chg="add mod">
          <ac:chgData name="György Kovács" userId="82c8f0cf-c8bb-42e5-8470-14741fdba240" providerId="ADAL" clId="{4E3DD0CB-ABEA-429D-B46E-434DD6806191}" dt="2022-10-03T17:44:07.076" v="1661" actId="1076"/>
          <ac:spMkLst>
            <pc:docMk/>
            <pc:sldMk cId="303660312" sldId="287"/>
            <ac:spMk id="20" creationId="{D5BE4A1F-5820-6636-B6CF-4DD390F42B64}"/>
          </ac:spMkLst>
        </pc:spChg>
        <pc:spChg chg="add mod">
          <ac:chgData name="György Kovács" userId="82c8f0cf-c8bb-42e5-8470-14741fdba240" providerId="ADAL" clId="{4E3DD0CB-ABEA-429D-B46E-434DD6806191}" dt="2022-10-03T17:44:20.528" v="1664" actId="1076"/>
          <ac:spMkLst>
            <pc:docMk/>
            <pc:sldMk cId="303660312" sldId="287"/>
            <ac:spMk id="23" creationId="{3C1AA92E-967D-8003-79E7-E45DCFA47F4D}"/>
          </ac:spMkLst>
        </pc:spChg>
        <pc:spChg chg="add mod">
          <ac:chgData name="György Kovács" userId="82c8f0cf-c8bb-42e5-8470-14741fdba240" providerId="ADAL" clId="{4E3DD0CB-ABEA-429D-B46E-434DD6806191}" dt="2022-10-03T17:44:20.528" v="1664" actId="1076"/>
          <ac:spMkLst>
            <pc:docMk/>
            <pc:sldMk cId="303660312" sldId="287"/>
            <ac:spMk id="24" creationId="{544EE171-C661-6E79-D4F9-464010DF969D}"/>
          </ac:spMkLst>
        </pc:spChg>
        <pc:graphicFrameChg chg="mod modGraphic">
          <ac:chgData name="György Kovács" userId="82c8f0cf-c8bb-42e5-8470-14741fdba240" providerId="ADAL" clId="{4E3DD0CB-ABEA-429D-B46E-434DD6806191}" dt="2022-10-03T20:54:26.676" v="3234" actId="20577"/>
          <ac:graphicFrameMkLst>
            <pc:docMk/>
            <pc:sldMk cId="303660312" sldId="287"/>
            <ac:graphicFrameMk id="4" creationId="{C10D8842-11C1-7178-A582-2EC70EF620F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3:52.617" v="1659" actId="478"/>
          <ac:graphicFrameMkLst>
            <pc:docMk/>
            <pc:sldMk cId="303660312" sldId="287"/>
            <ac:graphicFrameMk id="12" creationId="{9F40ED47-5F47-4B6D-5FB8-67F6A33B3766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12:20.939" v="2897" actId="20577"/>
          <ac:graphicFrameMkLst>
            <pc:docMk/>
            <pc:sldMk cId="303660312" sldId="287"/>
            <ac:graphicFrameMk id="21" creationId="{993E7CAB-051F-F408-DCEE-19D019A4B60C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7:44:09.642" v="1662" actId="478"/>
          <ac:graphicFrameMkLst>
            <pc:docMk/>
            <pc:sldMk cId="303660312" sldId="287"/>
            <ac:graphicFrameMk id="22" creationId="{656EFF2C-2191-A5BE-53DE-0039EA4814CB}"/>
          </ac:graphicFrameMkLst>
        </pc:graphicFrameChg>
      </pc:sldChg>
      <pc:sldChg chg="delSp modSp add del mod ord del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2142588240" sldId="288"/>
        </pc:sldMkLst>
        <pc:spChg chg="del">
          <ac:chgData name="György Kovács" userId="82c8f0cf-c8bb-42e5-8470-14741fdba240" providerId="ADAL" clId="{4E3DD0CB-ABEA-429D-B46E-434DD6806191}" dt="2022-10-03T17:44:56.675" v="1668" actId="478"/>
          <ac:spMkLst>
            <pc:docMk/>
            <pc:sldMk cId="2142588240" sldId="288"/>
            <ac:spMk id="3" creationId="{47361C42-BC3C-C873-D7C6-24BC5F140A19}"/>
          </ac:spMkLst>
        </pc:spChg>
        <pc:spChg chg="del">
          <ac:chgData name="György Kovács" userId="82c8f0cf-c8bb-42e5-8470-14741fdba240" providerId="ADAL" clId="{4E3DD0CB-ABEA-429D-B46E-434DD6806191}" dt="2022-10-03T17:45:00.297" v="1669" actId="478"/>
          <ac:spMkLst>
            <pc:docMk/>
            <pc:sldMk cId="2142588240" sldId="288"/>
            <ac:spMk id="40" creationId="{3DBA216B-A58A-2F88-B74A-41C1EEF5C09F}"/>
          </ac:spMkLst>
        </pc:spChg>
        <pc:spChg chg="del">
          <ac:chgData name="György Kovács" userId="82c8f0cf-c8bb-42e5-8470-14741fdba240" providerId="ADAL" clId="{4E3DD0CB-ABEA-429D-B46E-434DD6806191}" dt="2022-10-03T17:45:00.297" v="1669" actId="478"/>
          <ac:spMkLst>
            <pc:docMk/>
            <pc:sldMk cId="2142588240" sldId="288"/>
            <ac:spMk id="41" creationId="{EA75B710-53F0-F5EC-6918-A36E13A9F098}"/>
          </ac:spMkLst>
        </pc:spChg>
        <pc:spChg chg="del">
          <ac:chgData name="György Kovács" userId="82c8f0cf-c8bb-42e5-8470-14741fdba240" providerId="ADAL" clId="{4E3DD0CB-ABEA-429D-B46E-434DD6806191}" dt="2022-10-03T17:45:00.297" v="1669" actId="478"/>
          <ac:spMkLst>
            <pc:docMk/>
            <pc:sldMk cId="2142588240" sldId="288"/>
            <ac:spMk id="42" creationId="{4888C2F1-ED44-C790-EA53-758A9CDCE7A6}"/>
          </ac:spMkLst>
        </pc:spChg>
        <pc:spChg chg="del">
          <ac:chgData name="György Kovács" userId="82c8f0cf-c8bb-42e5-8470-14741fdba240" providerId="ADAL" clId="{4E3DD0CB-ABEA-429D-B46E-434DD6806191}" dt="2022-10-03T17:45:00.297" v="1669" actId="478"/>
          <ac:spMkLst>
            <pc:docMk/>
            <pc:sldMk cId="2142588240" sldId="288"/>
            <ac:spMk id="50" creationId="{AE66E99B-A27B-46F3-6DCC-B4D9E9C7EF55}"/>
          </ac:spMkLst>
        </pc:spChg>
        <pc:spChg chg="del">
          <ac:chgData name="György Kovács" userId="82c8f0cf-c8bb-42e5-8470-14741fdba240" providerId="ADAL" clId="{4E3DD0CB-ABEA-429D-B46E-434DD6806191}" dt="2022-10-03T17:45:00.297" v="1669" actId="478"/>
          <ac:spMkLst>
            <pc:docMk/>
            <pc:sldMk cId="2142588240" sldId="288"/>
            <ac:spMk id="66" creationId="{341CBE93-7B14-93BA-E389-E5292A3CB994}"/>
          </ac:spMkLst>
        </pc:spChg>
        <pc:graphicFrameChg chg="modGraphic">
          <ac:chgData name="György Kovács" userId="82c8f0cf-c8bb-42e5-8470-14741fdba240" providerId="ADAL" clId="{4E3DD0CB-ABEA-429D-B46E-434DD6806191}" dt="2022-10-03T17:45:15.819" v="1671" actId="20577"/>
          <ac:graphicFrameMkLst>
            <pc:docMk/>
            <pc:sldMk cId="2142588240" sldId="288"/>
            <ac:graphicFrameMk id="70" creationId="{25B3565B-54C1-0AD9-4A2C-6F8ECA0205EC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17.459" v="1732" actId="478"/>
          <ac:graphicFrameMkLst>
            <pc:docMk/>
            <pc:sldMk cId="2142588240" sldId="288"/>
            <ac:graphicFrameMk id="74" creationId="{02226AE6-E9B6-E687-2804-EAEAAA8B54D9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17.459" v="1732" actId="478"/>
          <ac:graphicFrameMkLst>
            <pc:docMk/>
            <pc:sldMk cId="2142588240" sldId="288"/>
            <ac:graphicFrameMk id="75" creationId="{9F1EE648-040E-A6EF-A937-274BB7140CAD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17.459" v="1732" actId="478"/>
          <ac:graphicFrameMkLst>
            <pc:docMk/>
            <pc:sldMk cId="2142588240" sldId="288"/>
            <ac:graphicFrameMk id="76" creationId="{27F21D03-0F5B-4092-FC32-4D2EE09CB5DD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17.459" v="1732" actId="478"/>
          <ac:graphicFrameMkLst>
            <pc:docMk/>
            <pc:sldMk cId="2142588240" sldId="288"/>
            <ac:graphicFrameMk id="77" creationId="{BD14298F-F324-439B-EEBF-A97CE65A15D3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17.459" v="1732" actId="478"/>
          <ac:graphicFrameMkLst>
            <pc:docMk/>
            <pc:sldMk cId="2142588240" sldId="288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17.459" v="1732" actId="478"/>
          <ac:graphicFrameMkLst>
            <pc:docMk/>
            <pc:sldMk cId="2142588240" sldId="288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5:00.297" v="1669" actId="478"/>
          <ac:graphicFrameMkLst>
            <pc:docMk/>
            <pc:sldMk cId="2142588240" sldId="288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45:00.297" v="1669" actId="478"/>
          <ac:graphicFrameMkLst>
            <pc:docMk/>
            <pc:sldMk cId="2142588240" sldId="288"/>
            <ac:graphicFrameMk id="81" creationId="{05B2F306-52A4-9108-461F-BA573C5F5B9B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85" creationId="{268405EE-2966-C76C-6B23-5EAE18A31932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86" creationId="{24F6FAEC-A892-CD70-9EA3-81F7055BF178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87" creationId="{31422EA4-9C8E-39CA-DBF0-8C0CFF77DDB4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88" creationId="{3D96A6E6-30E0-644F-4180-7304899F0BA5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91" creationId="{FC633C37-6440-1EF0-E453-32AB7CC80E71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7:55:21.816" v="1733" actId="478"/>
          <ac:graphicFrameMkLst>
            <pc:docMk/>
            <pc:sldMk cId="2142588240" sldId="288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224961637" sldId="289"/>
        </pc:sldMkLst>
        <pc:graphicFrameChg chg="modGraphic">
          <ac:chgData name="György Kovács" userId="82c8f0cf-c8bb-42e5-8470-14741fdba240" providerId="ADAL" clId="{4E3DD0CB-ABEA-429D-B46E-434DD6806191}" dt="2022-10-03T18:46:18.203" v="2101" actId="20577"/>
          <ac:graphicFrameMkLst>
            <pc:docMk/>
            <pc:sldMk cId="224961637" sldId="289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5:27.731" v="2089" actId="20577"/>
          <ac:graphicFrameMkLst>
            <pc:docMk/>
            <pc:sldMk cId="224961637" sldId="289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5:25.315" v="2087" actId="20577"/>
          <ac:graphicFrameMkLst>
            <pc:docMk/>
            <pc:sldMk cId="224961637" sldId="289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30.159" v="1747" actId="478"/>
          <ac:graphicFrameMkLst>
            <pc:docMk/>
            <pc:sldMk cId="224961637" sldId="289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30.159" v="1747" actId="478"/>
          <ac:graphicFrameMkLst>
            <pc:docMk/>
            <pc:sldMk cId="224961637" sldId="289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30.159" v="1747" actId="478"/>
          <ac:graphicFrameMkLst>
            <pc:docMk/>
            <pc:sldMk cId="224961637" sldId="289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30.967" v="1748" actId="478"/>
          <ac:graphicFrameMkLst>
            <pc:docMk/>
            <pc:sldMk cId="224961637" sldId="289"/>
            <ac:graphicFrameMk id="92" creationId="{5DD4602B-A665-A2AC-AD3C-CC6BE258C2DF}"/>
          </ac:graphicFrameMkLst>
        </pc:graphicFrameChg>
      </pc:sldChg>
      <pc:sldChg chg="delSp modSp add del mod mod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2817154066" sldId="290"/>
        </pc:sldMkLst>
        <pc:graphicFrameChg chg="modGraphic">
          <ac:chgData name="György Kovács" userId="82c8f0cf-c8bb-42e5-8470-14741fdba240" providerId="ADAL" clId="{4E3DD0CB-ABEA-429D-B46E-434DD6806191}" dt="2022-10-03T18:46:23.787" v="2105" actId="20577"/>
          <ac:graphicFrameMkLst>
            <pc:docMk/>
            <pc:sldMk cId="2817154066" sldId="290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08.108" v="1743" actId="478"/>
          <ac:graphicFrameMkLst>
            <pc:docMk/>
            <pc:sldMk cId="2817154066" sldId="290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08.108" v="1743" actId="478"/>
          <ac:graphicFrameMkLst>
            <pc:docMk/>
            <pc:sldMk cId="2817154066" sldId="290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08.108" v="1743" actId="478"/>
          <ac:graphicFrameMkLst>
            <pc:docMk/>
            <pc:sldMk cId="2817154066" sldId="290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08.108" v="1743" actId="478"/>
          <ac:graphicFrameMkLst>
            <pc:docMk/>
            <pc:sldMk cId="2817154066" sldId="290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08.108" v="1743" actId="478"/>
          <ac:graphicFrameMkLst>
            <pc:docMk/>
            <pc:sldMk cId="2817154066" sldId="290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6:08.108" v="1743" actId="478"/>
          <ac:graphicFrameMkLst>
            <pc:docMk/>
            <pc:sldMk cId="2817154066" sldId="290"/>
            <ac:graphicFrameMk id="92" creationId="{5DD4602B-A665-A2AC-AD3C-CC6BE258C2DF}"/>
          </ac:graphicFrameMkLst>
        </pc:graphicFrameChg>
      </pc:sldChg>
      <pc:sldChg chg="delSp add del mod mod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570340279" sldId="291"/>
        </pc:sldMkLst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8.330" v="1741" actId="478"/>
          <ac:graphicFrameMkLst>
            <pc:docMk/>
            <pc:sldMk cId="570340279" sldId="291"/>
            <ac:graphicFrameMk id="92" creationId="{5DD4602B-A665-A2AC-AD3C-CC6BE258C2DF}"/>
          </ac:graphicFrameMkLst>
        </pc:graphicFrameChg>
      </pc:sldChg>
      <pc:sldChg chg="delSp add del mod mod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1442480839" sldId="292"/>
        </pc:sldMkLst>
        <pc:graphicFrameChg chg="del">
          <ac:chgData name="György Kovács" userId="82c8f0cf-c8bb-42e5-8470-14741fdba240" providerId="ADAL" clId="{4E3DD0CB-ABEA-429D-B46E-434DD6806191}" dt="2022-10-03T17:55:47.806" v="1738" actId="478"/>
          <ac:graphicFrameMkLst>
            <pc:docMk/>
            <pc:sldMk cId="1442480839" sldId="292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47.806" v="1738" actId="478"/>
          <ac:graphicFrameMkLst>
            <pc:docMk/>
            <pc:sldMk cId="1442480839" sldId="292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50.352" v="1739" actId="478"/>
          <ac:graphicFrameMkLst>
            <pc:docMk/>
            <pc:sldMk cId="1442480839" sldId="292"/>
            <ac:graphicFrameMk id="92" creationId="{5DD4602B-A665-A2AC-AD3C-CC6BE258C2DF}"/>
          </ac:graphicFrameMkLst>
        </pc:graphicFrameChg>
      </pc:sldChg>
      <pc:sldChg chg="delSp add del mod mod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118666090" sldId="293"/>
        </pc:sldMkLst>
        <pc:graphicFrameChg chg="del">
          <ac:chgData name="György Kovács" userId="82c8f0cf-c8bb-42e5-8470-14741fdba240" providerId="ADAL" clId="{4E3DD0CB-ABEA-429D-B46E-434DD6806191}" dt="2022-10-03T17:55:35.500" v="1735" actId="478"/>
          <ac:graphicFrameMkLst>
            <pc:docMk/>
            <pc:sldMk cId="118666090" sldId="293"/>
            <ac:graphicFrameMk id="76" creationId="{27F21D03-0F5B-4092-FC32-4D2EE09CB5DD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28.358" v="1734" actId="478"/>
          <ac:graphicFrameMkLst>
            <pc:docMk/>
            <pc:sldMk cId="118666090" sldId="293"/>
            <ac:graphicFrameMk id="77" creationId="{BD14298F-F324-439B-EEBF-A97CE65A15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28.358" v="1734" actId="478"/>
          <ac:graphicFrameMkLst>
            <pc:docMk/>
            <pc:sldMk cId="118666090" sldId="293"/>
            <ac:graphicFrameMk id="78" creationId="{70C6F931-683F-408E-A2CC-D8CB8FB08FBA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28.358" v="1734" actId="478"/>
          <ac:graphicFrameMkLst>
            <pc:docMk/>
            <pc:sldMk cId="118666090" sldId="293"/>
            <ac:graphicFrameMk id="79" creationId="{35498A95-AF5F-F1A3-359D-7D166035066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85" creationId="{268405EE-2966-C76C-6B23-5EAE18A3193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86" creationId="{24F6FAEC-A892-CD70-9EA3-81F7055BF178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87" creationId="{31422EA4-9C8E-39CA-DBF0-8C0CFF77DDB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88" creationId="{3D96A6E6-30E0-644F-4180-7304899F0BA5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89" creationId="{45C7D730-82CB-DF67-4FC6-DF7B1BEBCE93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90" creationId="{543C4A8B-E4F5-DF95-13A1-9255A4A90C5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91" creationId="{FC633C37-6440-1EF0-E453-32AB7CC80E71}"/>
          </ac:graphicFrameMkLst>
        </pc:graphicFrameChg>
        <pc:graphicFrameChg chg="del">
          <ac:chgData name="György Kovács" userId="82c8f0cf-c8bb-42e5-8470-14741fdba240" providerId="ADAL" clId="{4E3DD0CB-ABEA-429D-B46E-434DD6806191}" dt="2022-10-03T17:55:38.361" v="1736" actId="478"/>
          <ac:graphicFrameMkLst>
            <pc:docMk/>
            <pc:sldMk cId="118666090" sldId="293"/>
            <ac:graphicFrameMk id="92" creationId="{5DD4602B-A665-A2AC-AD3C-CC6BE258C2DF}"/>
          </ac:graphicFrameMkLst>
        </pc:graphicFrameChg>
      </pc:sldChg>
      <pc:sldChg chg="modSp add del mod modAnim">
        <pc:chgData name="György Kovács" userId="82c8f0cf-c8bb-42e5-8470-14741fdba240" providerId="ADAL" clId="{4E3DD0CB-ABEA-429D-B46E-434DD6806191}" dt="2022-10-03T20:12:32.165" v="2898" actId="47"/>
        <pc:sldMkLst>
          <pc:docMk/>
          <pc:sldMk cId="1494858377" sldId="294"/>
        </pc:sldMkLst>
        <pc:graphicFrameChg chg="modGraphic">
          <ac:chgData name="György Kovács" userId="82c8f0cf-c8bb-42e5-8470-14741fdba240" providerId="ADAL" clId="{4E3DD0CB-ABEA-429D-B46E-434DD6806191}" dt="2022-10-03T18:46:02.739" v="2097" actId="20577"/>
          <ac:graphicFrameMkLst>
            <pc:docMk/>
            <pc:sldMk cId="1494858377" sldId="294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5:22.100" v="2085" actId="20577"/>
          <ac:graphicFrameMkLst>
            <pc:docMk/>
            <pc:sldMk cId="1494858377" sldId="294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45:19.853" v="2083" actId="20577"/>
          <ac:graphicFrameMkLst>
            <pc:docMk/>
            <pc:sldMk cId="1494858377" sldId="294"/>
            <ac:graphicFrameMk id="88" creationId="{3D96A6E6-30E0-644F-4180-7304899F0BA5}"/>
          </ac:graphicFrameMkLst>
        </pc:graphicFrameChg>
      </pc:sldChg>
      <pc:sldChg chg="addSp delSp modSp add mod modAnim">
        <pc:chgData name="György Kovács" userId="82c8f0cf-c8bb-42e5-8470-14741fdba240" providerId="ADAL" clId="{4E3DD0CB-ABEA-429D-B46E-434DD6806191}" dt="2022-10-03T20:54:36.640" v="3238" actId="20577"/>
        <pc:sldMkLst>
          <pc:docMk/>
          <pc:sldMk cId="1583203276" sldId="295"/>
        </pc:sldMkLst>
        <pc:spChg chg="add mod">
          <ac:chgData name="György Kovács" userId="82c8f0cf-c8bb-42e5-8470-14741fdba240" providerId="ADAL" clId="{4E3DD0CB-ABEA-429D-B46E-434DD6806191}" dt="2022-10-03T18:00:05.152" v="1757" actId="14100"/>
          <ac:spMkLst>
            <pc:docMk/>
            <pc:sldMk cId="1583203276" sldId="295"/>
            <ac:spMk id="3" creationId="{76DBC2F8-90A2-C102-D055-D7FE4A4B6117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4" creationId="{FD7A3EB6-A5A8-DB7A-840F-62B9E5949008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5" creationId="{C0E875C8-4C2C-82EE-3008-CDB1F9EFE0B8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6" creationId="{47A3939D-2346-0FEC-D470-33C9A71DCE04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7" creationId="{D57C6FDE-4D66-B201-9F1F-69C2F1275AD0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8" creationId="{C45216D6-9054-D5BD-43E9-481FD45DE0F5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11" creationId="{E8362F49-FADE-D0D4-12B8-5C376947B90E}"/>
          </ac:spMkLst>
        </pc:spChg>
        <pc:spChg chg="add del mod">
          <ac:chgData name="György Kovács" userId="82c8f0cf-c8bb-42e5-8470-14741fdba240" providerId="ADAL" clId="{4E3DD0CB-ABEA-429D-B46E-434DD6806191}" dt="2022-10-03T19:28:19.041" v="2510"/>
          <ac:spMkLst>
            <pc:docMk/>
            <pc:sldMk cId="1583203276" sldId="295"/>
            <ac:spMk id="12" creationId="{609329EC-5F69-094F-EB3B-E723C0E36CD6}"/>
          </ac:spMkLst>
        </pc:spChg>
        <pc:graphicFrameChg chg="add del mod">
          <ac:chgData name="György Kovács" userId="82c8f0cf-c8bb-42e5-8470-14741fdba240" providerId="ADAL" clId="{4E3DD0CB-ABEA-429D-B46E-434DD6806191}" dt="2022-10-03T19:28:19.041" v="2510"/>
          <ac:graphicFrameMkLst>
            <pc:docMk/>
            <pc:sldMk cId="1583203276" sldId="295"/>
            <ac:graphicFrameMk id="13" creationId="{AC4A6D2B-C365-E728-6FC8-427BE9A5B418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9:28:19.041" v="2510"/>
          <ac:graphicFrameMkLst>
            <pc:docMk/>
            <pc:sldMk cId="1583203276" sldId="295"/>
            <ac:graphicFrameMk id="14" creationId="{D2594C46-75C7-C165-466A-860427694477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9:28:19.041" v="2510"/>
          <ac:graphicFrameMkLst>
            <pc:docMk/>
            <pc:sldMk cId="1583203276" sldId="295"/>
            <ac:graphicFrameMk id="15" creationId="{D67C2244-9649-97C7-D516-3D8795765654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12:59.280" v="2904" actId="1076"/>
          <ac:graphicFrameMkLst>
            <pc:docMk/>
            <pc:sldMk cId="1583203276" sldId="295"/>
            <ac:graphicFrameMk id="17" creationId="{C750FE2B-F00A-47D4-5BD9-811C26A048D3}"/>
          </ac:graphicFrameMkLst>
        </pc:graphicFrameChg>
        <pc:graphicFrameChg chg="del">
          <ac:chgData name="György Kovács" userId="82c8f0cf-c8bb-42e5-8470-14741fdba240" providerId="ADAL" clId="{4E3DD0CB-ABEA-429D-B46E-434DD6806191}" dt="2022-10-03T20:12:54.112" v="2903" actId="478"/>
          <ac:graphicFrameMkLst>
            <pc:docMk/>
            <pc:sldMk cId="1583203276" sldId="295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3:57.319" v="2909" actId="20577"/>
          <ac:graphicFrameMkLst>
            <pc:docMk/>
            <pc:sldMk cId="1583203276" sldId="295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3:54.222" v="2907" actId="20577"/>
          <ac:graphicFrameMkLst>
            <pc:docMk/>
            <pc:sldMk cId="1583203276" sldId="295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54:33.896" v="3236" actId="20577"/>
          <ac:graphicFrameMkLst>
            <pc:docMk/>
            <pc:sldMk cId="1583203276" sldId="295"/>
            <ac:graphicFrameMk id="76" creationId="{27F21D03-0F5B-4092-FC32-4D2EE09CB5D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54:36.640" v="3238" actId="20577"/>
          <ac:graphicFrameMkLst>
            <pc:docMk/>
            <pc:sldMk cId="1583203276" sldId="295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4:24.349" v="2917" actId="20577"/>
          <ac:graphicFrameMkLst>
            <pc:docMk/>
            <pc:sldMk cId="1583203276" sldId="295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4:32.019" v="2921" actId="20577"/>
          <ac:graphicFrameMkLst>
            <pc:docMk/>
            <pc:sldMk cId="1583203276" sldId="295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4:38.534" v="2923" actId="20577"/>
          <ac:graphicFrameMkLst>
            <pc:docMk/>
            <pc:sldMk cId="1583203276" sldId="295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4:41.655" v="2925" actId="20577"/>
          <ac:graphicFrameMkLst>
            <pc:docMk/>
            <pc:sldMk cId="1583203276" sldId="295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4:48.238" v="2927" actId="20577"/>
          <ac:graphicFrameMkLst>
            <pc:docMk/>
            <pc:sldMk cId="1583203276" sldId="295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4:51.782" v="2929" actId="20577"/>
          <ac:graphicFrameMkLst>
            <pc:docMk/>
            <pc:sldMk cId="1583203276" sldId="295"/>
            <ac:graphicFrameMk id="90" creationId="{543C4A8B-E4F5-DF95-13A1-9255A4A90C59}"/>
          </ac:graphicFrameMkLst>
        </pc:graphicFrameChg>
      </pc:sldChg>
      <pc:sldChg chg="addSp delSp modSp add mod ord delAnim modAnim">
        <pc:chgData name="György Kovács" userId="82c8f0cf-c8bb-42e5-8470-14741fdba240" providerId="ADAL" clId="{4E3DD0CB-ABEA-429D-B46E-434DD6806191}" dt="2022-10-03T20:54:42.372" v="3243" actId="20577"/>
        <pc:sldMkLst>
          <pc:docMk/>
          <pc:sldMk cId="3709447978" sldId="296"/>
        </pc:sldMkLst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12" creationId="{EF9863CC-111A-8CCF-74C7-BB44F19CC904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22" creationId="{BED7AC72-99FC-E483-7034-18B1C5C3AEB5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25" creationId="{09762187-150B-C49C-CF1D-E905F0B88911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26" creationId="{0099F1C0-B720-529E-BC68-333A2C92AEC5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27" creationId="{78660D30-424A-3873-2D5F-618708ADE71B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28" creationId="{9E77CE70-21EE-1791-2671-88790BA394F9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29" creationId="{E7580BEF-48E3-0EBB-16C6-C8E167FFDFB1}"/>
          </ac:spMkLst>
        </pc:spChg>
        <pc:spChg chg="add mod">
          <ac:chgData name="György Kovács" userId="82c8f0cf-c8bb-42e5-8470-14741fdba240" providerId="ADAL" clId="{4E3DD0CB-ABEA-429D-B46E-434DD6806191}" dt="2022-10-03T18:00:38.702" v="1763" actId="1076"/>
          <ac:spMkLst>
            <pc:docMk/>
            <pc:sldMk cId="3709447978" sldId="296"/>
            <ac:spMk id="30" creationId="{97F0F691-D217-651E-5990-308129195C96}"/>
          </ac:spMkLst>
        </pc:spChg>
        <pc:spChg chg="add mod">
          <ac:chgData name="György Kovács" userId="82c8f0cf-c8bb-42e5-8470-14741fdba240" providerId="ADAL" clId="{4E3DD0CB-ABEA-429D-B46E-434DD6806191}" dt="2022-10-03T18:00:43.291" v="1764" actId="1076"/>
          <ac:spMkLst>
            <pc:docMk/>
            <pc:sldMk cId="3709447978" sldId="296"/>
            <ac:spMk id="31" creationId="{9D6CE17A-CD0E-816C-EA41-8DFD8F16478D}"/>
          </ac:spMkLst>
        </pc:spChg>
        <pc:spChg chg="add del mod">
          <ac:chgData name="György Kovács" userId="82c8f0cf-c8bb-42e5-8470-14741fdba240" providerId="ADAL" clId="{4E3DD0CB-ABEA-429D-B46E-434DD6806191}" dt="2022-10-03T18:00:46.575" v="1765" actId="478"/>
          <ac:spMkLst>
            <pc:docMk/>
            <pc:sldMk cId="3709447978" sldId="296"/>
            <ac:spMk id="36" creationId="{CE3C62B3-7428-B375-FE3E-293DFFF34668}"/>
          </ac:spMkLst>
        </pc:spChg>
        <pc:spChg chg="add mod">
          <ac:chgData name="György Kovács" userId="82c8f0cf-c8bb-42e5-8470-14741fdba240" providerId="ADAL" clId="{4E3DD0CB-ABEA-429D-B46E-434DD6806191}" dt="2022-10-03T18:01:03.883" v="1768" actId="1076"/>
          <ac:spMkLst>
            <pc:docMk/>
            <pc:sldMk cId="3709447978" sldId="296"/>
            <ac:spMk id="37" creationId="{C9790ED2-69F2-5DF8-7FE9-B222579B06D7}"/>
          </ac:spMkLst>
        </pc:spChg>
        <pc:spChg chg="add del mod">
          <ac:chgData name="György Kovács" userId="82c8f0cf-c8bb-42e5-8470-14741fdba240" providerId="ADAL" clId="{4E3DD0CB-ABEA-429D-B46E-434DD6806191}" dt="2022-10-03T18:01:07.428" v="1770" actId="478"/>
          <ac:spMkLst>
            <pc:docMk/>
            <pc:sldMk cId="3709447978" sldId="296"/>
            <ac:spMk id="38" creationId="{7E983EB2-7A71-94C6-C52C-9708D53F7D6F}"/>
          </ac:spMkLst>
        </pc:spChg>
        <pc:spChg chg="add mod">
          <ac:chgData name="György Kovács" userId="82c8f0cf-c8bb-42e5-8470-14741fdba240" providerId="ADAL" clId="{4E3DD0CB-ABEA-429D-B46E-434DD6806191}" dt="2022-10-03T18:01:14.489" v="1772" actId="1076"/>
          <ac:spMkLst>
            <pc:docMk/>
            <pc:sldMk cId="3709447978" sldId="296"/>
            <ac:spMk id="39" creationId="{1BBBD7AC-954A-36FB-D2F6-84C672191228}"/>
          </ac:spMkLst>
        </pc:spChg>
        <pc:spChg chg="add mod">
          <ac:chgData name="György Kovács" userId="82c8f0cf-c8bb-42e5-8470-14741fdba240" providerId="ADAL" clId="{4E3DD0CB-ABEA-429D-B46E-434DD6806191}" dt="2022-10-03T18:01:30.418" v="1775" actId="1076"/>
          <ac:spMkLst>
            <pc:docMk/>
            <pc:sldMk cId="3709447978" sldId="296"/>
            <ac:spMk id="40" creationId="{D501752A-444E-0B94-FCF4-4D1C086F018E}"/>
          </ac:spMkLst>
        </pc:spChg>
        <pc:spChg chg="add mod">
          <ac:chgData name="György Kovács" userId="82c8f0cf-c8bb-42e5-8470-14741fdba240" providerId="ADAL" clId="{4E3DD0CB-ABEA-429D-B46E-434DD6806191}" dt="2022-10-03T18:01:30.418" v="1775" actId="1076"/>
          <ac:spMkLst>
            <pc:docMk/>
            <pc:sldMk cId="3709447978" sldId="296"/>
            <ac:spMk id="41" creationId="{1E2339FB-A5EE-F20B-A674-4C8272E39311}"/>
          </ac:spMkLst>
        </pc:spChg>
        <pc:spChg chg="add mod">
          <ac:chgData name="György Kovács" userId="82c8f0cf-c8bb-42e5-8470-14741fdba240" providerId="ADAL" clId="{4E3DD0CB-ABEA-429D-B46E-434DD6806191}" dt="2022-10-03T20:15:04.337" v="2931" actId="1076"/>
          <ac:spMkLst>
            <pc:docMk/>
            <pc:sldMk cId="3709447978" sldId="296"/>
            <ac:spMk id="42" creationId="{E0897178-902B-BAF6-E2FF-D9FDCC177550}"/>
          </ac:spMkLst>
        </pc:spChg>
        <pc:spChg chg="add mod">
          <ac:chgData name="György Kovács" userId="82c8f0cf-c8bb-42e5-8470-14741fdba240" providerId="ADAL" clId="{4E3DD0CB-ABEA-429D-B46E-434DD6806191}" dt="2022-10-03T20:15:04.337" v="2931" actId="1076"/>
          <ac:spMkLst>
            <pc:docMk/>
            <pc:sldMk cId="3709447978" sldId="296"/>
            <ac:spMk id="43" creationId="{B4D6B242-3DD9-6621-2D6F-9F286423F2DE}"/>
          </ac:spMkLst>
        </pc:spChg>
        <pc:graphicFrameChg chg="mod modGraphic">
          <ac:chgData name="György Kovács" userId="82c8f0cf-c8bb-42e5-8470-14741fdba240" providerId="ADAL" clId="{4E3DD0CB-ABEA-429D-B46E-434DD6806191}" dt="2022-10-03T20:54:42.372" v="3243" actId="20577"/>
          <ac:graphicFrameMkLst>
            <pc:docMk/>
            <pc:sldMk cId="3709447978" sldId="296"/>
            <ac:graphicFrameMk id="4" creationId="{C10D8842-11C1-7178-A582-2EC70EF620F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8:00:27.477" v="1761" actId="478"/>
          <ac:graphicFrameMkLst>
            <pc:docMk/>
            <pc:sldMk cId="3709447978" sldId="296"/>
            <ac:graphicFrameMk id="21" creationId="{993E7CAB-051F-F408-DCEE-19D019A4B60C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01:56.788" v="1778" actId="478"/>
          <ac:graphicFrameMkLst>
            <pc:docMk/>
            <pc:sldMk cId="3709447978" sldId="296"/>
            <ac:graphicFrameMk id="32" creationId="{99F63D8A-CD4A-F797-0C6E-46B0C6CBA23F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15:06.921" v="2933" actId="20577"/>
          <ac:graphicFrameMkLst>
            <pc:docMk/>
            <pc:sldMk cId="3709447978" sldId="296"/>
            <ac:graphicFrameMk id="33" creationId="{41F4EA7F-87AA-E6BF-2C2C-DBCCDFE10277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01:21.971" v="1773" actId="478"/>
          <ac:graphicFrameMkLst>
            <pc:docMk/>
            <pc:sldMk cId="3709447978" sldId="296"/>
            <ac:graphicFrameMk id="34" creationId="{5F5A04F6-7C2D-5BCD-2497-6EADBFED3CC2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02:00.988" v="1779" actId="478"/>
          <ac:graphicFrameMkLst>
            <pc:docMk/>
            <pc:sldMk cId="3709447978" sldId="296"/>
            <ac:graphicFrameMk id="35" creationId="{49E0AFAF-55D5-EB99-CE23-AFA46708EE04}"/>
          </ac:graphicFrameMkLst>
        </pc:graphicFrameChg>
      </pc:sldChg>
      <pc:sldChg chg="addSp delSp modSp add mod">
        <pc:chgData name="György Kovács" userId="82c8f0cf-c8bb-42e5-8470-14741fdba240" providerId="ADAL" clId="{4E3DD0CB-ABEA-429D-B46E-434DD6806191}" dt="2022-10-03T20:15:37.352" v="2935" actId="1076"/>
        <pc:sldMkLst>
          <pc:docMk/>
          <pc:sldMk cId="2687607952" sldId="297"/>
        </pc:sldMkLst>
        <pc:spChg chg="mod">
          <ac:chgData name="György Kovács" userId="82c8f0cf-c8bb-42e5-8470-14741fdba240" providerId="ADAL" clId="{4E3DD0CB-ABEA-429D-B46E-434DD6806191}" dt="2022-10-03T18:48:39.284" v="2137" actId="1076"/>
          <ac:spMkLst>
            <pc:docMk/>
            <pc:sldMk cId="2687607952" sldId="297"/>
            <ac:spMk id="2" creationId="{7CB7833C-C43A-0A24-20C3-4959730D8949}"/>
          </ac:spMkLst>
        </pc:spChg>
        <pc:spChg chg="add mod">
          <ac:chgData name="György Kovács" userId="82c8f0cf-c8bb-42e5-8470-14741fdba240" providerId="ADAL" clId="{4E3DD0CB-ABEA-429D-B46E-434DD6806191}" dt="2022-10-03T18:02:46.395" v="1784" actId="1076"/>
          <ac:spMkLst>
            <pc:docMk/>
            <pc:sldMk cId="2687607952" sldId="297"/>
            <ac:spMk id="21" creationId="{84FFC624-65FF-872A-62BD-328D99F1A310}"/>
          </ac:spMkLst>
        </pc:spChg>
        <pc:spChg chg="add mod">
          <ac:chgData name="György Kovács" userId="82c8f0cf-c8bb-42e5-8470-14741fdba240" providerId="ADAL" clId="{4E3DD0CB-ABEA-429D-B46E-434DD6806191}" dt="2022-10-03T18:02:46.395" v="1784" actId="1076"/>
          <ac:spMkLst>
            <pc:docMk/>
            <pc:sldMk cId="2687607952" sldId="297"/>
            <ac:spMk id="32" creationId="{AF8EEB6E-E04A-194C-B43C-832ACC983E6E}"/>
          </ac:spMkLst>
        </pc:spChg>
        <pc:spChg chg="add mod">
          <ac:chgData name="György Kovács" userId="82c8f0cf-c8bb-42e5-8470-14741fdba240" providerId="ADAL" clId="{4E3DD0CB-ABEA-429D-B46E-434DD6806191}" dt="2022-10-03T18:02:46.395" v="1784" actId="1076"/>
          <ac:spMkLst>
            <pc:docMk/>
            <pc:sldMk cId="2687607952" sldId="297"/>
            <ac:spMk id="34" creationId="{588E3B41-022F-8809-5575-8B0A3D9934DF}"/>
          </ac:spMkLst>
        </pc:spChg>
        <pc:spChg chg="add mod">
          <ac:chgData name="György Kovács" userId="82c8f0cf-c8bb-42e5-8470-14741fdba240" providerId="ADAL" clId="{4E3DD0CB-ABEA-429D-B46E-434DD6806191}" dt="2022-10-03T18:02:46.395" v="1784" actId="1076"/>
          <ac:spMkLst>
            <pc:docMk/>
            <pc:sldMk cId="2687607952" sldId="297"/>
            <ac:spMk id="35" creationId="{89C11227-4C8A-1F2E-C7EA-7E37055B7516}"/>
          </ac:spMkLst>
        </pc:spChg>
        <pc:spChg chg="add mod">
          <ac:chgData name="György Kovács" userId="82c8f0cf-c8bb-42e5-8470-14741fdba240" providerId="ADAL" clId="{4E3DD0CB-ABEA-429D-B46E-434DD6806191}" dt="2022-10-03T18:02:46.395" v="1784" actId="1076"/>
          <ac:spMkLst>
            <pc:docMk/>
            <pc:sldMk cId="2687607952" sldId="297"/>
            <ac:spMk id="36" creationId="{232072EB-6F82-3D66-EC62-F1693686157F}"/>
          </ac:spMkLst>
        </pc:spChg>
        <pc:spChg chg="add mod">
          <ac:chgData name="György Kovács" userId="82c8f0cf-c8bb-42e5-8470-14741fdba240" providerId="ADAL" clId="{4E3DD0CB-ABEA-429D-B46E-434DD6806191}" dt="2022-10-03T18:48:53.573" v="2139" actId="1076"/>
          <ac:spMkLst>
            <pc:docMk/>
            <pc:sldMk cId="2687607952" sldId="297"/>
            <ac:spMk id="38" creationId="{0A304C96-D038-7D56-4F59-6CF915369665}"/>
          </ac:spMkLst>
        </pc:spChg>
        <pc:spChg chg="add mod">
          <ac:chgData name="György Kovács" userId="82c8f0cf-c8bb-42e5-8470-14741fdba240" providerId="ADAL" clId="{4E3DD0CB-ABEA-429D-B46E-434DD6806191}" dt="2022-10-03T18:48:53.573" v="2139" actId="1076"/>
          <ac:spMkLst>
            <pc:docMk/>
            <pc:sldMk cId="2687607952" sldId="297"/>
            <ac:spMk id="42" creationId="{4579C62D-EE60-5D9D-C149-AA378A10BCED}"/>
          </ac:spMkLst>
        </pc:spChg>
        <pc:spChg chg="add mod">
          <ac:chgData name="György Kovács" userId="82c8f0cf-c8bb-42e5-8470-14741fdba240" providerId="ADAL" clId="{4E3DD0CB-ABEA-429D-B46E-434DD6806191}" dt="2022-10-03T18:49:10.685" v="2141" actId="1076"/>
          <ac:spMkLst>
            <pc:docMk/>
            <pc:sldMk cId="2687607952" sldId="297"/>
            <ac:spMk id="43" creationId="{7486292B-6D87-0554-3C0F-003458897BD2}"/>
          </ac:spMkLst>
        </pc:spChg>
        <pc:spChg chg="add mod">
          <ac:chgData name="György Kovács" userId="82c8f0cf-c8bb-42e5-8470-14741fdba240" providerId="ADAL" clId="{4E3DD0CB-ABEA-429D-B46E-434DD6806191}" dt="2022-10-03T18:49:10.685" v="2141" actId="1076"/>
          <ac:spMkLst>
            <pc:docMk/>
            <pc:sldMk cId="2687607952" sldId="297"/>
            <ac:spMk id="44" creationId="{750661E7-ED37-9D2A-FFAC-C1B2A04375D0}"/>
          </ac:spMkLst>
        </pc:spChg>
        <pc:spChg chg="add mod">
          <ac:chgData name="György Kovács" userId="82c8f0cf-c8bb-42e5-8470-14741fdba240" providerId="ADAL" clId="{4E3DD0CB-ABEA-429D-B46E-434DD6806191}" dt="2022-10-03T20:15:37.352" v="2935" actId="1076"/>
          <ac:spMkLst>
            <pc:docMk/>
            <pc:sldMk cId="2687607952" sldId="297"/>
            <ac:spMk id="45" creationId="{739746FE-2EC5-A992-0961-506DC5EB1ADD}"/>
          </ac:spMkLst>
        </pc:spChg>
        <pc:spChg chg="add mod">
          <ac:chgData name="György Kovács" userId="82c8f0cf-c8bb-42e5-8470-14741fdba240" providerId="ADAL" clId="{4E3DD0CB-ABEA-429D-B46E-434DD6806191}" dt="2022-10-03T20:15:37.352" v="2935" actId="1076"/>
          <ac:spMkLst>
            <pc:docMk/>
            <pc:sldMk cId="2687607952" sldId="297"/>
            <ac:spMk id="46" creationId="{3D0F259A-12F0-1EF1-6F4B-F6E1E4629191}"/>
          </ac:spMkLst>
        </pc:spChg>
        <pc:graphicFrameChg chg="mod modGraphic">
          <ac:chgData name="György Kovács" userId="82c8f0cf-c8bb-42e5-8470-14741fdba240" providerId="ADAL" clId="{4E3DD0CB-ABEA-429D-B46E-434DD6806191}" dt="2022-10-03T20:03:28.850" v="2810" actId="20577"/>
          <ac:graphicFrameMkLst>
            <pc:docMk/>
            <pc:sldMk cId="2687607952" sldId="297"/>
            <ac:graphicFrameMk id="4" creationId="{C10D8842-11C1-7178-A582-2EC70EF620F4}"/>
          </ac:graphicFrameMkLst>
        </pc:graphicFrameChg>
        <pc:graphicFrameChg chg="del">
          <ac:chgData name="György Kovács" userId="82c8f0cf-c8bb-42e5-8470-14741fdba240" providerId="ADAL" clId="{4E3DD0CB-ABEA-429D-B46E-434DD6806191}" dt="2022-10-03T18:02:37.419" v="1782" actId="478"/>
          <ac:graphicFrameMkLst>
            <pc:docMk/>
            <pc:sldMk cId="2687607952" sldId="297"/>
            <ac:graphicFrameMk id="33" creationId="{41F4EA7F-87AA-E6BF-2C2C-DBCCDFE10277}"/>
          </ac:graphicFrameMkLst>
        </pc:graphicFrameChg>
      </pc:sldChg>
      <pc:sldChg chg="addSp delSp modSp add del mod ord delAnim">
        <pc:chgData name="György Kovács" userId="82c8f0cf-c8bb-42e5-8470-14741fdba240" providerId="ADAL" clId="{4E3DD0CB-ABEA-429D-B46E-434DD6806191}" dt="2022-10-03T18:09:52.560" v="1809" actId="47"/>
        <pc:sldMkLst>
          <pc:docMk/>
          <pc:sldMk cId="2582386839" sldId="298"/>
        </pc:sldMkLst>
        <pc:spChg chg="del">
          <ac:chgData name="György Kovács" userId="82c8f0cf-c8bb-42e5-8470-14741fdba240" providerId="ADAL" clId="{4E3DD0CB-ABEA-429D-B46E-434DD6806191}" dt="2022-10-03T18:05:42.382" v="1790" actId="478"/>
          <ac:spMkLst>
            <pc:docMk/>
            <pc:sldMk cId="2582386839" sldId="298"/>
            <ac:spMk id="3" creationId="{47361C42-BC3C-C873-D7C6-24BC5F140A19}"/>
          </ac:spMkLst>
        </pc:spChg>
        <pc:spChg chg="add mod">
          <ac:chgData name="György Kovács" userId="82c8f0cf-c8bb-42e5-8470-14741fdba240" providerId="ADAL" clId="{4E3DD0CB-ABEA-429D-B46E-434DD6806191}" dt="2022-10-03T18:05:55.441" v="1792" actId="1076"/>
          <ac:spMkLst>
            <pc:docMk/>
            <pc:sldMk cId="2582386839" sldId="298"/>
            <ac:spMk id="4" creationId="{42BA0E5A-013A-2E30-9489-9C6C0A6987CC}"/>
          </ac:spMkLst>
        </pc:spChg>
        <pc:spChg chg="add mod">
          <ac:chgData name="György Kovács" userId="82c8f0cf-c8bb-42e5-8470-14741fdba240" providerId="ADAL" clId="{4E3DD0CB-ABEA-429D-B46E-434DD6806191}" dt="2022-10-03T18:05:55.441" v="1792" actId="1076"/>
          <ac:spMkLst>
            <pc:docMk/>
            <pc:sldMk cId="2582386839" sldId="298"/>
            <ac:spMk id="5" creationId="{25048CE2-AB4B-26C6-FD7C-33F5020D8359}"/>
          </ac:spMkLst>
        </pc:spChg>
        <pc:spChg chg="add mod">
          <ac:chgData name="György Kovács" userId="82c8f0cf-c8bb-42e5-8470-14741fdba240" providerId="ADAL" clId="{4E3DD0CB-ABEA-429D-B46E-434DD6806191}" dt="2022-10-03T18:06:08.654" v="1806" actId="14100"/>
          <ac:spMkLst>
            <pc:docMk/>
            <pc:sldMk cId="2582386839" sldId="298"/>
            <ac:spMk id="6" creationId="{C84FC689-A3B9-41D4-8770-5CB7DA95C150}"/>
          </ac:spMkLst>
        </pc:spChg>
        <pc:spChg chg="add mod">
          <ac:chgData name="György Kovács" userId="82c8f0cf-c8bb-42e5-8470-14741fdba240" providerId="ADAL" clId="{4E3DD0CB-ABEA-429D-B46E-434DD6806191}" dt="2022-10-03T18:05:55.441" v="1792" actId="1076"/>
          <ac:spMkLst>
            <pc:docMk/>
            <pc:sldMk cId="2582386839" sldId="298"/>
            <ac:spMk id="7" creationId="{E7026098-2FCE-37B0-CC1B-AE1E1492595C}"/>
          </ac:spMkLst>
        </pc:spChg>
        <pc:spChg chg="add mod">
          <ac:chgData name="György Kovács" userId="82c8f0cf-c8bb-42e5-8470-14741fdba240" providerId="ADAL" clId="{4E3DD0CB-ABEA-429D-B46E-434DD6806191}" dt="2022-10-03T18:05:55.441" v="1792" actId="1076"/>
          <ac:spMkLst>
            <pc:docMk/>
            <pc:sldMk cId="2582386839" sldId="298"/>
            <ac:spMk id="8" creationId="{FC7FCF19-BBDC-B4D6-1189-B4CD49A3FC4C}"/>
          </ac:spMkLst>
        </pc:spChg>
        <pc:graphicFrameChg chg="add del mod">
          <ac:chgData name="György Kovács" userId="82c8f0cf-c8bb-42e5-8470-14741fdba240" providerId="ADAL" clId="{4E3DD0CB-ABEA-429D-B46E-434DD6806191}" dt="2022-10-03T18:06:42.839" v="1807" actId="478"/>
          <ac:graphicFrameMkLst>
            <pc:docMk/>
            <pc:sldMk cId="2582386839" sldId="298"/>
            <ac:graphicFrameMk id="11" creationId="{DFE78F12-26DD-DA7D-871E-06C0D544AFB5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06:44.381" v="1808" actId="478"/>
          <ac:graphicFrameMkLst>
            <pc:docMk/>
            <pc:sldMk cId="2582386839" sldId="298"/>
            <ac:graphicFrameMk id="12" creationId="{E67F7A5F-EA35-B59F-3DA6-ADB570A57310}"/>
          </ac:graphicFrameMkLst>
        </pc:graphicFrameChg>
      </pc:sldChg>
      <pc:sldChg chg="addSp delSp modSp add del mod ord delAnim modAnim">
        <pc:chgData name="György Kovács" userId="82c8f0cf-c8bb-42e5-8470-14741fdba240" providerId="ADAL" clId="{4E3DD0CB-ABEA-429D-B46E-434DD6806191}" dt="2022-10-03T18:54:47.866" v="2244" actId="47"/>
        <pc:sldMkLst>
          <pc:docMk/>
          <pc:sldMk cId="3028954685" sldId="298"/>
        </pc:sldMkLst>
        <pc:spChg chg="del">
          <ac:chgData name="György Kovács" userId="82c8f0cf-c8bb-42e5-8470-14741fdba240" providerId="ADAL" clId="{4E3DD0CB-ABEA-429D-B46E-434DD6806191}" dt="2022-10-03T18:10:15.715" v="1813" actId="478"/>
          <ac:spMkLst>
            <pc:docMk/>
            <pc:sldMk cId="3028954685" sldId="298"/>
            <ac:spMk id="3" creationId="{3477F891-E8FC-AFD7-6812-F073A7433F40}"/>
          </ac:spMkLst>
        </pc:spChg>
        <pc:spChg chg="add del mod">
          <ac:chgData name="György Kovács" userId="82c8f0cf-c8bb-42e5-8470-14741fdba240" providerId="ADAL" clId="{4E3DD0CB-ABEA-429D-B46E-434DD6806191}" dt="2022-10-03T18:10:58.202" v="1826" actId="478"/>
          <ac:spMkLst>
            <pc:docMk/>
            <pc:sldMk cId="3028954685" sldId="298"/>
            <ac:spMk id="4" creationId="{41E55E9B-0629-56C8-9FAB-516F3E3D88C3}"/>
          </ac:spMkLst>
        </pc:spChg>
        <pc:spChg chg="add 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5" creationId="{0C51306F-F335-1CE0-B374-68C65FA52942}"/>
          </ac:spMkLst>
        </pc:spChg>
        <pc:spChg chg="add 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8" creationId="{FFB417B6-9E83-E83C-D4CA-9907C5F92E8F}"/>
          </ac:spMkLst>
        </pc:spChg>
        <pc:spChg chg="add del mod">
          <ac:chgData name="György Kovács" userId="82c8f0cf-c8bb-42e5-8470-14741fdba240" providerId="ADAL" clId="{4E3DD0CB-ABEA-429D-B46E-434DD6806191}" dt="2022-10-03T18:18:54.381" v="1919" actId="478"/>
          <ac:spMkLst>
            <pc:docMk/>
            <pc:sldMk cId="3028954685" sldId="298"/>
            <ac:spMk id="11" creationId="{42327F78-ABB9-5DAA-B67D-253D2336D738}"/>
          </ac:spMkLst>
        </pc:spChg>
        <pc:spChg chg="add mod">
          <ac:chgData name="György Kovács" userId="82c8f0cf-c8bb-42e5-8470-14741fdba240" providerId="ADAL" clId="{4E3DD0CB-ABEA-429D-B46E-434DD6806191}" dt="2022-10-03T18:23:43.912" v="1951" actId="14100"/>
          <ac:spMkLst>
            <pc:docMk/>
            <pc:sldMk cId="3028954685" sldId="298"/>
            <ac:spMk id="12" creationId="{327D8BCB-33BA-ABAE-0A31-24299ADC3458}"/>
          </ac:spMkLst>
        </pc:spChg>
        <pc:spChg chg="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27" creationId="{2C61F3DF-9294-7B4D-48FA-8EADE1B9F945}"/>
          </ac:spMkLst>
        </pc:spChg>
        <pc:spChg chg="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28" creationId="{9C130539-1E49-3C54-724B-09682A93CCF8}"/>
          </ac:spMkLst>
        </pc:spChg>
        <pc:spChg chg="del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29" creationId="{AFF7802F-FD1E-5C9A-2B71-35C0AA869945}"/>
          </ac:spMkLst>
        </pc:spChg>
        <pc:spChg chg="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30" creationId="{15AD0ABA-F066-0327-5FC9-90B91C9F2881}"/>
          </ac:spMkLst>
        </pc:spChg>
        <pc:spChg chg="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60" creationId="{A25C50A9-68E4-5C70-BA2F-07A3C736C5C2}"/>
          </ac:spMkLst>
        </pc:spChg>
        <pc:spChg chg="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61" creationId="{4C3707BD-E2D2-15DD-BDD0-46E7ADC1E617}"/>
          </ac:spMkLst>
        </pc:spChg>
        <pc:spChg chg="del mod">
          <ac:chgData name="György Kovács" userId="82c8f0cf-c8bb-42e5-8470-14741fdba240" providerId="ADAL" clId="{4E3DD0CB-ABEA-429D-B46E-434DD6806191}" dt="2022-10-03T18:19:33.234" v="1922" actId="478"/>
          <ac:spMkLst>
            <pc:docMk/>
            <pc:sldMk cId="3028954685" sldId="298"/>
            <ac:spMk id="62" creationId="{EEC38938-90B6-24A2-9961-DD53DE415C92}"/>
          </ac:spMkLst>
        </pc:spChg>
        <pc:graphicFrameChg chg="add del mod modGraphic">
          <ac:chgData name="György Kovács" userId="82c8f0cf-c8bb-42e5-8470-14741fdba240" providerId="ADAL" clId="{4E3DD0CB-ABEA-429D-B46E-434DD6806191}" dt="2022-10-03T18:19:33.234" v="1922" actId="478"/>
          <ac:graphicFrameMkLst>
            <pc:docMk/>
            <pc:sldMk cId="3028954685" sldId="298"/>
            <ac:graphicFrameMk id="6" creationId="{7BF46624-1523-696D-E49E-A983C8D546E3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12:19.256" v="1848" actId="478"/>
          <ac:graphicFrameMkLst>
            <pc:docMk/>
            <pc:sldMk cId="3028954685" sldId="298"/>
            <ac:graphicFrameMk id="7" creationId="{0D8BC867-ABA6-2DA5-7BF6-A4F38E9B834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19:13.658" v="1921" actId="6549"/>
          <ac:graphicFrameMkLst>
            <pc:docMk/>
            <pc:sldMk cId="3028954685" sldId="298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0:29.246" v="1924" actId="20577"/>
          <ac:graphicFrameMkLst>
            <pc:docMk/>
            <pc:sldMk cId="3028954685" sldId="298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0:32.454" v="1926" actId="20577"/>
          <ac:graphicFrameMkLst>
            <pc:docMk/>
            <pc:sldMk cId="3028954685" sldId="298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0:43.588" v="1928" actId="20577"/>
          <ac:graphicFrameMkLst>
            <pc:docMk/>
            <pc:sldMk cId="3028954685" sldId="298"/>
            <ac:graphicFrameMk id="76" creationId="{27F21D03-0F5B-4092-FC32-4D2EE09CB5D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0:47.311" v="1930" actId="20577"/>
          <ac:graphicFrameMkLst>
            <pc:docMk/>
            <pc:sldMk cId="3028954685" sldId="298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0:59.477" v="1932" actId="20577"/>
          <ac:graphicFrameMkLst>
            <pc:docMk/>
            <pc:sldMk cId="3028954685" sldId="298"/>
            <ac:graphicFrameMk id="78" creationId="{70C6F931-683F-408E-A2CC-D8CB8FB08FBA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1:06.725" v="1934" actId="20577"/>
          <ac:graphicFrameMkLst>
            <pc:docMk/>
            <pc:sldMk cId="3028954685" sldId="298"/>
            <ac:graphicFrameMk id="81" creationId="{05B2F306-52A4-9108-461F-BA573C5F5B9B}"/>
          </ac:graphicFrameMkLst>
        </pc:graphicFrameChg>
        <pc:graphicFrameChg chg="del mod modGraphic">
          <ac:chgData name="György Kovács" userId="82c8f0cf-c8bb-42e5-8470-14741fdba240" providerId="ADAL" clId="{4E3DD0CB-ABEA-429D-B46E-434DD6806191}" dt="2022-10-03T18:19:33.234" v="1922" actId="478"/>
          <ac:graphicFrameMkLst>
            <pc:docMk/>
            <pc:sldMk cId="3028954685" sldId="298"/>
            <ac:graphicFrameMk id="82" creationId="{0BC48B26-86A1-4E7A-F290-765072B9352C}"/>
          </ac:graphicFrameMkLst>
        </pc:graphicFrameChg>
        <pc:graphicFrameChg chg="del mod modGraphic">
          <ac:chgData name="György Kovács" userId="82c8f0cf-c8bb-42e5-8470-14741fdba240" providerId="ADAL" clId="{4E3DD0CB-ABEA-429D-B46E-434DD6806191}" dt="2022-10-03T18:19:33.234" v="1922" actId="478"/>
          <ac:graphicFrameMkLst>
            <pc:docMk/>
            <pc:sldMk cId="3028954685" sldId="298"/>
            <ac:graphicFrameMk id="83" creationId="{BA2289F4-553F-2073-242E-6CA396D4779A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8:19:33.234" v="1922" actId="478"/>
          <ac:graphicFrameMkLst>
            <pc:docMk/>
            <pc:sldMk cId="3028954685" sldId="298"/>
            <ac:graphicFrameMk id="84" creationId="{805429C8-8C5B-CE72-77A0-B78F47A6E2C7}"/>
          </ac:graphicFrameMkLst>
        </pc:graphicFrameChg>
        <pc:graphicFrameChg chg="add del modGraphic">
          <ac:chgData name="György Kovács" userId="82c8f0cf-c8bb-42e5-8470-14741fdba240" providerId="ADAL" clId="{4E3DD0CB-ABEA-429D-B46E-434DD6806191}" dt="2022-10-03T18:21:25.597" v="1938" actId="20577"/>
          <ac:graphicFrameMkLst>
            <pc:docMk/>
            <pc:sldMk cId="3028954685" sldId="298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1:29.694" v="1940" actId="20577"/>
          <ac:graphicFrameMkLst>
            <pc:docMk/>
            <pc:sldMk cId="3028954685" sldId="298"/>
            <ac:graphicFrameMk id="86" creationId="{24F6FAEC-A892-CD70-9EA3-81F7055BF178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1:40.094" v="1942" actId="20577"/>
          <ac:graphicFrameMkLst>
            <pc:docMk/>
            <pc:sldMk cId="3028954685" sldId="298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1:42.910" v="1944" actId="20577"/>
          <ac:graphicFrameMkLst>
            <pc:docMk/>
            <pc:sldMk cId="3028954685" sldId="298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1:53.375" v="1946" actId="20577"/>
          <ac:graphicFrameMkLst>
            <pc:docMk/>
            <pc:sldMk cId="3028954685" sldId="298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21:56.149" v="1948" actId="20577"/>
          <ac:graphicFrameMkLst>
            <pc:docMk/>
            <pc:sldMk cId="3028954685" sldId="298"/>
            <ac:graphicFrameMk id="92" creationId="{5DD4602B-A665-A2AC-AD3C-CC6BE258C2DF}"/>
          </ac:graphicFrameMkLst>
        </pc:graphicFrameChg>
      </pc:sldChg>
      <pc:sldChg chg="addSp delSp modSp add del mod ord delAnim modAnim">
        <pc:chgData name="György Kovács" userId="82c8f0cf-c8bb-42e5-8470-14741fdba240" providerId="ADAL" clId="{4E3DD0CB-ABEA-429D-B46E-434DD6806191}" dt="2022-10-03T19:02:28.369" v="2278" actId="47"/>
        <pc:sldMkLst>
          <pc:docMk/>
          <pc:sldMk cId="3888431515" sldId="299"/>
        </pc:sldMkLst>
        <pc:spChg chg="mod">
          <ac:chgData name="György Kovács" userId="82c8f0cf-c8bb-42e5-8470-14741fdba240" providerId="ADAL" clId="{4E3DD0CB-ABEA-429D-B46E-434DD6806191}" dt="2022-10-03T18:18:33.730" v="1914" actId="1076"/>
          <ac:spMkLst>
            <pc:docMk/>
            <pc:sldMk cId="3888431515" sldId="299"/>
            <ac:spMk id="2" creationId="{7CB7833C-C43A-0A24-20C3-4959730D8949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3" creationId="{3F918B43-54F0-0816-3A19-4F61A1473A10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5" creationId="{6437C987-621F-265B-A52B-CE32D4CEC3E1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6" creationId="{958AA85B-49E6-10D6-2950-F8B021553E92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7" creationId="{3F16008F-0C7F-1D36-46EF-F1CB1861C73E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8" creationId="{A8381246-59E4-9BB9-5EAC-08E7E3C0BCBB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9" creationId="{FB0D2027-C213-8E0C-B541-A2FDEC9B67B6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10" creationId="{CCA86BC0-B16D-024A-6D63-98F5DDCFB3CD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14" creationId="{2AEC12CA-E2D0-ADD9-9EAF-F30664CC4506}"/>
          </ac:spMkLst>
        </pc:spChg>
        <pc:spChg chg="add mod">
          <ac:chgData name="György Kovács" userId="82c8f0cf-c8bb-42e5-8470-14741fdba240" providerId="ADAL" clId="{4E3DD0CB-ABEA-429D-B46E-434DD6806191}" dt="2022-10-03T18:18:00.636" v="1909" actId="1076"/>
          <ac:spMkLst>
            <pc:docMk/>
            <pc:sldMk cId="3888431515" sldId="299"/>
            <ac:spMk id="16" creationId="{257725EF-E0DA-29AD-06FD-10E43D0F36FE}"/>
          </ac:spMkLst>
        </pc:spChg>
        <pc:spChg chg="add del mod">
          <ac:chgData name="György Kovács" userId="82c8f0cf-c8bb-42e5-8470-14741fdba240" providerId="ADAL" clId="{4E3DD0CB-ABEA-429D-B46E-434DD6806191}" dt="2022-10-03T18:18:03.819" v="1910" actId="478"/>
          <ac:spMkLst>
            <pc:docMk/>
            <pc:sldMk cId="3888431515" sldId="299"/>
            <ac:spMk id="17" creationId="{E508C55B-BB2E-E907-4713-4D81998E9A18}"/>
          </ac:spMkLst>
        </pc:spChg>
        <pc:spChg chg="add mod">
          <ac:chgData name="György Kovács" userId="82c8f0cf-c8bb-42e5-8470-14741fdba240" providerId="ADAL" clId="{4E3DD0CB-ABEA-429D-B46E-434DD6806191}" dt="2022-10-03T18:18:33.249" v="1913" actId="1076"/>
          <ac:spMkLst>
            <pc:docMk/>
            <pc:sldMk cId="3888431515" sldId="299"/>
            <ac:spMk id="18" creationId="{233A0749-382A-CFDF-C2BB-BF32A6E70131}"/>
          </ac:spMkLst>
        </pc:spChg>
        <pc:spChg chg="add mod">
          <ac:chgData name="György Kovács" userId="82c8f0cf-c8bb-42e5-8470-14741fdba240" providerId="ADAL" clId="{4E3DD0CB-ABEA-429D-B46E-434DD6806191}" dt="2022-10-03T18:18:33.249" v="1913" actId="1076"/>
          <ac:spMkLst>
            <pc:docMk/>
            <pc:sldMk cId="3888431515" sldId="299"/>
            <ac:spMk id="19" creationId="{935350B6-5BB5-6B77-4570-FCC791819A47}"/>
          </ac:spMkLst>
        </pc:spChg>
        <pc:spChg chg="add del mod">
          <ac:chgData name="György Kovács" userId="82c8f0cf-c8bb-42e5-8470-14741fdba240" providerId="ADAL" clId="{4E3DD0CB-ABEA-429D-B46E-434DD6806191}" dt="2022-10-03T18:50:31.711" v="2153" actId="478"/>
          <ac:spMkLst>
            <pc:docMk/>
            <pc:sldMk cId="3888431515" sldId="299"/>
            <ac:spMk id="21" creationId="{49BEB54E-EE98-D21B-F874-DD3612FA12D1}"/>
          </ac:spMkLst>
        </pc:spChg>
        <pc:graphicFrameChg chg="del mod modGraphic">
          <ac:chgData name="György Kovács" userId="82c8f0cf-c8bb-42e5-8470-14741fdba240" providerId="ADAL" clId="{4E3DD0CB-ABEA-429D-B46E-434DD6806191}" dt="2022-10-03T18:50:14.557" v="2151" actId="478"/>
          <ac:graphicFrameMkLst>
            <pc:docMk/>
            <pc:sldMk cId="3888431515" sldId="299"/>
            <ac:graphicFrameMk id="4" creationId="{C10D8842-11C1-7178-A582-2EC70EF620F4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18:39.089" v="1915" actId="478"/>
          <ac:graphicFrameMkLst>
            <pc:docMk/>
            <pc:sldMk cId="3888431515" sldId="299"/>
            <ac:graphicFrameMk id="11" creationId="{628339F7-4FA0-3953-51E6-E09953E0089A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18:39.089" v="1915" actId="478"/>
          <ac:graphicFrameMkLst>
            <pc:docMk/>
            <pc:sldMk cId="3888431515" sldId="299"/>
            <ac:graphicFrameMk id="12" creationId="{BAF2473B-61D1-F209-12FA-DF1E7D3ECF37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18:26.369" v="1911" actId="478"/>
          <ac:graphicFrameMkLst>
            <pc:docMk/>
            <pc:sldMk cId="3888431515" sldId="299"/>
            <ac:graphicFrameMk id="13" creationId="{2B98CC65-C0C9-49C9-ABBB-239FB7570EAE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18:18:39.089" v="1915" actId="478"/>
          <ac:graphicFrameMkLst>
            <pc:docMk/>
            <pc:sldMk cId="3888431515" sldId="299"/>
            <ac:graphicFrameMk id="15" creationId="{0C62AA92-D74D-17EA-5C3F-255C4AD4F7B6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19:01:15.363" v="2269" actId="20577"/>
          <ac:graphicFrameMkLst>
            <pc:docMk/>
            <pc:sldMk cId="3888431515" sldId="299"/>
            <ac:graphicFrameMk id="22" creationId="{1EBD2B5B-21EA-C812-54A0-3092B62C3F19}"/>
          </ac:graphicFrameMkLst>
        </pc:graphicFrameChg>
      </pc:sldChg>
      <pc:sldChg chg="modSp add del mod">
        <pc:chgData name="György Kovács" userId="82c8f0cf-c8bb-42e5-8470-14741fdba240" providerId="ADAL" clId="{4E3DD0CB-ABEA-429D-B46E-434DD6806191}" dt="2022-10-03T19:01:40.304" v="2270" actId="2696"/>
        <pc:sldMkLst>
          <pc:docMk/>
          <pc:sldMk cId="1019584220" sldId="300"/>
        </pc:sldMkLst>
        <pc:graphicFrameChg chg="modGraphic">
          <ac:chgData name="György Kovács" userId="82c8f0cf-c8bb-42e5-8470-14741fdba240" providerId="ADAL" clId="{4E3DD0CB-ABEA-429D-B46E-434DD6806191}" dt="2022-10-03T18:50:01.692" v="2143" actId="20577"/>
          <ac:graphicFrameMkLst>
            <pc:docMk/>
            <pc:sldMk cId="1019584220" sldId="300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8:50:04.641" v="2145" actId="20577"/>
          <ac:graphicFrameMkLst>
            <pc:docMk/>
            <pc:sldMk cId="1019584220" sldId="300"/>
            <ac:graphicFrameMk id="88" creationId="{3D96A6E6-30E0-644F-4180-7304899F0BA5}"/>
          </ac:graphicFrameMkLst>
        </pc:graphicFrameChg>
      </pc:sldChg>
      <pc:sldChg chg="modSp add mod modAnim">
        <pc:chgData name="György Kovács" userId="82c8f0cf-c8bb-42e5-8470-14741fdba240" providerId="ADAL" clId="{4E3DD0CB-ABEA-429D-B46E-434DD6806191}" dt="2022-10-03T20:53:22.942" v="3212" actId="20577"/>
        <pc:sldMkLst>
          <pc:docMk/>
          <pc:sldMk cId="1238209807" sldId="301"/>
        </pc:sldMkLst>
        <pc:graphicFrameChg chg="mod modGraphic">
          <ac:chgData name="György Kovács" userId="82c8f0cf-c8bb-42e5-8470-14741fdba240" providerId="ADAL" clId="{4E3DD0CB-ABEA-429D-B46E-434DD6806191}" dt="2022-10-03T19:55:53.101" v="2700" actId="14734"/>
          <ac:graphicFrameMkLst>
            <pc:docMk/>
            <pc:sldMk cId="1238209807" sldId="301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4:15.411" v="2818" actId="20577"/>
          <ac:graphicFrameMkLst>
            <pc:docMk/>
            <pc:sldMk cId="1238209807" sldId="301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4:12.768" v="2816" actId="20577"/>
          <ac:graphicFrameMkLst>
            <pc:docMk/>
            <pc:sldMk cId="1238209807" sldId="301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53:20.237" v="3210" actId="20577"/>
          <ac:graphicFrameMkLst>
            <pc:docMk/>
            <pc:sldMk cId="1238209807" sldId="301"/>
            <ac:graphicFrameMk id="76" creationId="{27F21D03-0F5B-4092-FC32-4D2EE09CB5D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53:22.942" v="3212" actId="20577"/>
          <ac:graphicFrameMkLst>
            <pc:docMk/>
            <pc:sldMk cId="1238209807" sldId="301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8:28.829" v="2847" actId="20577"/>
          <ac:graphicFrameMkLst>
            <pc:docMk/>
            <pc:sldMk cId="1238209807" sldId="301"/>
            <ac:graphicFrameMk id="78" creationId="{70C6F931-683F-408E-A2CC-D8CB8FB08FBA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08:32.239" v="2849" actId="20577"/>
          <ac:graphicFrameMkLst>
            <pc:docMk/>
            <pc:sldMk cId="1238209807" sldId="301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9:54:27.085" v="2678" actId="20577"/>
          <ac:graphicFrameMkLst>
            <pc:docMk/>
            <pc:sldMk cId="1238209807" sldId="301"/>
            <ac:graphicFrameMk id="80" creationId="{87BFC74D-D6D2-FB07-F7D0-2CEF8168BDC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9:56:18.157" v="2706" actId="20577"/>
          <ac:graphicFrameMkLst>
            <pc:docMk/>
            <pc:sldMk cId="1238209807" sldId="301"/>
            <ac:graphicFrameMk id="84" creationId="{805429C8-8C5B-CE72-77A0-B78F47A6E2C7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9:56:36.398" v="2710" actId="20577"/>
          <ac:graphicFrameMkLst>
            <pc:docMk/>
            <pc:sldMk cId="1238209807" sldId="301"/>
            <ac:graphicFrameMk id="85" creationId="{268405EE-2966-C76C-6B23-5EAE18A31932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19:56:55.926" v="2715" actId="1076"/>
          <ac:graphicFrameMkLst>
            <pc:docMk/>
            <pc:sldMk cId="1238209807" sldId="301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9:56:48.537" v="2714" actId="20577"/>
          <ac:graphicFrameMkLst>
            <pc:docMk/>
            <pc:sldMk cId="1238209807" sldId="301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9:57:02.399" v="2717" actId="20577"/>
          <ac:graphicFrameMkLst>
            <pc:docMk/>
            <pc:sldMk cId="1238209807" sldId="301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19:57:07.823" v="2719" actId="20577"/>
          <ac:graphicFrameMkLst>
            <pc:docMk/>
            <pc:sldMk cId="1238209807" sldId="301"/>
            <ac:graphicFrameMk id="90" creationId="{543C4A8B-E4F5-DF95-13A1-9255A4A90C59}"/>
          </ac:graphicFrameMkLst>
        </pc:graphicFrameChg>
      </pc:sldChg>
      <pc:sldChg chg="add del ord">
        <pc:chgData name="György Kovács" userId="82c8f0cf-c8bb-42e5-8470-14741fdba240" providerId="ADAL" clId="{4E3DD0CB-ABEA-429D-B46E-434DD6806191}" dt="2022-10-03T19:02:42.466" v="2279" actId="47"/>
        <pc:sldMkLst>
          <pc:docMk/>
          <pc:sldMk cId="273726662" sldId="302"/>
        </pc:sldMkLst>
      </pc:sldChg>
      <pc:sldChg chg="addSp modSp add del mod ord">
        <pc:chgData name="György Kovács" userId="82c8f0cf-c8bb-42e5-8470-14741fdba240" providerId="ADAL" clId="{4E3DD0CB-ABEA-429D-B46E-434DD6806191}" dt="2022-10-03T18:54:48.946" v="2245" actId="47"/>
        <pc:sldMkLst>
          <pc:docMk/>
          <pc:sldMk cId="2118333238" sldId="302"/>
        </pc:sldMkLst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4" creationId="{A9CD9F4B-3C2E-F30D-8114-C3BF58FA99EB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11" creationId="{84F188A9-5EDC-30DD-4CC9-292AC5062240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12" creationId="{86678815-52A4-FD99-37FF-4516544549B2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13" creationId="{19105B97-900F-DE82-C130-D85A903A507F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15" creationId="{4D2C3ED5-0D25-7998-281C-B9E2DDA464B5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17" creationId="{5E9FB091-3865-1410-EFCD-81ECF0C8D9FB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20" creationId="{63C04DD7-0D89-50F3-5390-13D3CBE2163F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21" creationId="{619269E3-74E5-6754-FE7A-4A94C7D3C9E3}"/>
          </ac:spMkLst>
        </pc:spChg>
        <pc:spChg chg="add mod">
          <ac:chgData name="György Kovács" userId="82c8f0cf-c8bb-42e5-8470-14741fdba240" providerId="ADAL" clId="{4E3DD0CB-ABEA-429D-B46E-434DD6806191}" dt="2022-10-03T18:54:40.236" v="2243" actId="1076"/>
          <ac:spMkLst>
            <pc:docMk/>
            <pc:sldMk cId="2118333238" sldId="302"/>
            <ac:spMk id="23" creationId="{A33E77B7-A84B-29BF-3DE5-F96B492C9F66}"/>
          </ac:spMkLst>
        </pc:spChg>
        <pc:graphicFrameChg chg="mod modGraphic">
          <ac:chgData name="György Kovács" userId="82c8f0cf-c8bb-42e5-8470-14741fdba240" providerId="ADAL" clId="{4E3DD0CB-ABEA-429D-B46E-434DD6806191}" dt="2022-10-03T18:54:15.943" v="2241" actId="1076"/>
          <ac:graphicFrameMkLst>
            <pc:docMk/>
            <pc:sldMk cId="2118333238" sldId="302"/>
            <ac:graphicFrameMk id="22" creationId="{1EBD2B5B-21EA-C812-54A0-3092B62C3F19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8:54:40.236" v="2243" actId="1076"/>
          <ac:graphicFrameMkLst>
            <pc:docMk/>
            <pc:sldMk cId="2118333238" sldId="302"/>
            <ac:graphicFrameMk id="24" creationId="{47C23164-490D-5753-DBA3-888E3629E949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8:54:40.236" v="2243" actId="1076"/>
          <ac:graphicFrameMkLst>
            <pc:docMk/>
            <pc:sldMk cId="2118333238" sldId="302"/>
            <ac:graphicFrameMk id="25" creationId="{43F8EA1D-635F-3FFA-6B35-366C5573D372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8:54:40.236" v="2243" actId="1076"/>
          <ac:graphicFrameMkLst>
            <pc:docMk/>
            <pc:sldMk cId="2118333238" sldId="302"/>
            <ac:graphicFrameMk id="26" creationId="{66743E84-3544-3EF3-9FFC-EC5D346C5545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8:54:40.236" v="2243" actId="1076"/>
          <ac:graphicFrameMkLst>
            <pc:docMk/>
            <pc:sldMk cId="2118333238" sldId="302"/>
            <ac:graphicFrameMk id="27" creationId="{387F7F93-6078-FCC6-7E69-719394ACB5CD}"/>
          </ac:graphicFrameMkLst>
        </pc:graphicFrameChg>
      </pc:sldChg>
      <pc:sldChg chg="add del">
        <pc:chgData name="György Kovács" userId="82c8f0cf-c8bb-42e5-8470-14741fdba240" providerId="ADAL" clId="{4E3DD0CB-ABEA-429D-B46E-434DD6806191}" dt="2022-10-03T19:01:56.464" v="2273" actId="2890"/>
        <pc:sldMkLst>
          <pc:docMk/>
          <pc:sldMk cId="2672001377" sldId="302"/>
        </pc:sldMkLst>
      </pc:sldChg>
      <pc:sldChg chg="modSp add mod ord replId">
        <pc:chgData name="György Kovács" userId="82c8f0cf-c8bb-42e5-8470-14741fdba240" providerId="ADAL" clId="{4E3DD0CB-ABEA-429D-B46E-434DD6806191}" dt="2022-10-03T20:58:42.904" v="3284" actId="20577"/>
        <pc:sldMkLst>
          <pc:docMk/>
          <pc:sldMk cId="2385153407" sldId="303"/>
        </pc:sldMkLst>
        <pc:graphicFrameChg chg="mod modGraphic">
          <ac:chgData name="György Kovács" userId="82c8f0cf-c8bb-42e5-8470-14741fdba240" providerId="ADAL" clId="{4E3DD0CB-ABEA-429D-B46E-434DD6806191}" dt="2022-10-03T20:58:42.904" v="3284" actId="20577"/>
          <ac:graphicFrameMkLst>
            <pc:docMk/>
            <pc:sldMk cId="2385153407" sldId="303"/>
            <ac:graphicFrameMk id="4" creationId="{C10D8842-11C1-7178-A582-2EC70EF620F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0:17:40.690" v="2954" actId="20577"/>
          <ac:graphicFrameMkLst>
            <pc:docMk/>
            <pc:sldMk cId="2385153407" sldId="303"/>
            <ac:graphicFrameMk id="12" creationId="{9F40ED47-5F47-4B6D-5FB8-67F6A33B3766}"/>
          </ac:graphicFrameMkLst>
        </pc:graphicFrameChg>
      </pc:sldChg>
      <pc:sldChg chg="add del replId">
        <pc:chgData name="György Kovács" userId="82c8f0cf-c8bb-42e5-8470-14741fdba240" providerId="ADAL" clId="{4E3DD0CB-ABEA-429D-B46E-434DD6806191}" dt="2022-10-03T19:01:56.464" v="2273" actId="2890"/>
        <pc:sldMkLst>
          <pc:docMk/>
          <pc:sldMk cId="4268163118" sldId="303"/>
        </pc:sldMkLst>
      </pc:sldChg>
      <pc:sldChg chg="modSp add mod ord">
        <pc:chgData name="György Kovács" userId="82c8f0cf-c8bb-42e5-8470-14741fdba240" providerId="ADAL" clId="{4E3DD0CB-ABEA-429D-B46E-434DD6806191}" dt="2022-10-03T20:55:11.294" v="3253" actId="20577"/>
        <pc:sldMkLst>
          <pc:docMk/>
          <pc:sldMk cId="1249627271" sldId="304"/>
        </pc:sldMkLst>
        <pc:spChg chg="mod">
          <ac:chgData name="György Kovács" userId="82c8f0cf-c8bb-42e5-8470-14741fdba240" providerId="ADAL" clId="{4E3DD0CB-ABEA-429D-B46E-434DD6806191}" dt="2022-10-03T19:03:19.893" v="2297" actId="120"/>
          <ac:spMkLst>
            <pc:docMk/>
            <pc:sldMk cId="1249627271" sldId="304"/>
            <ac:spMk id="2" creationId="{7CB7833C-C43A-0A24-20C3-4959730D8949}"/>
          </ac:spMkLst>
        </pc:spChg>
        <pc:graphicFrameChg chg="mod modGraphic">
          <ac:chgData name="György Kovács" userId="82c8f0cf-c8bb-42e5-8470-14741fdba240" providerId="ADAL" clId="{4E3DD0CB-ABEA-429D-B46E-434DD6806191}" dt="2022-10-03T20:55:11.294" v="3253" actId="20577"/>
          <ac:graphicFrameMkLst>
            <pc:docMk/>
            <pc:sldMk cId="1249627271" sldId="304"/>
            <ac:graphicFrameMk id="4" creationId="{C10D8842-11C1-7178-A582-2EC70EF620F4}"/>
          </ac:graphicFrameMkLst>
        </pc:graphicFrameChg>
      </pc:sldChg>
      <pc:sldChg chg="delSp add del mod ord">
        <pc:chgData name="György Kovács" userId="82c8f0cf-c8bb-42e5-8470-14741fdba240" providerId="ADAL" clId="{4E3DD0CB-ABEA-429D-B46E-434DD6806191}" dt="2022-10-03T19:05:15.092" v="2413" actId="47"/>
        <pc:sldMkLst>
          <pc:docMk/>
          <pc:sldMk cId="1703938426" sldId="305"/>
        </pc:sldMkLst>
        <pc:spChg chg="del">
          <ac:chgData name="György Kovács" userId="82c8f0cf-c8bb-42e5-8470-14741fdba240" providerId="ADAL" clId="{4E3DD0CB-ABEA-429D-B46E-434DD6806191}" dt="2022-10-03T19:05:07.050" v="2412" actId="478"/>
          <ac:spMkLst>
            <pc:docMk/>
            <pc:sldMk cId="1703938426" sldId="305"/>
            <ac:spMk id="3" creationId="{3477F891-E8FC-AFD7-6812-F073A7433F40}"/>
          </ac:spMkLst>
        </pc:spChg>
      </pc:sldChg>
      <pc:sldChg chg="addSp delSp modSp del mod delAnim">
        <pc:chgData name="György Kovács" userId="82c8f0cf-c8bb-42e5-8470-14741fdba240" providerId="ADAL" clId="{4E3DD0CB-ABEA-429D-B46E-434DD6806191}" dt="2022-10-03T20:21:24.801" v="2994" actId="47"/>
        <pc:sldMkLst>
          <pc:docMk/>
          <pc:sldMk cId="2087431635" sldId="305"/>
        </pc:sldMkLst>
        <pc:spChg chg="del">
          <ac:chgData name="György Kovács" userId="82c8f0cf-c8bb-42e5-8470-14741fdba240" providerId="ADAL" clId="{4E3DD0CB-ABEA-429D-B46E-434DD6806191}" dt="2022-10-03T19:29:33.441" v="2523" actId="478"/>
          <ac:spMkLst>
            <pc:docMk/>
            <pc:sldMk cId="2087431635" sldId="305"/>
            <ac:spMk id="3" creationId="{47361C42-BC3C-C873-D7C6-24BC5F140A19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4" creationId="{5B922435-CA71-C61B-AF56-FE28D19D0E64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5" creationId="{2C3C0D5A-C185-CF88-1622-143F71490322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6" creationId="{D85235CA-6DF7-74AA-3282-7160E2275732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7" creationId="{541BA2B9-7B58-825E-5469-D6A051C30ED1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8" creationId="{1AB8DD10-5E0B-BC69-F038-D0B1B86B8226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11" creationId="{09B2D94D-8135-6D5F-98AB-E29D57AA2267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12" creationId="{CAA54E18-9BEE-D085-6B63-8A346DF54311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17" creationId="{4062ECAC-44CE-EA70-5218-EBFB27DCD650}"/>
          </ac:spMkLst>
        </pc:spChg>
        <pc:spChg chg="add mod">
          <ac:chgData name="György Kovács" userId="82c8f0cf-c8bb-42e5-8470-14741fdba240" providerId="ADAL" clId="{4E3DD0CB-ABEA-429D-B46E-434DD6806191}" dt="2022-10-03T19:29:50.248" v="2533"/>
          <ac:spMkLst>
            <pc:docMk/>
            <pc:sldMk cId="2087431635" sldId="305"/>
            <ac:spMk id="18" creationId="{B60B92E0-C3F2-D51C-F9F6-31C2F501C776}"/>
          </ac:spMkLst>
        </pc:spChg>
        <pc:spChg chg="del">
          <ac:chgData name="György Kovács" userId="82c8f0cf-c8bb-42e5-8470-14741fdba240" providerId="ADAL" clId="{4E3DD0CB-ABEA-429D-B46E-434DD6806191}" dt="2022-10-03T19:29:39.709" v="2529" actId="478"/>
          <ac:spMkLst>
            <pc:docMk/>
            <pc:sldMk cId="2087431635" sldId="305"/>
            <ac:spMk id="40" creationId="{3DBA216B-A58A-2F88-B74A-41C1EEF5C09F}"/>
          </ac:spMkLst>
        </pc:spChg>
        <pc:spChg chg="del">
          <ac:chgData name="György Kovács" userId="82c8f0cf-c8bb-42e5-8470-14741fdba240" providerId="ADAL" clId="{4E3DD0CB-ABEA-429D-B46E-434DD6806191}" dt="2022-10-03T19:29:41.445" v="2531" actId="478"/>
          <ac:spMkLst>
            <pc:docMk/>
            <pc:sldMk cId="2087431635" sldId="305"/>
            <ac:spMk id="41" creationId="{EA75B710-53F0-F5EC-6918-A36E13A9F098}"/>
          </ac:spMkLst>
        </pc:spChg>
        <pc:spChg chg="del">
          <ac:chgData name="György Kovács" userId="82c8f0cf-c8bb-42e5-8470-14741fdba240" providerId="ADAL" clId="{4E3DD0CB-ABEA-429D-B46E-434DD6806191}" dt="2022-10-03T19:29:42.328" v="2532" actId="478"/>
          <ac:spMkLst>
            <pc:docMk/>
            <pc:sldMk cId="2087431635" sldId="305"/>
            <ac:spMk id="42" creationId="{4888C2F1-ED44-C790-EA53-758A9CDCE7A6}"/>
          </ac:spMkLst>
        </pc:spChg>
        <pc:spChg chg="del mod">
          <ac:chgData name="György Kovács" userId="82c8f0cf-c8bb-42e5-8470-14741fdba240" providerId="ADAL" clId="{4E3DD0CB-ABEA-429D-B46E-434DD6806191}" dt="2022-10-03T19:29:38.864" v="2528" actId="478"/>
          <ac:spMkLst>
            <pc:docMk/>
            <pc:sldMk cId="2087431635" sldId="305"/>
            <ac:spMk id="50" creationId="{AE66E99B-A27B-46F3-6DCC-B4D9E9C7EF55}"/>
          </ac:spMkLst>
        </pc:spChg>
        <pc:spChg chg="del">
          <ac:chgData name="György Kovács" userId="82c8f0cf-c8bb-42e5-8470-14741fdba240" providerId="ADAL" clId="{4E3DD0CB-ABEA-429D-B46E-434DD6806191}" dt="2022-10-03T19:29:40.511" v="2530" actId="478"/>
          <ac:spMkLst>
            <pc:docMk/>
            <pc:sldMk cId="2087431635" sldId="305"/>
            <ac:spMk id="66" creationId="{341CBE93-7B14-93BA-E389-E5292A3CB994}"/>
          </ac:spMkLst>
        </pc:spChg>
        <pc:graphicFrameChg chg="add mod modGraphic">
          <ac:chgData name="György Kovács" userId="82c8f0cf-c8bb-42e5-8470-14741fdba240" providerId="ADAL" clId="{4E3DD0CB-ABEA-429D-B46E-434DD6806191}" dt="2022-10-03T19:30:20.916" v="2537" actId="20577"/>
          <ac:graphicFrameMkLst>
            <pc:docMk/>
            <pc:sldMk cId="2087431635" sldId="305"/>
            <ac:graphicFrameMk id="13" creationId="{278084F6-6EC3-84AF-5940-7021CF73F1C4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9:29:50.248" v="2533"/>
          <ac:graphicFrameMkLst>
            <pc:docMk/>
            <pc:sldMk cId="2087431635" sldId="305"/>
            <ac:graphicFrameMk id="14" creationId="{61567357-C08E-CF47-D767-92ACFCC9A722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9:29:50.248" v="2533"/>
          <ac:graphicFrameMkLst>
            <pc:docMk/>
            <pc:sldMk cId="2087431635" sldId="305"/>
            <ac:graphicFrameMk id="15" creationId="{59A08F00-B51F-E021-7F27-EFCAEED86A40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9:29:50.248" v="2533"/>
          <ac:graphicFrameMkLst>
            <pc:docMk/>
            <pc:sldMk cId="2087431635" sldId="305"/>
            <ac:graphicFrameMk id="19" creationId="{9A3213A4-1B90-CEBB-48F9-A4E293FA3142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19:29:36.492" v="2526" actId="478"/>
          <ac:graphicFrameMkLst>
            <pc:docMk/>
            <pc:sldMk cId="2087431635" sldId="305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9:29:34.423" v="2524" actId="478"/>
          <ac:graphicFrameMkLst>
            <pc:docMk/>
            <pc:sldMk cId="2087431635" sldId="305"/>
            <ac:graphicFrameMk id="81" creationId="{05B2F306-52A4-9108-461F-BA573C5F5B9B}"/>
          </ac:graphicFrameMkLst>
        </pc:graphicFrameChg>
      </pc:sldChg>
      <pc:sldChg chg="addSp delSp modSp del mod modAnim">
        <pc:chgData name="György Kovács" userId="82c8f0cf-c8bb-42e5-8470-14741fdba240" providerId="ADAL" clId="{4E3DD0CB-ABEA-429D-B46E-434DD6806191}" dt="2022-10-03T20:16:14.183" v="2939" actId="47"/>
        <pc:sldMkLst>
          <pc:docMk/>
          <pc:sldMk cId="2076604600" sldId="306"/>
        </pc:sldMkLst>
        <pc:spChg chg="del">
          <ac:chgData name="György Kovács" userId="82c8f0cf-c8bb-42e5-8470-14741fdba240" providerId="ADAL" clId="{4E3DD0CB-ABEA-429D-B46E-434DD6806191}" dt="2022-10-03T19:06:04.816" v="2414" actId="478"/>
          <ac:spMkLst>
            <pc:docMk/>
            <pc:sldMk cId="2076604600" sldId="306"/>
            <ac:spMk id="3" creationId="{3477F891-E8FC-AFD7-6812-F073A7433F40}"/>
          </ac:spMkLst>
        </pc:spChg>
        <pc:spChg chg="add mod">
          <ac:chgData name="György Kovács" userId="82c8f0cf-c8bb-42e5-8470-14741fdba240" providerId="ADAL" clId="{4E3DD0CB-ABEA-429D-B46E-434DD6806191}" dt="2022-10-03T19:26:19.258" v="2489" actId="1076"/>
          <ac:spMkLst>
            <pc:docMk/>
            <pc:sldMk cId="2076604600" sldId="306"/>
            <ac:spMk id="4" creationId="{FE8AB371-D712-14B2-4047-26326078FF38}"/>
          </ac:spMkLst>
        </pc:spChg>
        <pc:spChg chg="add del mod">
          <ac:chgData name="György Kovács" userId="82c8f0cf-c8bb-42e5-8470-14741fdba240" providerId="ADAL" clId="{4E3DD0CB-ABEA-429D-B46E-434DD6806191}" dt="2022-10-03T19:07:09.133" v="2440"/>
          <ac:spMkLst>
            <pc:docMk/>
            <pc:sldMk cId="2076604600" sldId="306"/>
            <ac:spMk id="5" creationId="{0822793C-C861-1C95-5254-5CA3732B6881}"/>
          </ac:spMkLst>
        </pc:spChg>
        <pc:spChg chg="add mod">
          <ac:chgData name="György Kovács" userId="82c8f0cf-c8bb-42e5-8470-14741fdba240" providerId="ADAL" clId="{4E3DD0CB-ABEA-429D-B46E-434DD6806191}" dt="2022-10-03T19:26:19.258" v="2489" actId="1076"/>
          <ac:spMkLst>
            <pc:docMk/>
            <pc:sldMk cId="2076604600" sldId="306"/>
            <ac:spMk id="6" creationId="{7F49E822-FC75-CA5D-F6E9-6D7C4A488115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8" creationId="{ED1E9E31-7BE3-CE15-2AB1-9B689F86390E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11" creationId="{3616CA74-986F-DAB1-9C38-96DA79B1C622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12" creationId="{6D73386F-F23D-FC07-2E45-408B81BA5118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13" creationId="{214B9D01-A5ED-8602-4925-1444449D5B35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14" creationId="{F4E17A8F-B4AB-7426-0946-F99762D44F81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15" creationId="{43603C83-2AE4-BA6E-9B68-18B97F1FE0EE}"/>
          </ac:spMkLst>
        </pc:spChg>
        <pc:spChg chg="add mod">
          <ac:chgData name="György Kovács" userId="82c8f0cf-c8bb-42e5-8470-14741fdba240" providerId="ADAL" clId="{4E3DD0CB-ABEA-429D-B46E-434DD6806191}" dt="2022-10-03T19:28:28.637" v="2512" actId="1076"/>
          <ac:spMkLst>
            <pc:docMk/>
            <pc:sldMk cId="2076604600" sldId="306"/>
            <ac:spMk id="17" creationId="{56E1B771-4E58-454A-601B-0B8A4F3E4397}"/>
          </ac:spMkLst>
        </pc:spChg>
        <pc:spChg chg="mod">
          <ac:chgData name="György Kovács" userId="82c8f0cf-c8bb-42e5-8470-14741fdba240" providerId="ADAL" clId="{4E3DD0CB-ABEA-429D-B46E-434DD6806191}" dt="2022-10-03T19:26:19.258" v="2489" actId="1076"/>
          <ac:spMkLst>
            <pc:docMk/>
            <pc:sldMk cId="2076604600" sldId="306"/>
            <ac:spMk id="27" creationId="{2C61F3DF-9294-7B4D-48FA-8EADE1B9F945}"/>
          </ac:spMkLst>
        </pc:spChg>
        <pc:spChg chg="mod">
          <ac:chgData name="György Kovács" userId="82c8f0cf-c8bb-42e5-8470-14741fdba240" providerId="ADAL" clId="{4E3DD0CB-ABEA-429D-B46E-434DD6806191}" dt="2022-10-03T19:26:24.528" v="2490" actId="14100"/>
          <ac:spMkLst>
            <pc:docMk/>
            <pc:sldMk cId="2076604600" sldId="306"/>
            <ac:spMk id="28" creationId="{9C130539-1E49-3C54-724B-09682A93CCF8}"/>
          </ac:spMkLst>
        </pc:spChg>
        <pc:spChg chg="mod">
          <ac:chgData name="György Kovács" userId="82c8f0cf-c8bb-42e5-8470-14741fdba240" providerId="ADAL" clId="{4E3DD0CB-ABEA-429D-B46E-434DD6806191}" dt="2022-10-03T19:26:19.258" v="2489" actId="1076"/>
          <ac:spMkLst>
            <pc:docMk/>
            <pc:sldMk cId="2076604600" sldId="306"/>
            <ac:spMk id="29" creationId="{AFF7802F-FD1E-5C9A-2B71-35C0AA869945}"/>
          </ac:spMkLst>
        </pc:spChg>
        <pc:spChg chg="mod">
          <ac:chgData name="György Kovács" userId="82c8f0cf-c8bb-42e5-8470-14741fdba240" providerId="ADAL" clId="{4E3DD0CB-ABEA-429D-B46E-434DD6806191}" dt="2022-10-03T19:27:51.194" v="2507" actId="14100"/>
          <ac:spMkLst>
            <pc:docMk/>
            <pc:sldMk cId="2076604600" sldId="306"/>
            <ac:spMk id="30" creationId="{15AD0ABA-F066-0327-5FC9-90B91C9F2881}"/>
          </ac:spMkLst>
        </pc:spChg>
        <pc:spChg chg="del">
          <ac:chgData name="György Kovács" userId="82c8f0cf-c8bb-42e5-8470-14741fdba240" providerId="ADAL" clId="{4E3DD0CB-ABEA-429D-B46E-434DD6806191}" dt="2022-10-03T19:25:54.424" v="2488" actId="478"/>
          <ac:spMkLst>
            <pc:docMk/>
            <pc:sldMk cId="2076604600" sldId="306"/>
            <ac:spMk id="40" creationId="{3DBA216B-A58A-2F88-B74A-41C1EEF5C09F}"/>
          </ac:spMkLst>
        </pc:spChg>
        <pc:spChg chg="del">
          <ac:chgData name="György Kovács" userId="82c8f0cf-c8bb-42e5-8470-14741fdba240" providerId="ADAL" clId="{4E3DD0CB-ABEA-429D-B46E-434DD6806191}" dt="2022-10-03T19:25:54.424" v="2488" actId="478"/>
          <ac:spMkLst>
            <pc:docMk/>
            <pc:sldMk cId="2076604600" sldId="306"/>
            <ac:spMk id="41" creationId="{EA75B710-53F0-F5EC-6918-A36E13A9F098}"/>
          </ac:spMkLst>
        </pc:spChg>
        <pc:spChg chg="del">
          <ac:chgData name="György Kovács" userId="82c8f0cf-c8bb-42e5-8470-14741fdba240" providerId="ADAL" clId="{4E3DD0CB-ABEA-429D-B46E-434DD6806191}" dt="2022-10-03T19:25:54.424" v="2488" actId="478"/>
          <ac:spMkLst>
            <pc:docMk/>
            <pc:sldMk cId="2076604600" sldId="306"/>
            <ac:spMk id="42" creationId="{4888C2F1-ED44-C790-EA53-758A9CDCE7A6}"/>
          </ac:spMkLst>
        </pc:spChg>
        <pc:spChg chg="del">
          <ac:chgData name="György Kovács" userId="82c8f0cf-c8bb-42e5-8470-14741fdba240" providerId="ADAL" clId="{4E3DD0CB-ABEA-429D-B46E-434DD6806191}" dt="2022-10-03T19:25:54.424" v="2488" actId="478"/>
          <ac:spMkLst>
            <pc:docMk/>
            <pc:sldMk cId="2076604600" sldId="306"/>
            <ac:spMk id="50" creationId="{AE66E99B-A27B-46F3-6DCC-B4D9E9C7EF55}"/>
          </ac:spMkLst>
        </pc:spChg>
        <pc:spChg chg="mod">
          <ac:chgData name="György Kovács" userId="82c8f0cf-c8bb-42e5-8470-14741fdba240" providerId="ADAL" clId="{4E3DD0CB-ABEA-429D-B46E-434DD6806191}" dt="2022-10-03T19:27:34.978" v="2497" actId="1076"/>
          <ac:spMkLst>
            <pc:docMk/>
            <pc:sldMk cId="2076604600" sldId="306"/>
            <ac:spMk id="60" creationId="{A25C50A9-68E4-5C70-BA2F-07A3C736C5C2}"/>
          </ac:spMkLst>
        </pc:spChg>
        <pc:spChg chg="mod">
          <ac:chgData name="György Kovács" userId="82c8f0cf-c8bb-42e5-8470-14741fdba240" providerId="ADAL" clId="{4E3DD0CB-ABEA-429D-B46E-434DD6806191}" dt="2022-10-03T19:26:19.258" v="2489" actId="1076"/>
          <ac:spMkLst>
            <pc:docMk/>
            <pc:sldMk cId="2076604600" sldId="306"/>
            <ac:spMk id="61" creationId="{4C3707BD-E2D2-15DD-BDD0-46E7ADC1E617}"/>
          </ac:spMkLst>
        </pc:spChg>
        <pc:spChg chg="mod">
          <ac:chgData name="György Kovács" userId="82c8f0cf-c8bb-42e5-8470-14741fdba240" providerId="ADAL" clId="{4E3DD0CB-ABEA-429D-B46E-434DD6806191}" dt="2022-10-03T19:26:19.258" v="2489" actId="1076"/>
          <ac:spMkLst>
            <pc:docMk/>
            <pc:sldMk cId="2076604600" sldId="306"/>
            <ac:spMk id="62" creationId="{EEC38938-90B6-24A2-9961-DD53DE415C92}"/>
          </ac:spMkLst>
        </pc:spChg>
        <pc:spChg chg="del">
          <ac:chgData name="György Kovács" userId="82c8f0cf-c8bb-42e5-8470-14741fdba240" providerId="ADAL" clId="{4E3DD0CB-ABEA-429D-B46E-434DD6806191}" dt="2022-10-03T19:25:54.424" v="2488" actId="478"/>
          <ac:spMkLst>
            <pc:docMk/>
            <pc:sldMk cId="2076604600" sldId="306"/>
            <ac:spMk id="66" creationId="{341CBE93-7B14-93BA-E389-E5292A3CB994}"/>
          </ac:spMkLst>
        </pc:spChg>
        <pc:graphicFrameChg chg="add mod modGraphic">
          <ac:chgData name="György Kovács" userId="82c8f0cf-c8bb-42e5-8470-14741fdba240" providerId="ADAL" clId="{4E3DD0CB-ABEA-429D-B46E-434DD6806191}" dt="2022-10-03T19:27:28.962" v="2496" actId="1076"/>
          <ac:graphicFrameMkLst>
            <pc:docMk/>
            <pc:sldMk cId="2076604600" sldId="306"/>
            <ac:graphicFrameMk id="7" creationId="{3AA2A22C-BD7D-832D-0937-DD67BF313A8C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9:28:28.637" v="2512" actId="1076"/>
          <ac:graphicFrameMkLst>
            <pc:docMk/>
            <pc:sldMk cId="2076604600" sldId="306"/>
            <ac:graphicFrameMk id="18" creationId="{A2EF4AA4-F831-B4F5-86AC-2F78D7AE6C00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9:28:28.637" v="2512" actId="1076"/>
          <ac:graphicFrameMkLst>
            <pc:docMk/>
            <pc:sldMk cId="2076604600" sldId="306"/>
            <ac:graphicFrameMk id="19" creationId="{3DA9229F-D5DF-2AA3-E0E2-69FAA108A69D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19:28:28.637" v="2512" actId="1076"/>
          <ac:graphicFrameMkLst>
            <pc:docMk/>
            <pc:sldMk cId="2076604600" sldId="306"/>
            <ac:graphicFrameMk id="23" creationId="{0191F912-3E11-1B87-1DB4-C21D436203E2}"/>
          </ac:graphicFrameMkLst>
        </pc:graphicFrameChg>
        <pc:graphicFrameChg chg="del">
          <ac:chgData name="György Kovács" userId="82c8f0cf-c8bb-42e5-8470-14741fdba240" providerId="ADAL" clId="{4E3DD0CB-ABEA-429D-B46E-434DD6806191}" dt="2022-10-03T19:25:54.424" v="2488" actId="478"/>
          <ac:graphicFrameMkLst>
            <pc:docMk/>
            <pc:sldMk cId="2076604600" sldId="306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19:25:54.424" v="2488" actId="478"/>
          <ac:graphicFrameMkLst>
            <pc:docMk/>
            <pc:sldMk cId="2076604600" sldId="306"/>
            <ac:graphicFrameMk id="81" creationId="{05B2F306-52A4-9108-461F-BA573C5F5B9B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19:26:55.417" v="2493" actId="1076"/>
          <ac:graphicFrameMkLst>
            <pc:docMk/>
            <pc:sldMk cId="2076604600" sldId="306"/>
            <ac:graphicFrameMk id="82" creationId="{0BC48B26-86A1-4E7A-F290-765072B9352C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19:27:13.547" v="2494" actId="1076"/>
          <ac:graphicFrameMkLst>
            <pc:docMk/>
            <pc:sldMk cId="2076604600" sldId="306"/>
            <ac:graphicFrameMk id="83" creationId="{BA2289F4-553F-2073-242E-6CA396D4779A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19:27:22.482" v="2495" actId="1076"/>
          <ac:graphicFrameMkLst>
            <pc:docMk/>
            <pc:sldMk cId="2076604600" sldId="306"/>
            <ac:graphicFrameMk id="84" creationId="{805429C8-8C5B-CE72-77A0-B78F47A6E2C7}"/>
          </ac:graphicFrameMkLst>
        </pc:graphicFrameChg>
      </pc:sldChg>
      <pc:sldChg chg="addSp modSp add del mod modAnim">
        <pc:chgData name="György Kovács" userId="82c8f0cf-c8bb-42e5-8470-14741fdba240" providerId="ADAL" clId="{4E3DD0CB-ABEA-429D-B46E-434DD6806191}" dt="2022-10-03T20:17:17.199" v="2950" actId="47"/>
        <pc:sldMkLst>
          <pc:docMk/>
          <pc:sldMk cId="2550466830" sldId="307"/>
        </pc:sldMkLst>
        <pc:spChg chg="add mod">
          <ac:chgData name="György Kovács" userId="82c8f0cf-c8bb-42e5-8470-14741fdba240" providerId="ADAL" clId="{4E3DD0CB-ABEA-429D-B46E-434DD6806191}" dt="2022-10-03T19:29:01.566" v="2518" actId="14100"/>
          <ac:spMkLst>
            <pc:docMk/>
            <pc:sldMk cId="2550466830" sldId="307"/>
            <ac:spMk id="3" creationId="{4ED679B2-9DF5-188C-B8F0-45C1FF5DB208}"/>
          </ac:spMkLst>
        </pc:spChg>
      </pc:sldChg>
      <pc:sldChg chg="addSp modSp add del mod modAnim">
        <pc:chgData name="György Kovács" userId="82c8f0cf-c8bb-42e5-8470-14741fdba240" providerId="ADAL" clId="{4E3DD0CB-ABEA-429D-B46E-434DD6806191}" dt="2022-10-03T19:27:57.319" v="2508" actId="47"/>
        <pc:sldMkLst>
          <pc:docMk/>
          <pc:sldMk cId="3004326878" sldId="307"/>
        </pc:sldMkLst>
        <pc:spChg chg="add mod">
          <ac:chgData name="György Kovács" userId="82c8f0cf-c8bb-42e5-8470-14741fdba240" providerId="ADAL" clId="{4E3DD0CB-ABEA-429D-B46E-434DD6806191}" dt="2022-10-03T19:25:32.783" v="2487" actId="1076"/>
          <ac:spMkLst>
            <pc:docMk/>
            <pc:sldMk cId="3004326878" sldId="307"/>
            <ac:spMk id="3" creationId="{F41D0ADB-F2D0-B0DD-D668-A2A9E5B55F3D}"/>
          </ac:spMkLst>
        </pc:spChg>
      </pc:sldChg>
      <pc:sldChg chg="addSp delSp modSp add mod ord modAnim">
        <pc:chgData name="György Kovács" userId="82c8f0cf-c8bb-42e5-8470-14741fdba240" providerId="ADAL" clId="{4E3DD0CB-ABEA-429D-B46E-434DD6806191}" dt="2022-10-03T20:55:25.625" v="3257" actId="20577"/>
        <pc:sldMkLst>
          <pc:docMk/>
          <pc:sldMk cId="702872493" sldId="308"/>
        </pc:sldMkLst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4" creationId="{C0568444-62A2-D7CA-D5CC-5CE33C136D23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5" creationId="{1B5A64C2-FFD5-B0FF-807D-A4B5090F50D4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6" creationId="{597AC74E-79C1-8ECB-AE84-4DA05DF0626D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7" creationId="{6B9CE7CB-AFF8-4A75-EBEF-5DCF64CC4C24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8" creationId="{F598B8B2-82F4-F7B7-94F0-BCBB13B78F9C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11" creationId="{115DC9C5-08A1-2323-FDE6-D5ED0B7C107E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12" creationId="{A21E4DE7-F0F4-B2C2-11FC-1ED431C40DCE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17" creationId="{73DDEFD7-EF2E-0378-5E5A-9F4998F5B531}"/>
          </ac:spMkLst>
        </pc:spChg>
        <pc:spChg chg="add mod">
          <ac:chgData name="György Kovács" userId="82c8f0cf-c8bb-42e5-8470-14741fdba240" providerId="ADAL" clId="{4E3DD0CB-ABEA-429D-B46E-434DD6806191}" dt="2022-10-03T20:16:54.500" v="2945" actId="1076"/>
          <ac:spMkLst>
            <pc:docMk/>
            <pc:sldMk cId="702872493" sldId="308"/>
            <ac:spMk id="18" creationId="{52ABB784-9B4C-3CEC-7FDA-4E8FFBB0198B}"/>
          </ac:spMkLst>
        </pc:spChg>
        <pc:spChg chg="del">
          <ac:chgData name="György Kovács" userId="82c8f0cf-c8bb-42e5-8470-14741fdba240" providerId="ADAL" clId="{4E3DD0CB-ABEA-429D-B46E-434DD6806191}" dt="2022-10-03T20:16:35.746" v="2943" actId="478"/>
          <ac:spMkLst>
            <pc:docMk/>
            <pc:sldMk cId="702872493" sldId="308"/>
            <ac:spMk id="40" creationId="{3DBA216B-A58A-2F88-B74A-41C1EEF5C09F}"/>
          </ac:spMkLst>
        </pc:spChg>
        <pc:spChg chg="del">
          <ac:chgData name="György Kovács" userId="82c8f0cf-c8bb-42e5-8470-14741fdba240" providerId="ADAL" clId="{4E3DD0CB-ABEA-429D-B46E-434DD6806191}" dt="2022-10-03T20:16:35.746" v="2943" actId="478"/>
          <ac:spMkLst>
            <pc:docMk/>
            <pc:sldMk cId="702872493" sldId="308"/>
            <ac:spMk id="41" creationId="{EA75B710-53F0-F5EC-6918-A36E13A9F098}"/>
          </ac:spMkLst>
        </pc:spChg>
        <pc:spChg chg="del">
          <ac:chgData name="György Kovács" userId="82c8f0cf-c8bb-42e5-8470-14741fdba240" providerId="ADAL" clId="{4E3DD0CB-ABEA-429D-B46E-434DD6806191}" dt="2022-10-03T20:16:35.746" v="2943" actId="478"/>
          <ac:spMkLst>
            <pc:docMk/>
            <pc:sldMk cId="702872493" sldId="308"/>
            <ac:spMk id="42" creationId="{4888C2F1-ED44-C790-EA53-758A9CDCE7A6}"/>
          </ac:spMkLst>
        </pc:spChg>
        <pc:spChg chg="del">
          <ac:chgData name="György Kovács" userId="82c8f0cf-c8bb-42e5-8470-14741fdba240" providerId="ADAL" clId="{4E3DD0CB-ABEA-429D-B46E-434DD6806191}" dt="2022-10-03T20:16:35.746" v="2943" actId="478"/>
          <ac:spMkLst>
            <pc:docMk/>
            <pc:sldMk cId="702872493" sldId="308"/>
            <ac:spMk id="50" creationId="{AE66E99B-A27B-46F3-6DCC-B4D9E9C7EF55}"/>
          </ac:spMkLst>
        </pc:spChg>
        <pc:spChg chg="del">
          <ac:chgData name="György Kovács" userId="82c8f0cf-c8bb-42e5-8470-14741fdba240" providerId="ADAL" clId="{4E3DD0CB-ABEA-429D-B46E-434DD6806191}" dt="2022-10-03T20:16:35.746" v="2943" actId="478"/>
          <ac:spMkLst>
            <pc:docMk/>
            <pc:sldMk cId="702872493" sldId="308"/>
            <ac:spMk id="66" creationId="{341CBE93-7B14-93BA-E389-E5292A3CB994}"/>
          </ac:spMkLst>
        </pc:spChg>
        <pc:graphicFrameChg chg="add mod modGraphic">
          <ac:chgData name="György Kovács" userId="82c8f0cf-c8bb-42e5-8470-14741fdba240" providerId="ADAL" clId="{4E3DD0CB-ABEA-429D-B46E-434DD6806191}" dt="2022-10-03T20:17:04.050" v="2947" actId="20577"/>
          <ac:graphicFrameMkLst>
            <pc:docMk/>
            <pc:sldMk cId="702872493" sldId="308"/>
            <ac:graphicFrameMk id="13" creationId="{18893A75-8246-63FF-CAB4-8E2D7DEEB40A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20:16:54.500" v="2945" actId="1076"/>
          <ac:graphicFrameMkLst>
            <pc:docMk/>
            <pc:sldMk cId="702872493" sldId="308"/>
            <ac:graphicFrameMk id="14" creationId="{3EC382DC-7041-5F7F-C3ED-B93E61ACAE29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55:25.625" v="3257" actId="20577"/>
          <ac:graphicFrameMkLst>
            <pc:docMk/>
            <pc:sldMk cId="702872493" sldId="308"/>
            <ac:graphicFrameMk id="15" creationId="{4F9C2C3B-B7E2-64D8-A3F5-C50C55E6AD05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55:18.762" v="3255" actId="20577"/>
          <ac:graphicFrameMkLst>
            <pc:docMk/>
            <pc:sldMk cId="702872493" sldId="308"/>
            <ac:graphicFrameMk id="19" creationId="{71718C4E-3331-53D1-8730-20EB5FA5F8D7}"/>
          </ac:graphicFrameMkLst>
        </pc:graphicFrameChg>
        <pc:graphicFrameChg chg="del">
          <ac:chgData name="György Kovács" userId="82c8f0cf-c8bb-42e5-8470-14741fdba240" providerId="ADAL" clId="{4E3DD0CB-ABEA-429D-B46E-434DD6806191}" dt="2022-10-03T20:16:35.746" v="2943" actId="478"/>
          <ac:graphicFrameMkLst>
            <pc:docMk/>
            <pc:sldMk cId="702872493" sldId="308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20:16:35.746" v="2943" actId="478"/>
          <ac:graphicFrameMkLst>
            <pc:docMk/>
            <pc:sldMk cId="702872493" sldId="308"/>
            <ac:graphicFrameMk id="81" creationId="{05B2F306-52A4-9108-461F-BA573C5F5B9B}"/>
          </ac:graphicFrameMkLst>
        </pc:graphicFrameChg>
      </pc:sldChg>
      <pc:sldChg chg="add del">
        <pc:chgData name="György Kovács" userId="82c8f0cf-c8bb-42e5-8470-14741fdba240" providerId="ADAL" clId="{4E3DD0CB-ABEA-429D-B46E-434DD6806191}" dt="2022-10-03T19:57:53.352" v="2734" actId="47"/>
        <pc:sldMkLst>
          <pc:docMk/>
          <pc:sldMk cId="1486955389" sldId="308"/>
        </pc:sldMkLst>
      </pc:sldChg>
      <pc:sldChg chg="add del">
        <pc:chgData name="György Kovács" userId="82c8f0cf-c8bb-42e5-8470-14741fdba240" providerId="ADAL" clId="{4E3DD0CB-ABEA-429D-B46E-434DD6806191}" dt="2022-10-03T19:59:53.856" v="2758" actId="47"/>
        <pc:sldMkLst>
          <pc:docMk/>
          <pc:sldMk cId="1714412003" sldId="308"/>
        </pc:sldMkLst>
      </pc:sldChg>
      <pc:sldChg chg="addSp delSp modSp mod delAnim modAnim">
        <pc:chgData name="György Kovács" userId="82c8f0cf-c8bb-42e5-8470-14741fdba240" providerId="ADAL" clId="{4E3DD0CB-ABEA-429D-B46E-434DD6806191}" dt="2022-10-03T20:55:47.459" v="3266" actId="20577"/>
        <pc:sldMkLst>
          <pc:docMk/>
          <pc:sldMk cId="3098324433" sldId="309"/>
        </pc:sldMkLst>
        <pc:spChg chg="mod">
          <ac:chgData name="György Kovács" userId="82c8f0cf-c8bb-42e5-8470-14741fdba240" providerId="ADAL" clId="{4E3DD0CB-ABEA-429D-B46E-434DD6806191}" dt="2022-10-03T20:21:06.307" v="2988" actId="1076"/>
          <ac:spMkLst>
            <pc:docMk/>
            <pc:sldMk cId="3098324433" sldId="309"/>
            <ac:spMk id="3" creationId="{47361C42-BC3C-C873-D7C6-24BC5F140A19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5" creationId="{F137BDC0-C19B-5C6A-3989-D5AF3CDAE5CA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6" creationId="{5F629E3A-6E78-8794-FC90-A43357020C46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7" creationId="{D049CE8F-50B5-7020-312A-728CD74D3336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8" creationId="{CEF14827-4C8C-03F7-4202-EEA4F72A6814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11" creationId="{5C79EC71-6186-28F0-00AD-7EF64E3A5F16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12" creationId="{E5B968DC-20C7-8C29-8931-18D9B4BFC700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13" creationId="{CBCBB9EF-2D51-6161-4E97-FABE491CA2B6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18" creationId="{E61DEF49-EB22-8400-AE26-1222EDD9AEB3}"/>
          </ac:spMkLst>
        </pc:spChg>
        <pc:spChg chg="add mod">
          <ac:chgData name="György Kovács" userId="82c8f0cf-c8bb-42e5-8470-14741fdba240" providerId="ADAL" clId="{4E3DD0CB-ABEA-429D-B46E-434DD6806191}" dt="2022-10-03T20:19:32.896" v="2980"/>
          <ac:spMkLst>
            <pc:docMk/>
            <pc:sldMk cId="3098324433" sldId="309"/>
            <ac:spMk id="19" creationId="{85EBBB42-509A-A288-DCEE-D4F5E43995C0}"/>
          </ac:spMkLst>
        </pc:spChg>
        <pc:spChg chg="del">
          <ac:chgData name="György Kovács" userId="82c8f0cf-c8bb-42e5-8470-14741fdba240" providerId="ADAL" clId="{4E3DD0CB-ABEA-429D-B46E-434DD6806191}" dt="2022-10-03T20:19:23.801" v="2974" actId="478"/>
          <ac:spMkLst>
            <pc:docMk/>
            <pc:sldMk cId="3098324433" sldId="309"/>
            <ac:spMk id="40" creationId="{3DBA216B-A58A-2F88-B74A-41C1EEF5C09F}"/>
          </ac:spMkLst>
        </pc:spChg>
        <pc:spChg chg="del">
          <ac:chgData name="György Kovács" userId="82c8f0cf-c8bb-42e5-8470-14741fdba240" providerId="ADAL" clId="{4E3DD0CB-ABEA-429D-B46E-434DD6806191}" dt="2022-10-03T20:19:29.930" v="2978" actId="478"/>
          <ac:spMkLst>
            <pc:docMk/>
            <pc:sldMk cId="3098324433" sldId="309"/>
            <ac:spMk id="41" creationId="{EA75B710-53F0-F5EC-6918-A36E13A9F098}"/>
          </ac:spMkLst>
        </pc:spChg>
        <pc:spChg chg="del">
          <ac:chgData name="György Kovács" userId="82c8f0cf-c8bb-42e5-8470-14741fdba240" providerId="ADAL" clId="{4E3DD0CB-ABEA-429D-B46E-434DD6806191}" dt="2022-10-03T20:19:22.152" v="2972" actId="478"/>
          <ac:spMkLst>
            <pc:docMk/>
            <pc:sldMk cId="3098324433" sldId="309"/>
            <ac:spMk id="42" creationId="{4888C2F1-ED44-C790-EA53-758A9CDCE7A6}"/>
          </ac:spMkLst>
        </pc:spChg>
        <pc:spChg chg="del mod">
          <ac:chgData name="György Kovács" userId="82c8f0cf-c8bb-42e5-8470-14741fdba240" providerId="ADAL" clId="{4E3DD0CB-ABEA-429D-B46E-434DD6806191}" dt="2022-10-03T20:19:25.412" v="2975" actId="478"/>
          <ac:spMkLst>
            <pc:docMk/>
            <pc:sldMk cId="3098324433" sldId="309"/>
            <ac:spMk id="50" creationId="{AE66E99B-A27B-46F3-6DCC-B4D9E9C7EF55}"/>
          </ac:spMkLst>
        </pc:spChg>
        <pc:spChg chg="del">
          <ac:chgData name="György Kovács" userId="82c8f0cf-c8bb-42e5-8470-14741fdba240" providerId="ADAL" clId="{4E3DD0CB-ABEA-429D-B46E-434DD6806191}" dt="2022-10-03T20:19:31.395" v="2979" actId="478"/>
          <ac:spMkLst>
            <pc:docMk/>
            <pc:sldMk cId="3098324433" sldId="309"/>
            <ac:spMk id="66" creationId="{341CBE93-7B14-93BA-E389-E5292A3CB994}"/>
          </ac:spMkLst>
        </pc:spChg>
        <pc:graphicFrameChg chg="add mod modGraphic">
          <ac:chgData name="György Kovács" userId="82c8f0cf-c8bb-42e5-8470-14741fdba240" providerId="ADAL" clId="{4E3DD0CB-ABEA-429D-B46E-434DD6806191}" dt="2022-10-03T20:20:42.875" v="2983" actId="20577"/>
          <ac:graphicFrameMkLst>
            <pc:docMk/>
            <pc:sldMk cId="3098324433" sldId="309"/>
            <ac:graphicFrameMk id="14" creationId="{1D1FB9C8-1D50-5CA6-F663-0F45BD62B1B3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20:19:32.896" v="2980"/>
          <ac:graphicFrameMkLst>
            <pc:docMk/>
            <pc:sldMk cId="3098324433" sldId="309"/>
            <ac:graphicFrameMk id="15" creationId="{C8605AAC-2B30-020F-E2E3-BED95511A43A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55:47.459" v="3266" actId="20577"/>
          <ac:graphicFrameMkLst>
            <pc:docMk/>
            <pc:sldMk cId="3098324433" sldId="309"/>
            <ac:graphicFrameMk id="17" creationId="{870ABE8D-F1F8-D48E-DBB6-18B9ECFCCC94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0:55:45.110" v="3264" actId="20577"/>
          <ac:graphicFrameMkLst>
            <pc:docMk/>
            <pc:sldMk cId="3098324433" sldId="309"/>
            <ac:graphicFrameMk id="23" creationId="{110D0AD1-02AE-FCBE-C6E6-618242F1388E}"/>
          </ac:graphicFrameMkLst>
        </pc:graphicFrameChg>
        <pc:graphicFrameChg chg="del modGraphic">
          <ac:chgData name="György Kovács" userId="82c8f0cf-c8bb-42e5-8470-14741fdba240" providerId="ADAL" clId="{4E3DD0CB-ABEA-429D-B46E-434DD6806191}" dt="2022-10-03T20:19:27.187" v="2976" actId="478"/>
          <ac:graphicFrameMkLst>
            <pc:docMk/>
            <pc:sldMk cId="3098324433" sldId="309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4E3DD0CB-ABEA-429D-B46E-434DD6806191}" dt="2022-10-03T20:19:28.996" v="2977" actId="478"/>
          <ac:graphicFrameMkLst>
            <pc:docMk/>
            <pc:sldMk cId="3098324433" sldId="309"/>
            <ac:graphicFrameMk id="81" creationId="{05B2F306-52A4-9108-461F-BA573C5F5B9B}"/>
          </ac:graphicFrameMkLst>
        </pc:graphicFrameChg>
      </pc:sldChg>
      <pc:sldChg chg="add del">
        <pc:chgData name="György Kovács" userId="82c8f0cf-c8bb-42e5-8470-14741fdba240" providerId="ADAL" clId="{4E3DD0CB-ABEA-429D-B46E-434DD6806191}" dt="2022-10-03T19:57:53.352" v="2734" actId="47"/>
        <pc:sldMkLst>
          <pc:docMk/>
          <pc:sldMk cId="3349764225" sldId="309"/>
        </pc:sldMkLst>
      </pc:sldChg>
      <pc:sldChg chg="add del">
        <pc:chgData name="György Kovács" userId="82c8f0cf-c8bb-42e5-8470-14741fdba240" providerId="ADAL" clId="{4E3DD0CB-ABEA-429D-B46E-434DD6806191}" dt="2022-10-03T19:57:53.352" v="2734" actId="47"/>
        <pc:sldMkLst>
          <pc:docMk/>
          <pc:sldMk cId="2017482770" sldId="310"/>
        </pc:sldMkLst>
      </pc:sldChg>
      <pc:sldChg chg="modSp add del mod ord">
        <pc:chgData name="György Kovács" userId="82c8f0cf-c8bb-42e5-8470-14741fdba240" providerId="ADAL" clId="{4E3DD0CB-ABEA-429D-B46E-434DD6806191}" dt="2022-10-03T20:23:51.715" v="3005" actId="47"/>
        <pc:sldMkLst>
          <pc:docMk/>
          <pc:sldMk cId="3035111172" sldId="310"/>
        </pc:sldMkLst>
        <pc:graphicFrameChg chg="mod modGraphic">
          <ac:chgData name="György Kovács" userId="82c8f0cf-c8bb-42e5-8470-14741fdba240" providerId="ADAL" clId="{4E3DD0CB-ABEA-429D-B46E-434DD6806191}" dt="2022-10-03T20:22:13.332" v="3001" actId="1076"/>
          <ac:graphicFrameMkLst>
            <pc:docMk/>
            <pc:sldMk cId="3035111172" sldId="310"/>
            <ac:graphicFrameMk id="4" creationId="{C10D8842-11C1-7178-A582-2EC70EF620F4}"/>
          </ac:graphicFrameMkLst>
        </pc:graphicFrameChg>
      </pc:sldChg>
      <pc:sldChg chg="addSp delSp modSp add mod ord delAnim modAnim">
        <pc:chgData name="György Kovács" userId="82c8f0cf-c8bb-42e5-8470-14741fdba240" providerId="ADAL" clId="{4E3DD0CB-ABEA-429D-B46E-434DD6806191}" dt="2022-10-03T20:58:47.965" v="3288" actId="20577"/>
        <pc:sldMkLst>
          <pc:docMk/>
          <pc:sldMk cId="2101373551" sldId="311"/>
        </pc:sldMkLst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3" creationId="{684123F1-F0A8-43BC-86E6-781482186ABE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5" creationId="{09A86842-A746-1E6F-B45F-87A7FA2CA754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6" creationId="{EA2E40FB-227F-53F8-63F9-843B7C7691B6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7" creationId="{2C45F962-DB58-84EC-6B98-0324CF3084AF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8" creationId="{0B33541C-EA21-4810-5F4E-003206E96E2E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9" creationId="{763FD5E4-7705-4603-7D7A-973156C59FCF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10" creationId="{6222A412-2EE3-D068-7A66-65538895E815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11" creationId="{75367F99-C4F3-E737-C7A2-775B0EC3AE77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13" creationId="{D820AA06-D8C2-AE4D-BFEC-6A94C4E5D70C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14" creationId="{BC5675EB-3469-A838-1B55-68CEEFACE8DA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15" creationId="{10F8C227-0A02-1275-7C5E-47CEE269F97F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16" creationId="{11799E21-81F6-48CA-7DE5-62AD2C5B8B8C}"/>
          </ac:spMkLst>
        </pc:spChg>
        <pc:spChg chg="mod">
          <ac:chgData name="György Kovács" userId="82c8f0cf-c8bb-42e5-8470-14741fdba240" providerId="ADAL" clId="{4E3DD0CB-ABEA-429D-B46E-434DD6806191}" dt="2022-10-03T20:25:30.330" v="3015" actId="1076"/>
          <ac:spMkLst>
            <pc:docMk/>
            <pc:sldMk cId="2101373551" sldId="311"/>
            <ac:spMk id="17" creationId="{15A423E4-D592-D5F5-F614-6422D9A177C2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18" creationId="{6B11291E-BD4F-4726-010E-C10EA118284C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19" creationId="{E55C8A97-6A34-8E7B-3ABD-2DB3F9280378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20" creationId="{37C0CBC4-19AB-1644-7A5D-106BA7F42234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21" creationId="{00A72063-4015-15AB-E229-8D665BC3F3B1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22" creationId="{BC5A5F25-4E8B-C3E4-8CC6-7B9B6356CD17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26" creationId="{000F8593-A5E3-C611-35AF-6BBD8D959F7F}"/>
          </ac:spMkLst>
        </pc:spChg>
        <pc:spChg chg="add del mod">
          <ac:chgData name="György Kovács" userId="82c8f0cf-c8bb-42e5-8470-14741fdba240" providerId="ADAL" clId="{4E3DD0CB-ABEA-429D-B46E-434DD6806191}" dt="2022-10-03T20:24:43.767" v="3010"/>
          <ac:spMkLst>
            <pc:docMk/>
            <pc:sldMk cId="2101373551" sldId="311"/>
            <ac:spMk id="27" creationId="{2BEA1FF8-876B-DB9D-A510-53C4BEC2DDA9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29" creationId="{F5442083-29F3-868C-3DE2-3AB79BF31B8D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30" creationId="{6966D1D1-D427-669B-36E0-6850B2D71EA9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31" creationId="{E4A13FC7-DA93-C122-23F6-07043B9B4542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32" creationId="{FB76051E-7EFC-755B-B95F-F86D4E174131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33" creationId="{035190A5-144F-734F-BF50-E216B68F53A2}"/>
          </ac:spMkLst>
        </pc:spChg>
        <pc:spChg chg="add mod">
          <ac:chgData name="György Kovács" userId="82c8f0cf-c8bb-42e5-8470-14741fdba240" providerId="ADAL" clId="{4E3DD0CB-ABEA-429D-B46E-434DD6806191}" dt="2022-10-03T20:25:14.955" v="3014" actId="1076"/>
          <ac:spMkLst>
            <pc:docMk/>
            <pc:sldMk cId="2101373551" sldId="311"/>
            <ac:spMk id="34" creationId="{E4622F5E-E2BF-3172-E93E-3416DBB5D9EB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35" creationId="{CA9C9746-3016-43EA-54D6-5DE80EAA53AA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39" creationId="{60FD20DA-D6C3-E219-59D1-6155B82170FB}"/>
          </ac:spMkLst>
        </pc:spChg>
        <pc:spChg chg="add mod">
          <ac:chgData name="György Kovács" userId="82c8f0cf-c8bb-42e5-8470-14741fdba240" providerId="ADAL" clId="{4E3DD0CB-ABEA-429D-B46E-434DD6806191}" dt="2022-10-03T20:25:03.141" v="3012" actId="1076"/>
          <ac:spMkLst>
            <pc:docMk/>
            <pc:sldMk cId="2101373551" sldId="311"/>
            <ac:spMk id="40" creationId="{E6D98818-B1CD-A6BE-C614-9CCE3D6C1CEB}"/>
          </ac:spMkLst>
        </pc:spChg>
        <pc:spChg chg="add mod">
          <ac:chgData name="György Kovács" userId="82c8f0cf-c8bb-42e5-8470-14741fdba240" providerId="ADAL" clId="{4E3DD0CB-ABEA-429D-B46E-434DD6806191}" dt="2022-10-03T20:25:58.531" v="3021" actId="1076"/>
          <ac:spMkLst>
            <pc:docMk/>
            <pc:sldMk cId="2101373551" sldId="311"/>
            <ac:spMk id="42" creationId="{23598EE8-5466-6E61-97B5-2701C7C0C8A8}"/>
          </ac:spMkLst>
        </pc:spChg>
        <pc:spChg chg="add mod">
          <ac:chgData name="György Kovács" userId="82c8f0cf-c8bb-42e5-8470-14741fdba240" providerId="ADAL" clId="{4E3DD0CB-ABEA-429D-B46E-434DD6806191}" dt="2022-10-03T20:25:58.531" v="3021" actId="1076"/>
          <ac:spMkLst>
            <pc:docMk/>
            <pc:sldMk cId="2101373551" sldId="311"/>
            <ac:spMk id="43" creationId="{C5F67A9B-E584-3758-F8FB-16450C02AB3F}"/>
          </ac:spMkLst>
        </pc:spChg>
        <pc:spChg chg="add mod">
          <ac:chgData name="György Kovács" userId="82c8f0cf-c8bb-42e5-8470-14741fdba240" providerId="ADAL" clId="{4E3DD0CB-ABEA-429D-B46E-434DD6806191}" dt="2022-10-03T20:26:15.444" v="3024" actId="1076"/>
          <ac:spMkLst>
            <pc:docMk/>
            <pc:sldMk cId="2101373551" sldId="311"/>
            <ac:spMk id="44" creationId="{4373C302-CDE6-6B53-E992-8B39F00F7B98}"/>
          </ac:spMkLst>
        </pc:spChg>
        <pc:spChg chg="add mod">
          <ac:chgData name="György Kovács" userId="82c8f0cf-c8bb-42e5-8470-14741fdba240" providerId="ADAL" clId="{4E3DD0CB-ABEA-429D-B46E-434DD6806191}" dt="2022-10-03T20:26:15.444" v="3024" actId="1076"/>
          <ac:spMkLst>
            <pc:docMk/>
            <pc:sldMk cId="2101373551" sldId="311"/>
            <ac:spMk id="45" creationId="{9CB040B8-72D6-8249-7FE7-6C7E9B87CBFD}"/>
          </ac:spMkLst>
        </pc:spChg>
        <pc:spChg chg="add mod">
          <ac:chgData name="György Kovács" userId="82c8f0cf-c8bb-42e5-8470-14741fdba240" providerId="ADAL" clId="{4E3DD0CB-ABEA-429D-B46E-434DD6806191}" dt="2022-10-03T20:58:35.958" v="3280" actId="1076"/>
          <ac:spMkLst>
            <pc:docMk/>
            <pc:sldMk cId="2101373551" sldId="311"/>
            <ac:spMk id="46" creationId="{7E3F3DC1-EA47-2DDA-8C6D-E0CCA87A6BC0}"/>
          </ac:spMkLst>
        </pc:spChg>
        <pc:spChg chg="add del mod">
          <ac:chgData name="György Kovács" userId="82c8f0cf-c8bb-42e5-8470-14741fdba240" providerId="ADAL" clId="{4E3DD0CB-ABEA-429D-B46E-434DD6806191}" dt="2022-10-03T20:29:07.412" v="3033" actId="478"/>
          <ac:spMkLst>
            <pc:docMk/>
            <pc:sldMk cId="2101373551" sldId="311"/>
            <ac:spMk id="47" creationId="{83C8ACE7-A73D-2AE5-82B2-78A5C63D9E0F}"/>
          </ac:spMkLst>
        </pc:spChg>
        <pc:spChg chg="add del mod">
          <ac:chgData name="György Kovács" userId="82c8f0cf-c8bb-42e5-8470-14741fdba240" providerId="ADAL" clId="{4E3DD0CB-ABEA-429D-B46E-434DD6806191}" dt="2022-10-03T20:29:07.412" v="3033" actId="478"/>
          <ac:spMkLst>
            <pc:docMk/>
            <pc:sldMk cId="2101373551" sldId="311"/>
            <ac:spMk id="48" creationId="{89FD1D05-1D7D-6C66-CF67-D2371B6E810F}"/>
          </ac:spMkLst>
        </pc:spChg>
        <pc:spChg chg="add del mod">
          <ac:chgData name="György Kovács" userId="82c8f0cf-c8bb-42e5-8470-14741fdba240" providerId="ADAL" clId="{4E3DD0CB-ABEA-429D-B46E-434DD6806191}" dt="2022-10-03T20:29:34.192" v="3040" actId="478"/>
          <ac:spMkLst>
            <pc:docMk/>
            <pc:sldMk cId="2101373551" sldId="311"/>
            <ac:spMk id="49" creationId="{D2D63C3E-1CF7-D8D1-F234-A2D181A2935E}"/>
          </ac:spMkLst>
        </pc:spChg>
        <pc:spChg chg="add mod">
          <ac:chgData name="György Kovács" userId="82c8f0cf-c8bb-42e5-8470-14741fdba240" providerId="ADAL" clId="{4E3DD0CB-ABEA-429D-B46E-434DD6806191}" dt="2022-10-03T20:30:15.994" v="3050" actId="14100"/>
          <ac:spMkLst>
            <pc:docMk/>
            <pc:sldMk cId="2101373551" sldId="311"/>
            <ac:spMk id="50" creationId="{47348333-C63B-33B7-233C-F9C8D35B3795}"/>
          </ac:spMkLst>
        </pc:spChg>
        <pc:spChg chg="add mod">
          <ac:chgData name="György Kovács" userId="82c8f0cf-c8bb-42e5-8470-14741fdba240" providerId="ADAL" clId="{4E3DD0CB-ABEA-429D-B46E-434DD6806191}" dt="2022-10-03T20:30:21.082" v="3051" actId="14100"/>
          <ac:spMkLst>
            <pc:docMk/>
            <pc:sldMk cId="2101373551" sldId="311"/>
            <ac:spMk id="51" creationId="{54A01C72-BEC3-1B74-A611-9F8C73BF2BEC}"/>
          </ac:spMkLst>
        </pc:spChg>
        <pc:spChg chg="add mod">
          <ac:chgData name="György Kovács" userId="82c8f0cf-c8bb-42e5-8470-14741fdba240" providerId="ADAL" clId="{4E3DD0CB-ABEA-429D-B46E-434DD6806191}" dt="2022-10-03T20:29:50.380" v="3042" actId="1076"/>
          <ac:spMkLst>
            <pc:docMk/>
            <pc:sldMk cId="2101373551" sldId="311"/>
            <ac:spMk id="52" creationId="{1EBE4092-CB84-D35A-77C1-C8564116E968}"/>
          </ac:spMkLst>
        </pc:spChg>
        <pc:spChg chg="add mod">
          <ac:chgData name="György Kovács" userId="82c8f0cf-c8bb-42e5-8470-14741fdba240" providerId="ADAL" clId="{4E3DD0CB-ABEA-429D-B46E-434DD6806191}" dt="2022-10-03T20:30:27.803" v="3053" actId="1076"/>
          <ac:spMkLst>
            <pc:docMk/>
            <pc:sldMk cId="2101373551" sldId="311"/>
            <ac:spMk id="53" creationId="{2C1CE2A9-1E56-0850-90AC-138E46EFDA63}"/>
          </ac:spMkLst>
        </pc:spChg>
        <pc:spChg chg="add mod">
          <ac:chgData name="György Kovács" userId="82c8f0cf-c8bb-42e5-8470-14741fdba240" providerId="ADAL" clId="{4E3DD0CB-ABEA-429D-B46E-434DD6806191}" dt="2022-10-03T20:30:24.138" v="3052" actId="1076"/>
          <ac:spMkLst>
            <pc:docMk/>
            <pc:sldMk cId="2101373551" sldId="311"/>
            <ac:spMk id="54" creationId="{711796F2-68F1-8922-AB9A-2A65FB7814DC}"/>
          </ac:spMkLst>
        </pc:spChg>
        <pc:spChg chg="add mod">
          <ac:chgData name="György Kovács" userId="82c8f0cf-c8bb-42e5-8470-14741fdba240" providerId="ADAL" clId="{4E3DD0CB-ABEA-429D-B46E-434DD6806191}" dt="2022-10-03T20:30:37.090" v="3055" actId="1076"/>
          <ac:spMkLst>
            <pc:docMk/>
            <pc:sldMk cId="2101373551" sldId="311"/>
            <ac:spMk id="55" creationId="{B1D8F0CC-741B-6B6C-BC0B-588D57253965}"/>
          </ac:spMkLst>
        </pc:spChg>
        <pc:spChg chg="add mod">
          <ac:chgData name="György Kovács" userId="82c8f0cf-c8bb-42e5-8470-14741fdba240" providerId="ADAL" clId="{4E3DD0CB-ABEA-429D-B46E-434DD6806191}" dt="2022-10-03T20:30:37.090" v="3055" actId="1076"/>
          <ac:spMkLst>
            <pc:docMk/>
            <pc:sldMk cId="2101373551" sldId="311"/>
            <ac:spMk id="56" creationId="{A6A81ED5-035D-FA6E-58A0-EA39C387F00F}"/>
          </ac:spMkLst>
        </pc:spChg>
        <pc:spChg chg="add mod">
          <ac:chgData name="György Kovács" userId="82c8f0cf-c8bb-42e5-8470-14741fdba240" providerId="ADAL" clId="{4E3DD0CB-ABEA-429D-B46E-434DD6806191}" dt="2022-10-03T20:30:48.051" v="3057" actId="1076"/>
          <ac:spMkLst>
            <pc:docMk/>
            <pc:sldMk cId="2101373551" sldId="311"/>
            <ac:spMk id="57" creationId="{58C440C2-AA0A-D607-097A-EC5AB67B4FB5}"/>
          </ac:spMkLst>
        </pc:spChg>
        <pc:spChg chg="add mod">
          <ac:chgData name="György Kovács" userId="82c8f0cf-c8bb-42e5-8470-14741fdba240" providerId="ADAL" clId="{4E3DD0CB-ABEA-429D-B46E-434DD6806191}" dt="2022-10-03T20:30:48.051" v="3057" actId="1076"/>
          <ac:spMkLst>
            <pc:docMk/>
            <pc:sldMk cId="2101373551" sldId="311"/>
            <ac:spMk id="58" creationId="{6D3FD8A5-67E5-6DDB-EF12-08A9162F095E}"/>
          </ac:spMkLst>
        </pc:spChg>
        <pc:spChg chg="add del mod">
          <ac:chgData name="György Kovács" userId="82c8f0cf-c8bb-42e5-8470-14741fdba240" providerId="ADAL" clId="{4E3DD0CB-ABEA-429D-B46E-434DD6806191}" dt="2022-10-03T20:32:42.460" v="3063" actId="478"/>
          <ac:spMkLst>
            <pc:docMk/>
            <pc:sldMk cId="2101373551" sldId="311"/>
            <ac:spMk id="59" creationId="{DC5E7A58-4B14-63BA-40C4-EBAC68B32CD4}"/>
          </ac:spMkLst>
        </pc:spChg>
        <pc:graphicFrameChg chg="mod modGraphic">
          <ac:chgData name="György Kovács" userId="82c8f0cf-c8bb-42e5-8470-14741fdba240" providerId="ADAL" clId="{4E3DD0CB-ABEA-429D-B46E-434DD6806191}" dt="2022-10-03T20:58:47.965" v="3288" actId="20577"/>
          <ac:graphicFrameMkLst>
            <pc:docMk/>
            <pc:sldMk cId="2101373551" sldId="311"/>
            <ac:graphicFrameMk id="4" creationId="{C10D8842-11C1-7178-A582-2EC70EF620F4}"/>
          </ac:graphicFrameMkLst>
        </pc:graphicFrameChg>
        <pc:graphicFrameChg chg="del mod">
          <ac:chgData name="György Kovács" userId="82c8f0cf-c8bb-42e5-8470-14741fdba240" providerId="ADAL" clId="{4E3DD0CB-ABEA-429D-B46E-434DD6806191}" dt="2022-10-03T20:25:37.386" v="3017" actId="478"/>
          <ac:graphicFrameMkLst>
            <pc:docMk/>
            <pc:sldMk cId="2101373551" sldId="311"/>
            <ac:graphicFrameMk id="12" creationId="{9F40ED47-5F47-4B6D-5FB8-67F6A33B3766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4:43.767" v="3010"/>
          <ac:graphicFrameMkLst>
            <pc:docMk/>
            <pc:sldMk cId="2101373551" sldId="311"/>
            <ac:graphicFrameMk id="23" creationId="{D39BC8E5-9802-6BB0-FC8C-C45E951A29BD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4:43.767" v="3010"/>
          <ac:graphicFrameMkLst>
            <pc:docMk/>
            <pc:sldMk cId="2101373551" sldId="311"/>
            <ac:graphicFrameMk id="24" creationId="{CDB0BE9D-CB41-D0E0-A909-73F090F992C3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4:43.767" v="3010"/>
          <ac:graphicFrameMkLst>
            <pc:docMk/>
            <pc:sldMk cId="2101373551" sldId="311"/>
            <ac:graphicFrameMk id="25" creationId="{DA47DBB8-459E-71D3-C194-A749DCDB4BC8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4:43.767" v="3010"/>
          <ac:graphicFrameMkLst>
            <pc:docMk/>
            <pc:sldMk cId="2101373551" sldId="311"/>
            <ac:graphicFrameMk id="28" creationId="{C1358F7E-67AC-6D3B-0B4E-93F30BE1015B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5:52.164" v="3019" actId="478"/>
          <ac:graphicFrameMkLst>
            <pc:docMk/>
            <pc:sldMk cId="2101373551" sldId="311"/>
            <ac:graphicFrameMk id="36" creationId="{BC87DD43-02FE-8174-4470-DDE4D4029230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8:55.890" v="3030" actId="478"/>
          <ac:graphicFrameMkLst>
            <pc:docMk/>
            <pc:sldMk cId="2101373551" sldId="311"/>
            <ac:graphicFrameMk id="37" creationId="{0F3DC598-F1E3-0AD0-8D63-7B63206A831B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8:59.689" v="3031" actId="478"/>
          <ac:graphicFrameMkLst>
            <pc:docMk/>
            <pc:sldMk cId="2101373551" sldId="311"/>
            <ac:graphicFrameMk id="38" creationId="{888D14DA-B12F-86FA-F46C-B98225C0F58B}"/>
          </ac:graphicFrameMkLst>
        </pc:graphicFrameChg>
        <pc:graphicFrameChg chg="add del mod">
          <ac:chgData name="György Kovács" userId="82c8f0cf-c8bb-42e5-8470-14741fdba240" providerId="ADAL" clId="{4E3DD0CB-ABEA-429D-B46E-434DD6806191}" dt="2022-10-03T20:26:01.796" v="3022" actId="478"/>
          <ac:graphicFrameMkLst>
            <pc:docMk/>
            <pc:sldMk cId="2101373551" sldId="311"/>
            <ac:graphicFrameMk id="41" creationId="{03FCE913-40D2-03D1-6052-325DCD03FCF0}"/>
          </ac:graphicFrameMkLst>
        </pc:graphicFrameChg>
      </pc:sldChg>
      <pc:sldChg chg="add del">
        <pc:chgData name="György Kovács" userId="82c8f0cf-c8bb-42e5-8470-14741fdba240" providerId="ADAL" clId="{4E3DD0CB-ABEA-429D-B46E-434DD6806191}" dt="2022-10-03T19:57:53.352" v="2734" actId="47"/>
        <pc:sldMkLst>
          <pc:docMk/>
          <pc:sldMk cId="3812813738" sldId="311"/>
        </pc:sldMkLst>
      </pc:sldChg>
      <pc:sldChg chg="addSp modSp add mod modAnim modNotesTx">
        <pc:chgData name="György Kovács" userId="82c8f0cf-c8bb-42e5-8470-14741fdba240" providerId="ADAL" clId="{4E3DD0CB-ABEA-429D-B46E-434DD6806191}" dt="2022-10-03T21:01:22.415" v="3305" actId="1076"/>
        <pc:sldMkLst>
          <pc:docMk/>
          <pc:sldMk cId="1458244169" sldId="312"/>
        </pc:sldMkLst>
        <pc:spChg chg="add mod">
          <ac:chgData name="György Kovács" userId="82c8f0cf-c8bb-42e5-8470-14741fdba240" providerId="ADAL" clId="{4E3DD0CB-ABEA-429D-B46E-434DD6806191}" dt="2022-10-03T21:00:06.671" v="3296" actId="1076"/>
          <ac:spMkLst>
            <pc:docMk/>
            <pc:sldMk cId="1458244169" sldId="312"/>
            <ac:spMk id="10" creationId="{0662510C-5B29-7A24-7569-B9E1203467DA}"/>
          </ac:spMkLst>
        </pc:spChg>
        <pc:spChg chg="add mod">
          <ac:chgData name="György Kovács" userId="82c8f0cf-c8bb-42e5-8470-14741fdba240" providerId="ADAL" clId="{4E3DD0CB-ABEA-429D-B46E-434DD6806191}" dt="2022-10-03T20:34:15.362" v="3075" actId="14100"/>
          <ac:spMkLst>
            <pc:docMk/>
            <pc:sldMk cId="1458244169" sldId="312"/>
            <ac:spMk id="11" creationId="{0D58B337-2521-5241-5172-CD47CAB48D48}"/>
          </ac:spMkLst>
        </pc:spChg>
        <pc:spChg chg="add mod">
          <ac:chgData name="György Kovács" userId="82c8f0cf-c8bb-42e5-8470-14741fdba240" providerId="ADAL" clId="{4E3DD0CB-ABEA-429D-B46E-434DD6806191}" dt="2022-10-03T20:34:15.362" v="3075" actId="14100"/>
          <ac:spMkLst>
            <pc:docMk/>
            <pc:sldMk cId="1458244169" sldId="312"/>
            <ac:spMk id="12" creationId="{F2E91D9C-AA1F-20C5-900D-CF55EDBEB13B}"/>
          </ac:spMkLst>
        </pc:spChg>
        <pc:spChg chg="add mod">
          <ac:chgData name="György Kovács" userId="82c8f0cf-c8bb-42e5-8470-14741fdba240" providerId="ADAL" clId="{4E3DD0CB-ABEA-429D-B46E-434DD6806191}" dt="2022-10-03T20:34:15.362" v="3075" actId="14100"/>
          <ac:spMkLst>
            <pc:docMk/>
            <pc:sldMk cId="1458244169" sldId="312"/>
            <ac:spMk id="18" creationId="{5A46254A-9126-3052-33E0-5D94707070A2}"/>
          </ac:spMkLst>
        </pc:spChg>
        <pc:spChg chg="add mod">
          <ac:chgData name="György Kovács" userId="82c8f0cf-c8bb-42e5-8470-14741fdba240" providerId="ADAL" clId="{4E3DD0CB-ABEA-429D-B46E-434DD6806191}" dt="2022-10-03T20:34:20.313" v="3076" actId="1076"/>
          <ac:spMkLst>
            <pc:docMk/>
            <pc:sldMk cId="1458244169" sldId="312"/>
            <ac:spMk id="19" creationId="{101935D8-08DE-7F30-6E2C-250D548C43B2}"/>
          </ac:spMkLst>
        </pc:spChg>
        <pc:spChg chg="add mod">
          <ac:chgData name="György Kovács" userId="82c8f0cf-c8bb-42e5-8470-14741fdba240" providerId="ADAL" clId="{4E3DD0CB-ABEA-429D-B46E-434DD6806191}" dt="2022-10-03T20:34:25.352" v="3077" actId="1076"/>
          <ac:spMkLst>
            <pc:docMk/>
            <pc:sldMk cId="1458244169" sldId="312"/>
            <ac:spMk id="20" creationId="{C64C33DC-C342-0C82-B221-BF83A5852298}"/>
          </ac:spMkLst>
        </pc:spChg>
        <pc:spChg chg="add mod">
          <ac:chgData name="György Kovács" userId="82c8f0cf-c8bb-42e5-8470-14741fdba240" providerId="ADAL" clId="{4E3DD0CB-ABEA-429D-B46E-434DD6806191}" dt="2022-10-03T21:01:22.415" v="3305" actId="1076"/>
          <ac:spMkLst>
            <pc:docMk/>
            <pc:sldMk cId="1458244169" sldId="312"/>
            <ac:spMk id="21" creationId="{FCB20854-D363-EB29-9E66-2EF08007391B}"/>
          </ac:spMkLst>
        </pc:spChg>
        <pc:spChg chg="add mod">
          <ac:chgData name="György Kovács" userId="82c8f0cf-c8bb-42e5-8470-14741fdba240" providerId="ADAL" clId="{4E3DD0CB-ABEA-429D-B46E-434DD6806191}" dt="2022-10-03T21:01:22.415" v="3305" actId="1076"/>
          <ac:spMkLst>
            <pc:docMk/>
            <pc:sldMk cId="1458244169" sldId="312"/>
            <ac:spMk id="22" creationId="{8C7B35EC-B370-0C99-18CE-4E1C5D4B2DF8}"/>
          </ac:spMkLst>
        </pc:spChg>
        <pc:spChg chg="add mod">
          <ac:chgData name="György Kovács" userId="82c8f0cf-c8bb-42e5-8470-14741fdba240" providerId="ADAL" clId="{4E3DD0CB-ABEA-429D-B46E-434DD6806191}" dt="2022-10-03T21:01:14.871" v="3304" actId="1076"/>
          <ac:spMkLst>
            <pc:docMk/>
            <pc:sldMk cId="1458244169" sldId="312"/>
            <ac:spMk id="23" creationId="{9801A75B-CF1C-4DA2-4005-B4304D45C391}"/>
          </ac:spMkLst>
        </pc:spChg>
        <pc:spChg chg="add mod">
          <ac:chgData name="György Kovács" userId="82c8f0cf-c8bb-42e5-8470-14741fdba240" providerId="ADAL" clId="{4E3DD0CB-ABEA-429D-B46E-434DD6806191}" dt="2022-10-03T21:01:14.871" v="3304" actId="1076"/>
          <ac:spMkLst>
            <pc:docMk/>
            <pc:sldMk cId="1458244169" sldId="312"/>
            <ac:spMk id="24" creationId="{9A30D77E-7191-D546-2238-0FD36C45AA0B}"/>
          </ac:spMkLst>
        </pc:spChg>
        <pc:spChg chg="add mod">
          <ac:chgData name="György Kovács" userId="82c8f0cf-c8bb-42e5-8470-14741fdba240" providerId="ADAL" clId="{4E3DD0CB-ABEA-429D-B46E-434DD6806191}" dt="2022-10-03T21:00:19.535" v="3299" actId="1076"/>
          <ac:spMkLst>
            <pc:docMk/>
            <pc:sldMk cId="1458244169" sldId="312"/>
            <ac:spMk id="25" creationId="{3D159EDC-FBCC-B248-ADD9-07828508B3D6}"/>
          </ac:spMkLst>
        </pc:spChg>
        <pc:spChg chg="mod">
          <ac:chgData name="György Kovács" userId="82c8f0cf-c8bb-42e5-8470-14741fdba240" providerId="ADAL" clId="{4E3DD0CB-ABEA-429D-B46E-434DD6806191}" dt="2022-10-03T21:00:41.575" v="3302" actId="1076"/>
          <ac:spMkLst>
            <pc:docMk/>
            <pc:sldMk cId="1458244169" sldId="312"/>
            <ac:spMk id="46" creationId="{7E3F3DC1-EA47-2DDA-8C6D-E0CCA87A6BC0}"/>
          </ac:spMkLst>
        </pc:spChg>
        <pc:graphicFrameChg chg="mod modGraphic">
          <ac:chgData name="György Kovács" userId="82c8f0cf-c8bb-42e5-8470-14741fdba240" providerId="ADAL" clId="{4E3DD0CB-ABEA-429D-B46E-434DD6806191}" dt="2022-10-03T20:59:56.839" v="3294" actId="1076"/>
          <ac:graphicFrameMkLst>
            <pc:docMk/>
            <pc:sldMk cId="1458244169" sldId="312"/>
            <ac:graphicFrameMk id="4" creationId="{C10D8842-11C1-7178-A582-2EC70EF620F4}"/>
          </ac:graphicFrameMkLst>
        </pc:graphicFrameChg>
      </pc:sldChg>
      <pc:sldChg chg="modSp add mod ord">
        <pc:chgData name="György Kovács" userId="82c8f0cf-c8bb-42e5-8470-14741fdba240" providerId="ADAL" clId="{4E3DD0CB-ABEA-429D-B46E-434DD6806191}" dt="2022-10-03T21:20:47.258" v="3378" actId="1076"/>
        <pc:sldMkLst>
          <pc:docMk/>
          <pc:sldMk cId="417977784" sldId="313"/>
        </pc:sldMkLst>
        <pc:graphicFrameChg chg="mod modGraphic">
          <ac:chgData name="György Kovács" userId="82c8f0cf-c8bb-42e5-8470-14741fdba240" providerId="ADAL" clId="{4E3DD0CB-ABEA-429D-B46E-434DD6806191}" dt="2022-10-03T21:20:47.258" v="3378" actId="1076"/>
          <ac:graphicFrameMkLst>
            <pc:docMk/>
            <pc:sldMk cId="417977784" sldId="313"/>
            <ac:graphicFrameMk id="4" creationId="{C10D8842-11C1-7178-A582-2EC70EF620F4}"/>
          </ac:graphicFrameMkLst>
        </pc:graphicFrameChg>
      </pc:sldChg>
      <pc:sldChg chg="addSp delSp modSp add mod ord modAnim">
        <pc:chgData name="György Kovács" userId="82c8f0cf-c8bb-42e5-8470-14741fdba240" providerId="ADAL" clId="{4E3DD0CB-ABEA-429D-B46E-434DD6806191}" dt="2022-10-03T21:21:24.351" v="3386" actId="6549"/>
        <pc:sldMkLst>
          <pc:docMk/>
          <pc:sldMk cId="1815734744" sldId="314"/>
        </pc:sldMkLst>
        <pc:spChg chg="del mod">
          <ac:chgData name="György Kovács" userId="82c8f0cf-c8bb-42e5-8470-14741fdba240" providerId="ADAL" clId="{4E3DD0CB-ABEA-429D-B46E-434DD6806191}" dt="2022-10-03T21:05:18.794" v="3315" actId="478"/>
          <ac:spMkLst>
            <pc:docMk/>
            <pc:sldMk cId="1815734744" sldId="314"/>
            <ac:spMk id="3" creationId="{3477F891-E8FC-AFD7-6812-F073A7433F40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4" creationId="{126B6EAB-B967-369B-14D8-8C2C14E84E4B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5" creationId="{E7FB9F66-455F-8016-80CE-A286C24557C5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6" creationId="{5EE81015-EC04-8E45-2D33-A62D14E4CCE1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7" creationId="{7E36C19F-EE2F-1471-3391-AD6158AF5066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8" creationId="{36649947-488B-7803-FE48-CC14AEC4A4EE}"/>
          </ac:spMkLst>
        </pc:spChg>
        <pc:spChg chg="mod">
          <ac:chgData name="György Kovács" userId="82c8f0cf-c8bb-42e5-8470-14741fdba240" providerId="ADAL" clId="{4E3DD0CB-ABEA-429D-B46E-434DD6806191}" dt="2022-10-03T21:04:24.109" v="3310" actId="1076"/>
          <ac:spMkLst>
            <pc:docMk/>
            <pc:sldMk cId="1815734744" sldId="314"/>
            <ac:spMk id="9" creationId="{2D3D1D38-AB5B-F097-2A2C-7CA31E47476E}"/>
          </ac:spMkLst>
        </pc:spChg>
        <pc:spChg chg="mod">
          <ac:chgData name="György Kovács" userId="82c8f0cf-c8bb-42e5-8470-14741fdba240" providerId="ADAL" clId="{4E3DD0CB-ABEA-429D-B46E-434DD6806191}" dt="2022-10-03T21:04:24.109" v="3310" actId="1076"/>
          <ac:spMkLst>
            <pc:docMk/>
            <pc:sldMk cId="1815734744" sldId="314"/>
            <ac:spMk id="10" creationId="{6FCF43A8-E4C7-3A6F-8512-A27BF5CC8DF6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11" creationId="{D0CD0251-5666-0C13-EEB4-5AB4788A873F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12" creationId="{7E16ED89-B1E0-C955-1C35-F413700A18AF}"/>
          </ac:spMkLst>
        </pc:spChg>
        <pc:spChg chg="mod">
          <ac:chgData name="György Kovács" userId="82c8f0cf-c8bb-42e5-8470-14741fdba240" providerId="ADAL" clId="{4E3DD0CB-ABEA-429D-B46E-434DD6806191}" dt="2022-10-03T21:04:24.109" v="3310" actId="1076"/>
          <ac:spMkLst>
            <pc:docMk/>
            <pc:sldMk cId="1815734744" sldId="314"/>
            <ac:spMk id="16" creationId="{01949F70-CD7D-96A8-67F0-3C0B8DB64AD4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17" creationId="{E4D52370-E2E7-25E0-4993-D813174CD1C8}"/>
          </ac:spMkLst>
        </pc:spChg>
        <pc:spChg chg="add mod">
          <ac:chgData name="György Kovács" userId="82c8f0cf-c8bb-42e5-8470-14741fdba240" providerId="ADAL" clId="{4E3DD0CB-ABEA-429D-B46E-434DD6806191}" dt="2022-10-03T21:17:05.274" v="3354" actId="1076"/>
          <ac:spMkLst>
            <pc:docMk/>
            <pc:sldMk cId="1815734744" sldId="314"/>
            <ac:spMk id="18" creationId="{193D9105-40BF-B120-3CB8-987284963C8C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20" creationId="{2D3F4864-A9A7-5E80-09C5-87C1CEF9D069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21" creationId="{99C96279-FFC0-66BD-AAD6-D2E1B3D918EF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22" creationId="{DE887D21-4245-5F3E-9073-B667E7695C92}"/>
          </ac:spMkLst>
        </pc:spChg>
        <pc:spChg chg="add mod">
          <ac:chgData name="György Kovács" userId="82c8f0cf-c8bb-42e5-8470-14741fdba240" providerId="ADAL" clId="{4E3DD0CB-ABEA-429D-B46E-434DD6806191}" dt="2022-10-03T21:20:11.394" v="3375" actId="14100"/>
          <ac:spMkLst>
            <pc:docMk/>
            <pc:sldMk cId="1815734744" sldId="314"/>
            <ac:spMk id="23" creationId="{8CE4F298-F143-B299-9F82-6950B3DB4F06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24" creationId="{97D0A700-9129-61C2-3378-B32B030C6A8A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25" creationId="{F72E50C4-8A17-930A-D3C3-68DE9EED5A87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26" creationId="{8D71544D-1C25-629D-A22E-5053BD46B8FE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27" creationId="{2C61F3DF-9294-7B4D-48FA-8EADE1B9F945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28" creationId="{9C130539-1E49-3C54-724B-09682A93CCF8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29" creationId="{AFF7802F-FD1E-5C9A-2B71-35C0AA869945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30" creationId="{15AD0ABA-F066-0327-5FC9-90B91C9F2881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32" creationId="{FB838E9A-5681-7170-CE12-0CDD9AEFF4FA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33" creationId="{34946157-120A-990B-0430-50407CDB44F1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34" creationId="{74772E58-0814-4982-2BEA-BC69421D52F2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36" creationId="{EC127B0B-B732-D5A8-A412-F21AE2FC8D28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37" creationId="{1F3A223B-E092-70DC-8629-6FB7497AD60D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38" creationId="{DAC3B64B-BFD7-90F5-A910-EC67754127A4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40" creationId="{3DBA216B-A58A-2F88-B74A-41C1EEF5C09F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41" creationId="{EA75B710-53F0-F5EC-6918-A36E13A9F098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42" creationId="{4888C2F1-ED44-C790-EA53-758A9CDCE7A6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43" creationId="{63B77AC9-63CC-2642-7E4B-4ED408150883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44" creationId="{BF6220E1-775F-429A-6166-0A22D66561E6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45" creationId="{61AE7B44-6BF3-56D4-44A2-0525C8DCD70E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46" creationId="{3D6B9032-74B4-CB65-E2D5-00D72E7D2FEE}"/>
          </ac:spMkLst>
        </pc:spChg>
        <pc:spChg chg="mod">
          <ac:chgData name="György Kovács" userId="82c8f0cf-c8bb-42e5-8470-14741fdba240" providerId="ADAL" clId="{4E3DD0CB-ABEA-429D-B46E-434DD6806191}" dt="2022-10-03T21:04:24.109" v="3310" actId="1076"/>
          <ac:spMkLst>
            <pc:docMk/>
            <pc:sldMk cId="1815734744" sldId="314"/>
            <ac:spMk id="47" creationId="{1CBFA00F-C603-35D4-B2F7-D6FE3798DC27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48" creationId="{9EA7FE0B-5290-8355-E550-8EEF302B3FA0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49" creationId="{9846ECD7-DB18-2160-E6FB-99DF75528939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50" creationId="{AE66E99B-A27B-46F3-6DCC-B4D9E9C7EF55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51" creationId="{89AA1F85-DD09-C3B5-9DC1-D0A62E42123A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52" creationId="{DA36F039-8455-15B1-7670-DAC56ADCA999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53" creationId="{079CA5B1-D10F-0B59-E7DC-66DFBC3C56CC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54" creationId="{4A51A8F2-ACB0-2867-EBE9-7E9032F1BB66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55" creationId="{C507364D-88A3-D030-F4CD-4F7947377659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56" creationId="{25DCCBAA-450B-7B01-08FF-0C66F6E61634}"/>
          </ac:spMkLst>
        </pc:spChg>
        <pc:spChg chg="mod">
          <ac:chgData name="György Kovács" userId="82c8f0cf-c8bb-42e5-8470-14741fdba240" providerId="ADAL" clId="{4E3DD0CB-ABEA-429D-B46E-434DD6806191}" dt="2022-10-03T21:18:53.883" v="3359" actId="1076"/>
          <ac:spMkLst>
            <pc:docMk/>
            <pc:sldMk cId="1815734744" sldId="314"/>
            <ac:spMk id="57" creationId="{B00A1BF0-3B7C-3A97-D8E6-B875CEB4DD1E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59" creationId="{AEEF9B10-4748-C125-A873-CEFCC8E43FBE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60" creationId="{A25C50A9-68E4-5C70-BA2F-07A3C736C5C2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61" creationId="{4C3707BD-E2D2-15DD-BDD0-46E7ADC1E617}"/>
          </ac:spMkLst>
        </pc:spChg>
        <pc:spChg chg="mod">
          <ac:chgData name="György Kovács" userId="82c8f0cf-c8bb-42e5-8470-14741fdba240" providerId="ADAL" clId="{4E3DD0CB-ABEA-429D-B46E-434DD6806191}" dt="2022-10-03T21:05:09.684" v="3313" actId="1076"/>
          <ac:spMkLst>
            <pc:docMk/>
            <pc:sldMk cId="1815734744" sldId="314"/>
            <ac:spMk id="62" creationId="{EEC38938-90B6-24A2-9961-DD53DE415C92}"/>
          </ac:spMkLst>
        </pc:spChg>
        <pc:spChg chg="mod">
          <ac:chgData name="György Kovács" userId="82c8f0cf-c8bb-42e5-8470-14741fdba240" providerId="ADAL" clId="{4E3DD0CB-ABEA-429D-B46E-434DD6806191}" dt="2022-10-03T21:04:24.109" v="3310" actId="1076"/>
          <ac:spMkLst>
            <pc:docMk/>
            <pc:sldMk cId="1815734744" sldId="314"/>
            <ac:spMk id="63" creationId="{EDF53007-0F7E-1432-5B0D-FF6284F709D9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65" creationId="{746A8277-DA3A-F5DD-6815-2C37FC9AF308}"/>
          </ac:spMkLst>
        </pc:spChg>
        <pc:spChg chg="mod">
          <ac:chgData name="György Kovács" userId="82c8f0cf-c8bb-42e5-8470-14741fdba240" providerId="ADAL" clId="{4E3DD0CB-ABEA-429D-B46E-434DD6806191}" dt="2022-10-03T21:04:58.597" v="3312" actId="1076"/>
          <ac:spMkLst>
            <pc:docMk/>
            <pc:sldMk cId="1815734744" sldId="314"/>
            <ac:spMk id="66" creationId="{341CBE93-7B14-93BA-E389-E5292A3CB994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67" creationId="{6961741E-5F8D-0321-9C2F-E10BADA700D8}"/>
          </ac:spMkLst>
        </pc:spChg>
        <pc:spChg chg="mod">
          <ac:chgData name="György Kovács" userId="82c8f0cf-c8bb-42e5-8470-14741fdba240" providerId="ADAL" clId="{4E3DD0CB-ABEA-429D-B46E-434DD6806191}" dt="2022-10-03T21:19:02.563" v="3360" actId="1076"/>
          <ac:spMkLst>
            <pc:docMk/>
            <pc:sldMk cId="1815734744" sldId="314"/>
            <ac:spMk id="68" creationId="{B15D15CA-A922-3117-2F7A-30C8208F3A7B}"/>
          </ac:spMkLst>
        </pc:spChg>
        <pc:graphicFrameChg chg="add mod">
          <ac:chgData name="György Kovács" userId="82c8f0cf-c8bb-42e5-8470-14741fdba240" providerId="ADAL" clId="{4E3DD0CB-ABEA-429D-B46E-434DD6806191}" dt="2022-10-03T21:17:05.274" v="3354" actId="1076"/>
          <ac:graphicFrameMkLst>
            <pc:docMk/>
            <pc:sldMk cId="1815734744" sldId="314"/>
            <ac:graphicFrameMk id="13" creationId="{26A5FEC0-AB84-5312-C757-44FE7C6F8812}"/>
          </ac:graphicFrameMkLst>
        </pc:graphicFrameChg>
        <pc:graphicFrameChg chg="add mod">
          <ac:chgData name="György Kovács" userId="82c8f0cf-c8bb-42e5-8470-14741fdba240" providerId="ADAL" clId="{4E3DD0CB-ABEA-429D-B46E-434DD6806191}" dt="2022-10-03T21:17:05.274" v="3354" actId="1076"/>
          <ac:graphicFrameMkLst>
            <pc:docMk/>
            <pc:sldMk cId="1815734744" sldId="314"/>
            <ac:graphicFrameMk id="14" creationId="{10794EE0-518B-660A-BD19-B8AB7396C7DD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1:19:44.354" v="3372" actId="20577"/>
          <ac:graphicFrameMkLst>
            <pc:docMk/>
            <pc:sldMk cId="1815734744" sldId="314"/>
            <ac:graphicFrameMk id="15" creationId="{329429C0-FBCB-0899-DA7F-7970781FB2F8}"/>
          </ac:graphicFrameMkLst>
        </pc:graphicFrameChg>
        <pc:graphicFrameChg chg="add mod modGraphic">
          <ac:chgData name="György Kovács" userId="82c8f0cf-c8bb-42e5-8470-14741fdba240" providerId="ADAL" clId="{4E3DD0CB-ABEA-429D-B46E-434DD6806191}" dt="2022-10-03T21:19:40.418" v="3370" actId="20577"/>
          <ac:graphicFrameMkLst>
            <pc:docMk/>
            <pc:sldMk cId="1815734744" sldId="314"/>
            <ac:graphicFrameMk id="19" creationId="{A0EA813A-FAEE-AEEE-2326-571D77D8BBCA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1:24.351" v="3386" actId="6549"/>
          <ac:graphicFrameMkLst>
            <pc:docMk/>
            <pc:sldMk cId="1815734744" sldId="314"/>
            <ac:graphicFrameMk id="70" creationId="{25B3565B-54C1-0AD9-4A2C-6F8ECA0205EC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4:38.288" v="3333" actId="20577"/>
          <ac:graphicFrameMkLst>
            <pc:docMk/>
            <pc:sldMk cId="1815734744" sldId="314"/>
            <ac:graphicFrameMk id="74" creationId="{02226AE6-E9B6-E687-2804-EAEAAA8B54D9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4:57.148" v="3335" actId="20577"/>
          <ac:graphicFrameMkLst>
            <pc:docMk/>
            <pc:sldMk cId="1815734744" sldId="314"/>
            <ac:graphicFrameMk id="75" creationId="{9F1EE648-040E-A6EF-A937-274BB7140CAD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04.540" v="3337" actId="20577"/>
          <ac:graphicFrameMkLst>
            <pc:docMk/>
            <pc:sldMk cId="1815734744" sldId="314"/>
            <ac:graphicFrameMk id="76" creationId="{27F21D03-0F5B-4092-FC32-4D2EE09CB5DD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07.905" v="3339" actId="20577"/>
          <ac:graphicFrameMkLst>
            <pc:docMk/>
            <pc:sldMk cId="1815734744" sldId="314"/>
            <ac:graphicFrameMk id="77" creationId="{BD14298F-F324-439B-EEBF-A97CE65A15D3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16.924" v="3341" actId="20577"/>
          <ac:graphicFrameMkLst>
            <pc:docMk/>
            <pc:sldMk cId="1815734744" sldId="314"/>
            <ac:graphicFrameMk id="78" creationId="{70C6F931-683F-408E-A2CC-D8CB8FB08FBA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20.296" v="3343" actId="20577"/>
          <ac:graphicFrameMkLst>
            <pc:docMk/>
            <pc:sldMk cId="1815734744" sldId="314"/>
            <ac:graphicFrameMk id="79" creationId="{35498A95-AF5F-F1A3-359D-7D1660350664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31.219" v="3345" actId="20577"/>
          <ac:graphicFrameMkLst>
            <pc:docMk/>
            <pc:sldMk cId="1815734744" sldId="314"/>
            <ac:graphicFrameMk id="80" creationId="{87BFC74D-D6D2-FB07-F7D0-2CEF8168BDC9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34.721" v="3347" actId="20577"/>
          <ac:graphicFrameMkLst>
            <pc:docMk/>
            <pc:sldMk cId="1815734744" sldId="314"/>
            <ac:graphicFrameMk id="81" creationId="{05B2F306-52A4-9108-461F-BA573C5F5B9B}"/>
          </ac:graphicFrameMkLst>
        </pc:graphicFrameChg>
        <pc:graphicFrameChg chg="mod">
          <ac:chgData name="György Kovács" userId="82c8f0cf-c8bb-42e5-8470-14741fdba240" providerId="ADAL" clId="{4E3DD0CB-ABEA-429D-B46E-434DD6806191}" dt="2022-10-03T21:05:09.684" v="3313" actId="1076"/>
          <ac:graphicFrameMkLst>
            <pc:docMk/>
            <pc:sldMk cId="1815734744" sldId="314"/>
            <ac:graphicFrameMk id="82" creationId="{0BC48B26-86A1-4E7A-F290-765072B9352C}"/>
          </ac:graphicFrameMkLst>
        </pc:graphicFrameChg>
        <pc:graphicFrameChg chg="mod">
          <ac:chgData name="György Kovács" userId="82c8f0cf-c8bb-42e5-8470-14741fdba240" providerId="ADAL" clId="{4E3DD0CB-ABEA-429D-B46E-434DD6806191}" dt="2022-10-03T21:05:09.684" v="3313" actId="1076"/>
          <ac:graphicFrameMkLst>
            <pc:docMk/>
            <pc:sldMk cId="1815734744" sldId="314"/>
            <ac:graphicFrameMk id="83" creationId="{BA2289F4-553F-2073-242E-6CA396D4779A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5:46.376" v="3349" actId="20577"/>
          <ac:graphicFrameMkLst>
            <pc:docMk/>
            <pc:sldMk cId="1815734744" sldId="314"/>
            <ac:graphicFrameMk id="84" creationId="{805429C8-8C5B-CE72-77A0-B78F47A6E2C7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9:14.482" v="3362" actId="20577"/>
          <ac:graphicFrameMkLst>
            <pc:docMk/>
            <pc:sldMk cId="1815734744" sldId="314"/>
            <ac:graphicFrameMk id="85" creationId="{268405EE-2966-C76C-6B23-5EAE18A31932}"/>
          </ac:graphicFrameMkLst>
        </pc:graphicFrameChg>
        <pc:graphicFrameChg chg="mod">
          <ac:chgData name="György Kovács" userId="82c8f0cf-c8bb-42e5-8470-14741fdba240" providerId="ADAL" clId="{4E3DD0CB-ABEA-429D-B46E-434DD6806191}" dt="2022-10-03T21:19:02.563" v="3360" actId="1076"/>
          <ac:graphicFrameMkLst>
            <pc:docMk/>
            <pc:sldMk cId="1815734744" sldId="314"/>
            <ac:graphicFrameMk id="86" creationId="{24F6FAEC-A892-CD70-9EA3-81F7055BF178}"/>
          </ac:graphicFrameMkLst>
        </pc:graphicFrameChg>
        <pc:graphicFrameChg chg="mod">
          <ac:chgData name="György Kovács" userId="82c8f0cf-c8bb-42e5-8470-14741fdba240" providerId="ADAL" clId="{4E3DD0CB-ABEA-429D-B46E-434DD6806191}" dt="2022-10-03T21:19:02.563" v="3360" actId="1076"/>
          <ac:graphicFrameMkLst>
            <pc:docMk/>
            <pc:sldMk cId="1815734744" sldId="314"/>
            <ac:graphicFrameMk id="87" creationId="{31422EA4-9C8E-39CA-DBF0-8C0CFF77DDB4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9:22.997" v="3364" actId="20577"/>
          <ac:graphicFrameMkLst>
            <pc:docMk/>
            <pc:sldMk cId="1815734744" sldId="314"/>
            <ac:graphicFrameMk id="88" creationId="{3D96A6E6-30E0-644F-4180-7304899F0BA5}"/>
          </ac:graphicFrameMkLst>
        </pc:graphicFrameChg>
        <pc:graphicFrameChg chg="mod">
          <ac:chgData name="György Kovács" userId="82c8f0cf-c8bb-42e5-8470-14741fdba240" providerId="ADAL" clId="{4E3DD0CB-ABEA-429D-B46E-434DD6806191}" dt="2022-10-03T21:18:53.883" v="3359" actId="1076"/>
          <ac:graphicFrameMkLst>
            <pc:docMk/>
            <pc:sldMk cId="1815734744" sldId="314"/>
            <ac:graphicFrameMk id="89" creationId="{45C7D730-82CB-DF67-4FC6-DF7B1BEBCE93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9:33.339" v="3368" actId="20577"/>
          <ac:graphicFrameMkLst>
            <pc:docMk/>
            <pc:sldMk cId="1815734744" sldId="314"/>
            <ac:graphicFrameMk id="90" creationId="{543C4A8B-E4F5-DF95-13A1-9255A4A90C59}"/>
          </ac:graphicFrameMkLst>
        </pc:graphicFrameChg>
        <pc:graphicFrameChg chg="mod">
          <ac:chgData name="György Kovács" userId="82c8f0cf-c8bb-42e5-8470-14741fdba240" providerId="ADAL" clId="{4E3DD0CB-ABEA-429D-B46E-434DD6806191}" dt="2022-10-03T21:18:53.883" v="3359" actId="1076"/>
          <ac:graphicFrameMkLst>
            <pc:docMk/>
            <pc:sldMk cId="1815734744" sldId="314"/>
            <ac:graphicFrameMk id="91" creationId="{FC633C37-6440-1EF0-E453-32AB7CC80E71}"/>
          </ac:graphicFrameMkLst>
        </pc:graphicFrameChg>
        <pc:graphicFrameChg chg="mod modGraphic">
          <ac:chgData name="György Kovács" userId="82c8f0cf-c8bb-42e5-8470-14741fdba240" providerId="ADAL" clId="{4E3DD0CB-ABEA-429D-B46E-434DD6806191}" dt="2022-10-03T21:19:29.922" v="3366" actId="20577"/>
          <ac:graphicFrameMkLst>
            <pc:docMk/>
            <pc:sldMk cId="1815734744" sldId="314"/>
            <ac:graphicFrameMk id="92" creationId="{5DD4602B-A665-A2AC-AD3C-CC6BE258C2DF}"/>
          </ac:graphicFrameMkLst>
        </pc:graphicFrameChg>
      </pc:sldChg>
      <pc:sldChg chg="addSp modSp add mod ord modAnim">
        <pc:chgData name="György Kovács" userId="82c8f0cf-c8bb-42e5-8470-14741fdba240" providerId="ADAL" clId="{4E3DD0CB-ABEA-429D-B46E-434DD6806191}" dt="2022-10-03T21:21:16.354" v="3383" actId="1076"/>
        <pc:sldMkLst>
          <pc:docMk/>
          <pc:sldMk cId="1511256547" sldId="315"/>
        </pc:sldMkLst>
        <pc:cxnChg chg="add mod">
          <ac:chgData name="György Kovács" userId="82c8f0cf-c8bb-42e5-8470-14741fdba240" providerId="ADAL" clId="{4E3DD0CB-ABEA-429D-B46E-434DD6806191}" dt="2022-10-03T21:21:13.723" v="3382" actId="1076"/>
          <ac:cxnSpMkLst>
            <pc:docMk/>
            <pc:sldMk cId="1511256547" sldId="315"/>
            <ac:cxnSpMk id="5" creationId="{C25108B6-8F16-8E5B-9D50-1B43159ABA27}"/>
          </ac:cxnSpMkLst>
        </pc:cxnChg>
        <pc:cxnChg chg="add mod">
          <ac:chgData name="György Kovács" userId="82c8f0cf-c8bb-42e5-8470-14741fdba240" providerId="ADAL" clId="{4E3DD0CB-ABEA-429D-B46E-434DD6806191}" dt="2022-10-03T21:21:16.354" v="3383" actId="1076"/>
          <ac:cxnSpMkLst>
            <pc:docMk/>
            <pc:sldMk cId="1511256547" sldId="315"/>
            <ac:cxnSpMk id="6" creationId="{509B677C-99C1-9A4E-1A6E-AAD3FDD283C5}"/>
          </ac:cxnSpMkLst>
        </pc:cxnChg>
      </pc:sldChg>
      <pc:sldChg chg="delSp modSp add mod ord delAnim">
        <pc:chgData name="György Kovács" userId="82c8f0cf-c8bb-42e5-8470-14741fdba240" providerId="ADAL" clId="{4E3DD0CB-ABEA-429D-B46E-434DD6806191}" dt="2022-10-03T21:25:30.373" v="3447" actId="20577"/>
        <pc:sldMkLst>
          <pc:docMk/>
          <pc:sldMk cId="1889916799" sldId="316"/>
        </pc:sldMkLst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23" creationId="{8CE4F298-F143-B299-9F82-6950B3DB4F06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27" creationId="{2C61F3DF-9294-7B4D-48FA-8EADE1B9F945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28" creationId="{9C130539-1E49-3C54-724B-09682A93CCF8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29" creationId="{AFF7802F-FD1E-5C9A-2B71-35C0AA869945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30" creationId="{15AD0ABA-F066-0327-5FC9-90B91C9F2881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60" creationId="{A25C50A9-68E4-5C70-BA2F-07A3C736C5C2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61" creationId="{4C3707BD-E2D2-15DD-BDD0-46E7ADC1E617}"/>
          </ac:spMkLst>
        </pc:spChg>
        <pc:spChg chg="del">
          <ac:chgData name="György Kovács" userId="82c8f0cf-c8bb-42e5-8470-14741fdba240" providerId="ADAL" clId="{4E3DD0CB-ABEA-429D-B46E-434DD6806191}" dt="2022-10-03T21:24:18.569" v="3417" actId="478"/>
          <ac:spMkLst>
            <pc:docMk/>
            <pc:sldMk cId="1889916799" sldId="316"/>
            <ac:spMk id="62" creationId="{EEC38938-90B6-24A2-9961-DD53DE415C92}"/>
          </ac:spMkLst>
        </pc:spChg>
        <pc:graphicFrameChg chg="modGraphic">
          <ac:chgData name="György Kovács" userId="82c8f0cf-c8bb-42e5-8470-14741fdba240" providerId="ADAL" clId="{4E3DD0CB-ABEA-429D-B46E-434DD6806191}" dt="2022-10-03T21:21:52.084" v="3390" actId="6549"/>
          <ac:graphicFrameMkLst>
            <pc:docMk/>
            <pc:sldMk cId="1889916799" sldId="316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2:30.254" v="3394" actId="20577"/>
          <ac:graphicFrameMkLst>
            <pc:docMk/>
            <pc:sldMk cId="1889916799" sldId="316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2:40.330" v="3398" actId="20577"/>
          <ac:graphicFrameMkLst>
            <pc:docMk/>
            <pc:sldMk cId="1889916799" sldId="316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2:52.895" v="3402" actId="20577"/>
          <ac:graphicFrameMkLst>
            <pc:docMk/>
            <pc:sldMk cId="1889916799" sldId="316"/>
            <ac:graphicFrameMk id="76" creationId="{27F21D03-0F5B-4092-FC32-4D2EE09CB5DD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3:04.240" v="3406" actId="20577"/>
          <ac:graphicFrameMkLst>
            <pc:docMk/>
            <pc:sldMk cId="1889916799" sldId="316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3:27.465" v="3410" actId="20577"/>
          <ac:graphicFrameMkLst>
            <pc:docMk/>
            <pc:sldMk cId="1889916799" sldId="316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3:47.825" v="3412" actId="20577"/>
          <ac:graphicFrameMkLst>
            <pc:docMk/>
            <pc:sldMk cId="1889916799" sldId="316"/>
            <ac:graphicFrameMk id="80" creationId="{87BFC74D-D6D2-FB07-F7D0-2CEF8168BDC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3:59.333" v="3416" actId="20577"/>
          <ac:graphicFrameMkLst>
            <pc:docMk/>
            <pc:sldMk cId="1889916799" sldId="316"/>
            <ac:graphicFrameMk id="81" creationId="{05B2F306-52A4-9108-461F-BA573C5F5B9B}"/>
          </ac:graphicFrameMkLst>
        </pc:graphicFrameChg>
        <pc:graphicFrameChg chg="del">
          <ac:chgData name="György Kovács" userId="82c8f0cf-c8bb-42e5-8470-14741fdba240" providerId="ADAL" clId="{4E3DD0CB-ABEA-429D-B46E-434DD6806191}" dt="2022-10-03T21:24:18.569" v="3417" actId="478"/>
          <ac:graphicFrameMkLst>
            <pc:docMk/>
            <pc:sldMk cId="1889916799" sldId="316"/>
            <ac:graphicFrameMk id="82" creationId="{0BC48B26-86A1-4E7A-F290-765072B9352C}"/>
          </ac:graphicFrameMkLst>
        </pc:graphicFrameChg>
        <pc:graphicFrameChg chg="del">
          <ac:chgData name="György Kovács" userId="82c8f0cf-c8bb-42e5-8470-14741fdba240" providerId="ADAL" clId="{4E3DD0CB-ABEA-429D-B46E-434DD6806191}" dt="2022-10-03T21:24:18.569" v="3417" actId="478"/>
          <ac:graphicFrameMkLst>
            <pc:docMk/>
            <pc:sldMk cId="1889916799" sldId="316"/>
            <ac:graphicFrameMk id="83" creationId="{BA2289F4-553F-2073-242E-6CA396D4779A}"/>
          </ac:graphicFrameMkLst>
        </pc:graphicFrameChg>
        <pc:graphicFrameChg chg="del">
          <ac:chgData name="György Kovács" userId="82c8f0cf-c8bb-42e5-8470-14741fdba240" providerId="ADAL" clId="{4E3DD0CB-ABEA-429D-B46E-434DD6806191}" dt="2022-10-03T21:24:18.569" v="3417" actId="478"/>
          <ac:graphicFrameMkLst>
            <pc:docMk/>
            <pc:sldMk cId="1889916799" sldId="316"/>
            <ac:graphicFrameMk id="84" creationId="{805429C8-8C5B-CE72-77A0-B78F47A6E2C7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4:31.029" v="3421" actId="20577"/>
          <ac:graphicFrameMkLst>
            <pc:docMk/>
            <pc:sldMk cId="1889916799" sldId="316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4:42.736" v="3425" actId="20577"/>
          <ac:graphicFrameMkLst>
            <pc:docMk/>
            <pc:sldMk cId="1889916799" sldId="316"/>
            <ac:graphicFrameMk id="86" creationId="{24F6FAEC-A892-CD70-9EA3-81F7055BF178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4:56.254" v="3429" actId="20577"/>
          <ac:graphicFrameMkLst>
            <pc:docMk/>
            <pc:sldMk cId="1889916799" sldId="316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5:01.676" v="3433" actId="20577"/>
          <ac:graphicFrameMkLst>
            <pc:docMk/>
            <pc:sldMk cId="1889916799" sldId="316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5:16.112" v="3441" actId="20577"/>
          <ac:graphicFrameMkLst>
            <pc:docMk/>
            <pc:sldMk cId="1889916799" sldId="316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5:10.655" v="3439" actId="20577"/>
          <ac:graphicFrameMkLst>
            <pc:docMk/>
            <pc:sldMk cId="1889916799" sldId="316"/>
            <ac:graphicFrameMk id="90" creationId="{543C4A8B-E4F5-DF95-13A1-9255A4A90C59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5:22.325" v="3443" actId="20577"/>
          <ac:graphicFrameMkLst>
            <pc:docMk/>
            <pc:sldMk cId="1889916799" sldId="316"/>
            <ac:graphicFrameMk id="91" creationId="{FC633C37-6440-1EF0-E453-32AB7CC80E71}"/>
          </ac:graphicFrameMkLst>
        </pc:graphicFrameChg>
        <pc:graphicFrameChg chg="modGraphic">
          <ac:chgData name="György Kovács" userId="82c8f0cf-c8bb-42e5-8470-14741fdba240" providerId="ADAL" clId="{4E3DD0CB-ABEA-429D-B46E-434DD6806191}" dt="2022-10-03T21:25:30.373" v="3447" actId="20577"/>
          <ac:graphicFrameMkLst>
            <pc:docMk/>
            <pc:sldMk cId="1889916799" sldId="316"/>
            <ac:graphicFrameMk id="92" creationId="{5DD4602B-A665-A2AC-AD3C-CC6BE258C2DF}"/>
          </ac:graphicFrameMkLst>
        </pc:graphicFrameChg>
      </pc:sldChg>
    </pc:docChg>
  </pc:docChgLst>
  <pc:docChgLst>
    <pc:chgData name="György Kovács" userId="82c8f0cf-c8bb-42e5-8470-14741fdba240" providerId="ADAL" clId="{C5DD1F2E-4309-47D9-95BF-2D21EC5E0270}"/>
    <pc:docChg chg="undo custSel addSld delSld modSld">
      <pc:chgData name="György Kovács" userId="82c8f0cf-c8bb-42e5-8470-14741fdba240" providerId="ADAL" clId="{C5DD1F2E-4309-47D9-95BF-2D21EC5E0270}" dt="2022-10-04T00:20:10.905" v="1138" actId="478"/>
      <pc:docMkLst>
        <pc:docMk/>
      </pc:docMkLst>
      <pc:sldChg chg="addSp modSp mod">
        <pc:chgData name="György Kovács" userId="82c8f0cf-c8bb-42e5-8470-14741fdba240" providerId="ADAL" clId="{C5DD1F2E-4309-47D9-95BF-2D21EC5E0270}" dt="2022-10-04T00:01:34.261" v="582" actId="1076"/>
        <pc:sldMkLst>
          <pc:docMk/>
          <pc:sldMk cId="690275199" sldId="263"/>
        </pc:sldMkLst>
        <pc:spChg chg="add mod">
          <ac:chgData name="György Kovács" userId="82c8f0cf-c8bb-42e5-8470-14741fdba240" providerId="ADAL" clId="{C5DD1F2E-4309-47D9-95BF-2D21EC5E0270}" dt="2022-10-04T00:01:34.261" v="582" actId="1076"/>
          <ac:spMkLst>
            <pc:docMk/>
            <pc:sldMk cId="690275199" sldId="263"/>
            <ac:spMk id="3" creationId="{AD8DB893-1D94-399B-2CE0-1BAC61A00D8B}"/>
          </ac:spMkLst>
        </pc:spChg>
        <pc:graphicFrameChg chg="mod modGraphic">
          <ac:chgData name="György Kovács" userId="82c8f0cf-c8bb-42e5-8470-14741fdba240" providerId="ADAL" clId="{C5DD1F2E-4309-47D9-95BF-2D21EC5E0270}" dt="2022-10-04T00:01:06.707" v="573" actId="20577"/>
          <ac:graphicFrameMkLst>
            <pc:docMk/>
            <pc:sldMk cId="690275199" sldId="263"/>
            <ac:graphicFrameMk id="4" creationId="{C10D8842-11C1-7178-A582-2EC70EF620F4}"/>
          </ac:graphicFrameMkLst>
        </pc:graphicFrameChg>
      </pc:sldChg>
      <pc:sldChg chg="addSp delSp modSp mod modAnim">
        <pc:chgData name="György Kovács" userId="82c8f0cf-c8bb-42e5-8470-14741fdba240" providerId="ADAL" clId="{C5DD1F2E-4309-47D9-95BF-2D21EC5E0270}" dt="2022-10-04T00:15:03.002" v="905"/>
        <pc:sldMkLst>
          <pc:docMk/>
          <pc:sldMk cId="388633222" sldId="265"/>
        </pc:sldMkLst>
        <pc:spChg chg="del mod">
          <ac:chgData name="György Kovács" userId="82c8f0cf-c8bb-42e5-8470-14741fdba240" providerId="ADAL" clId="{C5DD1F2E-4309-47D9-95BF-2D21EC5E0270}" dt="2022-10-03T23:58:25.890" v="555" actId="478"/>
          <ac:spMkLst>
            <pc:docMk/>
            <pc:sldMk cId="388633222" sldId="265"/>
            <ac:spMk id="2" creationId="{00000000-0000-0000-0000-000000000000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" creationId="{7089C66C-115F-489E-8831-E4874595BE37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4" creationId="{76099725-1ED9-D110-F141-67C5EC591C40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5" creationId="{16CEF928-2697-C8EA-08D6-FB18C11A28AF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6" creationId="{DAD47DC9-49C6-1335-B4B5-EA7341695618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7" creationId="{9F167F9B-68F4-446C-B29D-F76B47C3A2A6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8" creationId="{0771C84D-F472-370C-1A76-E90DA3071010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9" creationId="{6370FFC0-51F4-CC22-5E33-B12E8457084E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0" creationId="{7575ED08-77F4-6747-DC46-CFAE4FC60C55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1" creationId="{7C973B31-0B25-BEB1-2568-5C436D220F3C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2" creationId="{434803B5-9F1B-57AB-6A68-05873FD96987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3" creationId="{3AE607DF-B18E-4BBF-111C-D97809CEBA6F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4" creationId="{5514E57E-4B9D-9498-9AD0-004E72C9C709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5" creationId="{F036CFF7-D15D-CD8E-E2B8-1760742FC0DD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6" creationId="{64500D6C-0725-49C9-77CA-899C0FA949FD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7" creationId="{74D4E605-B2C0-5973-5191-86C05A680864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8" creationId="{1C116A3A-7871-0B13-7F3F-1B3AE696CFC9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19" creationId="{10777753-06AC-2A37-315C-93066693D27C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0" creationId="{25EAF83B-B63C-53A6-FDB8-D8FF26255CF5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1" creationId="{BDF49988-5DE3-BEA3-19C6-6702675490E0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2" creationId="{5420A805-6D25-C863-7E31-1F7B9032C8A0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3" creationId="{B9BE8EEC-B870-53A7-E838-E742AE031DD2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4" creationId="{E3B8409A-55A5-587D-2A3E-67746BFD84AE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5" creationId="{016EA1C1-904A-94DC-749A-679A7558DEAA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6" creationId="{ABB2A748-BE4E-B87A-DCBA-1AD148B32433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7" creationId="{EF688B41-5ED7-4AF8-FD56-3D6FD70A6617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8" creationId="{199C0997-CFAB-A8C9-66EB-BBCAB9BF12B2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29" creationId="{2A629AC7-9C4B-3936-2EF1-F4FF5290D666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0" creationId="{9DC0D220-8614-F9D1-7FA0-BF34AD085236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1" creationId="{BA34BA8B-0EED-EB95-4702-7C834202AFAA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2" creationId="{39EF54E9-E2BD-7A8E-FC47-184AF838037D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3" creationId="{9E654AD3-CC4B-DD81-5C0E-22A56FCFB90E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4" creationId="{75E64212-E20F-9316-00F2-F9736BBB8B36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5" creationId="{D34F5251-8F0F-94F8-0116-8EB6676CC9F0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6" creationId="{3FB6F4E1-9AEB-7839-EFEC-4237F56A298D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7" creationId="{DB9124B3-0FA6-95DC-06A4-869714321042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8" creationId="{093DAE72-3F6D-0DDF-FBEB-943AF975AA3A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39" creationId="{B2D53F42-069F-4068-3D2F-4B086200E2BE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40" creationId="{BCDDF764-CC77-B8DF-D8B5-01D73363AF94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41" creationId="{B0A24D6B-A36D-B5B8-7DCB-000F45FAEE72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42" creationId="{76B4F3A5-41A2-B6D0-EC7D-E215B4957673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43" creationId="{5F2F3B2D-8DF8-94C9-7FFF-163006E52967}"/>
          </ac:spMkLst>
        </pc:spChg>
        <pc:spChg chg="add mod">
          <ac:chgData name="György Kovács" userId="82c8f0cf-c8bb-42e5-8470-14741fdba240" providerId="ADAL" clId="{C5DD1F2E-4309-47D9-95BF-2D21EC5E0270}" dt="2022-10-03T23:56:36.801" v="527" actId="1076"/>
          <ac:spMkLst>
            <pc:docMk/>
            <pc:sldMk cId="388633222" sldId="265"/>
            <ac:spMk id="44" creationId="{649AB937-99E4-CB75-B0E1-FBD367FD0334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45" creationId="{109B09D8-4E2C-7887-DE69-7C2CD1569731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46" creationId="{CC58A89B-3AE1-14E5-CA83-42C6021D08F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47" creationId="{29C19736-DCE8-7784-8F54-7101F3EEB15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48" creationId="{E59C6B72-A276-21B6-3F40-5E31F2A52D93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49" creationId="{7D1D9A32-FC44-C691-793D-5EF635E83931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0" creationId="{514C6A79-EE68-1397-BE32-2BB3C8AF7CC8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1" creationId="{3761E7DB-197A-E5A9-8333-59E74E81956B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2" creationId="{2D5DCB96-6D34-9386-7EA1-65525DA03509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3" creationId="{C63DE2D5-00A2-4B44-BDF8-67D3DAFDE653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4" creationId="{B2800F6A-4CF2-2075-B17D-971B1C4A4193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5" creationId="{7DF4630A-C2EA-6689-F4FB-CF9BD61E5E1D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6" creationId="{56D4DEE0-6016-0126-3A64-1690E29E165A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7" creationId="{AE2D79DC-F28E-BAC0-909C-09694FECA399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8" creationId="{F814C896-D822-EE12-E0D4-1C02605B8340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59" creationId="{01D24492-49F4-F871-52A8-E6CDEBEF5E42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0" creationId="{3352C09E-B429-0117-8A8A-87D8C79D368D}"/>
          </ac:spMkLst>
        </pc:spChg>
        <pc:spChg chg="add mod">
          <ac:chgData name="György Kovács" userId="82c8f0cf-c8bb-42e5-8470-14741fdba240" providerId="ADAL" clId="{C5DD1F2E-4309-47D9-95BF-2D21EC5E0270}" dt="2022-10-03T23:56:25.668" v="526" actId="1076"/>
          <ac:spMkLst>
            <pc:docMk/>
            <pc:sldMk cId="388633222" sldId="265"/>
            <ac:spMk id="61" creationId="{1F6DC493-21C3-3759-086D-B490C5E34244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2" creationId="{C3686022-E0CB-E40A-3C15-8259FA9D106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3" creationId="{2D439BA5-5D75-1890-E948-1510A5BA1600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4" creationId="{0F00F708-0FB0-7F4B-8745-6110976A0AC4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5" creationId="{8F4CACC3-8EA3-9FFD-85E2-8B58E619C698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6" creationId="{00912CA0-CB00-763D-AAD6-E71BB1F59036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7" creationId="{ECC02609-0556-1C10-9781-EE8E1C3FE19C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8" creationId="{C6F1B4BF-6F85-DF61-9765-F9C9531F6788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69" creationId="{9AFAC4DC-0CCE-12F7-76BD-6CC96C1D1B55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0" creationId="{C4F2FD75-7BFD-67C3-D2F9-6EF96BBE990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1" creationId="{6A5385A1-AA26-8442-8BFA-24FB8448D856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2" creationId="{EEDE7E19-9523-7EEB-9627-630B05B6EAC4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3" creationId="{A2E36393-82B7-41B7-5765-2ECCB78151B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4" creationId="{628BFA88-C4D4-A59E-E460-1212FBAF75A0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5" creationId="{2ECFFC38-5E4A-6129-6F45-A3266C725155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6" creationId="{558CF74F-0220-9A13-D2D0-0DF503A31B1E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7" creationId="{73C86525-C093-8764-C072-A12ABF2ABC1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8" creationId="{ECCC781F-776F-72A7-267A-8A9A57CD94C6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79" creationId="{824FB7E9-4B5C-20C7-0519-197627B9C7A7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0" creationId="{F81C4D30-AF48-DF0F-4F67-E4B82F261B14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1" creationId="{8BA6651E-C514-AB6E-9CA3-77D987E519CD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2" creationId="{C1F940DB-25F3-7EB0-61E4-7F2E3B88568E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3" creationId="{C1E6E728-2594-2889-C356-16D1D5791223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4" creationId="{9539525C-548D-8912-BD6E-41B773EC0A58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5" creationId="{42E6FF06-9CCA-1CD2-4CED-9F13A963B18F}"/>
          </ac:spMkLst>
        </pc:spChg>
        <pc:spChg chg="add mod">
          <ac:chgData name="György Kovács" userId="82c8f0cf-c8bb-42e5-8470-14741fdba240" providerId="ADAL" clId="{C5DD1F2E-4309-47D9-95BF-2D21EC5E0270}" dt="2022-10-03T23:56:17.511" v="525" actId="1076"/>
          <ac:spMkLst>
            <pc:docMk/>
            <pc:sldMk cId="388633222" sldId="265"/>
            <ac:spMk id="86" creationId="{FF10DAB0-E7A8-0760-73C5-8FD1EDF4B848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87" creationId="{07620B76-D590-3116-1592-5E74F6CAB842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88" creationId="{65378422-B67A-9EAD-263C-CD2AF17F44D0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89" creationId="{175C3924-C19C-6E10-4FDF-C9E540F5AA2F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0" creationId="{19BB492C-51BC-9AD5-91C3-AA0DD0B1794F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1" creationId="{1F20432D-1B03-8C92-712C-750C476429C1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2" creationId="{E44A1B63-839D-2D45-D97F-ADEB14CFA266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3" creationId="{DA9DA091-0FC9-6B7B-6CBC-C4F65877D3C2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4" creationId="{4FD77AA3-78C4-78EB-98B4-D6382F05258D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5" creationId="{17DE02EC-6ADB-F1F8-B9E6-9CC695A37220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6" creationId="{E9AB26AF-8527-DA47-37EF-ED007CCB4516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7" creationId="{DA447FB4-D3E1-713C-7329-269502C2663B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8" creationId="{F08E2FF4-E1C5-E45D-C1BA-0673C20EF601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99" creationId="{8E50B16B-28D3-FA5E-AB32-8362871FBD66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0" creationId="{A5505512-BA85-F847-D1A8-462106152352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1" creationId="{A85818B7-F17A-F8A4-413A-79A4BD7804C6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2" creationId="{6F4EAFA7-8209-9B07-A00E-70443094EA9F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3" creationId="{3899D459-51AC-4BE5-ED60-1ED683BBA455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4" creationId="{AFE06208-00A6-C545-EB68-A25E30CDA9CF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5" creationId="{1CF1C4B7-C274-28B2-BA6C-76EE2340032E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6" creationId="{850A975C-0E99-8FAC-3CC3-462E999660AF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7" creationId="{EC4E3BEE-E053-2558-9A78-8C5BD1102E6D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8" creationId="{6EF283D2-819B-8563-85E8-25FE3232C693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09" creationId="{57A06A3F-83DC-5065-56AE-96C8FFA18684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10" creationId="{B4D2699D-7F5E-DAD4-D465-F0366417CDEE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11" creationId="{7E7FBF6E-9A0F-484B-6966-6475543B1C8C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12" creationId="{2DF0D8A2-23CC-DD35-ACCC-F3B0D299C401}"/>
          </ac:spMkLst>
        </pc:spChg>
        <pc:spChg chg="add mod">
          <ac:chgData name="György Kovács" userId="82c8f0cf-c8bb-42e5-8470-14741fdba240" providerId="ADAL" clId="{C5DD1F2E-4309-47D9-95BF-2D21EC5E0270}" dt="2022-10-03T23:56:08.078" v="524" actId="1076"/>
          <ac:spMkLst>
            <pc:docMk/>
            <pc:sldMk cId="388633222" sldId="265"/>
            <ac:spMk id="113" creationId="{304664B6-DCFD-8043-485E-D173D9B6B4AC}"/>
          </ac:spMkLst>
        </pc:spChg>
        <pc:spChg chg="add del mod">
          <ac:chgData name="György Kovács" userId="82c8f0cf-c8bb-42e5-8470-14741fdba240" providerId="ADAL" clId="{C5DD1F2E-4309-47D9-95BF-2D21EC5E0270}" dt="2022-10-03T23:58:27.744" v="556" actId="478"/>
          <ac:spMkLst>
            <pc:docMk/>
            <pc:sldMk cId="388633222" sldId="265"/>
            <ac:spMk id="117" creationId="{FC4B0A9E-97BC-0AB7-A7DD-E0378215C35F}"/>
          </ac:spMkLst>
        </pc:spChg>
        <pc:spChg chg="add mod">
          <ac:chgData name="György Kovács" userId="82c8f0cf-c8bb-42e5-8470-14741fdba240" providerId="ADAL" clId="{C5DD1F2E-4309-47D9-95BF-2D21EC5E0270}" dt="2022-10-04T00:14:07.023" v="899" actId="1076"/>
          <ac:spMkLst>
            <pc:docMk/>
            <pc:sldMk cId="388633222" sldId="265"/>
            <ac:spMk id="119" creationId="{7788E964-4809-6310-658A-C40F7833C7D7}"/>
          </ac:spMkLst>
        </pc:spChg>
        <pc:spChg chg="add mod">
          <ac:chgData name="György Kovács" userId="82c8f0cf-c8bb-42e5-8470-14741fdba240" providerId="ADAL" clId="{C5DD1F2E-4309-47D9-95BF-2D21EC5E0270}" dt="2022-10-04T00:14:32.674" v="901" actId="1076"/>
          <ac:spMkLst>
            <pc:docMk/>
            <pc:sldMk cId="388633222" sldId="265"/>
            <ac:spMk id="120" creationId="{5B20098B-0C99-9BA3-1EB4-FB537FDE1710}"/>
          </ac:spMkLst>
        </pc:spChg>
        <pc:spChg chg="add mod">
          <ac:chgData name="György Kovács" userId="82c8f0cf-c8bb-42e5-8470-14741fdba240" providerId="ADAL" clId="{C5DD1F2E-4309-47D9-95BF-2D21EC5E0270}" dt="2022-10-04T00:14:52.369" v="903" actId="1076"/>
          <ac:spMkLst>
            <pc:docMk/>
            <pc:sldMk cId="388633222" sldId="265"/>
            <ac:spMk id="121" creationId="{C3A168F9-B4A9-28BF-6B56-2DF833ED236B}"/>
          </ac:spMkLst>
        </pc:spChg>
        <pc:graphicFrameChg chg="add del mod modGraphic">
          <ac:chgData name="György Kovács" userId="82c8f0cf-c8bb-42e5-8470-14741fdba240" providerId="ADAL" clId="{C5DD1F2E-4309-47D9-95BF-2D21EC5E0270}" dt="2022-10-03T23:57:33.918" v="532" actId="478"/>
          <ac:graphicFrameMkLst>
            <pc:docMk/>
            <pc:sldMk cId="388633222" sldId="265"/>
            <ac:graphicFrameMk id="114" creationId="{9FD87239-5D28-5239-190E-2C821C09B5CF}"/>
          </ac:graphicFrameMkLst>
        </pc:graphicFrameChg>
        <pc:graphicFrameChg chg="add del mod modGraphic">
          <ac:chgData name="György Kovács" userId="82c8f0cf-c8bb-42e5-8470-14741fdba240" providerId="ADAL" clId="{C5DD1F2E-4309-47D9-95BF-2D21EC5E0270}" dt="2022-10-04T00:13:10.799" v="893" actId="478"/>
          <ac:graphicFrameMkLst>
            <pc:docMk/>
            <pc:sldMk cId="388633222" sldId="265"/>
            <ac:graphicFrameMk id="115" creationId="{09DB0B62-028E-69F9-2009-D14FF3DDFBC1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4T00:13:30.537" v="895" actId="1076"/>
          <ac:graphicFrameMkLst>
            <pc:docMk/>
            <pc:sldMk cId="388633222" sldId="265"/>
            <ac:graphicFrameMk id="118" creationId="{02A6260C-9472-29C0-6292-0B0B020C61FE}"/>
          </ac:graphicFrameMkLst>
        </pc:graphicFrameChg>
      </pc:sldChg>
      <pc:sldChg chg="modSp">
        <pc:chgData name="György Kovács" userId="82c8f0cf-c8bb-42e5-8470-14741fdba240" providerId="ADAL" clId="{C5DD1F2E-4309-47D9-95BF-2D21EC5E0270}" dt="2022-10-04T00:18:46.965" v="1092" actId="20577"/>
        <pc:sldMkLst>
          <pc:docMk/>
          <pc:sldMk cId="2921012508" sldId="269"/>
        </pc:sldMkLst>
        <pc:spChg chg="mod">
          <ac:chgData name="György Kovács" userId="82c8f0cf-c8bb-42e5-8470-14741fdba240" providerId="ADAL" clId="{C5DD1F2E-4309-47D9-95BF-2D21EC5E0270}" dt="2022-10-04T00:18:46.965" v="1092" actId="20577"/>
          <ac:spMkLst>
            <pc:docMk/>
            <pc:sldMk cId="2921012508" sldId="269"/>
            <ac:spMk id="2" creationId="{1B734B38-8F77-211E-8FCA-ACF2C93E6B71}"/>
          </ac:spMkLst>
        </pc:spChg>
      </pc:sldChg>
      <pc:sldChg chg="modSp mod">
        <pc:chgData name="György Kovács" userId="82c8f0cf-c8bb-42e5-8470-14741fdba240" providerId="ADAL" clId="{C5DD1F2E-4309-47D9-95BF-2D21EC5E0270}" dt="2022-10-04T00:01:42.207" v="586" actId="20577"/>
        <pc:sldMkLst>
          <pc:docMk/>
          <pc:sldMk cId="1659507637" sldId="276"/>
        </pc:sldMkLst>
        <pc:graphicFrameChg chg="mod modGraphic">
          <ac:chgData name="György Kovács" userId="82c8f0cf-c8bb-42e5-8470-14741fdba240" providerId="ADAL" clId="{C5DD1F2E-4309-47D9-95BF-2D21EC5E0270}" dt="2022-10-04T00:01:42.207" v="586" actId="20577"/>
          <ac:graphicFrameMkLst>
            <pc:docMk/>
            <pc:sldMk cId="1659507637" sldId="276"/>
            <ac:graphicFrameMk id="4" creationId="{C10D8842-11C1-7178-A582-2EC70EF620F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5:01.688" v="119" actId="20577"/>
          <ac:graphicFrameMkLst>
            <pc:docMk/>
            <pc:sldMk cId="1659507637" sldId="276"/>
            <ac:graphicFrameMk id="12" creationId="{9F40ED47-5F47-4B6D-5FB8-67F6A33B3766}"/>
          </ac:graphicFrameMkLst>
        </pc:graphicFrameChg>
      </pc:sldChg>
      <pc:sldChg chg="addSp delSp modSp mod delAnim modAnim chgLayout">
        <pc:chgData name="György Kovács" userId="82c8f0cf-c8bb-42e5-8470-14741fdba240" providerId="ADAL" clId="{C5DD1F2E-4309-47D9-95BF-2D21EC5E0270}" dt="2022-10-04T00:13:03.518" v="892"/>
        <pc:sldMkLst>
          <pc:docMk/>
          <pc:sldMk cId="2027081342" sldId="278"/>
        </pc:sldMkLst>
        <pc:spChg chg="mod ord">
          <ac:chgData name="György Kovács" userId="82c8f0cf-c8bb-42e5-8470-14741fdba240" providerId="ADAL" clId="{C5DD1F2E-4309-47D9-95BF-2D21EC5E0270}" dt="2022-10-04T00:07:14.731" v="721" actId="700"/>
          <ac:spMkLst>
            <pc:docMk/>
            <pc:sldMk cId="2027081342" sldId="278"/>
            <ac:spMk id="2" creationId="{51ED2AD0-D69F-434B-7185-AD83ABFD39B6}"/>
          </ac:spMkLst>
        </pc:spChg>
        <pc:spChg chg="del">
          <ac:chgData name="György Kovács" userId="82c8f0cf-c8bb-42e5-8470-14741fdba240" providerId="ADAL" clId="{C5DD1F2E-4309-47D9-95BF-2D21EC5E0270}" dt="2022-10-04T00:06:58.910" v="720" actId="478"/>
          <ac:spMkLst>
            <pc:docMk/>
            <pc:sldMk cId="2027081342" sldId="278"/>
            <ac:spMk id="3" creationId="{79994535-806A-C5E0-AE13-4265CF9565AB}"/>
          </ac:spMkLst>
        </pc:spChg>
        <pc:spChg chg="add mod ord">
          <ac:chgData name="György Kovács" userId="82c8f0cf-c8bb-42e5-8470-14741fdba240" providerId="ADAL" clId="{C5DD1F2E-4309-47D9-95BF-2D21EC5E0270}" dt="2022-10-04T00:08:30.078" v="764" actId="20577"/>
          <ac:spMkLst>
            <pc:docMk/>
            <pc:sldMk cId="2027081342" sldId="278"/>
            <ac:spMk id="4" creationId="{F2ADCCAA-A903-DBFB-1309-E68E10FC5FE4}"/>
          </ac:spMkLst>
        </pc:spChg>
        <pc:spChg chg="add mod">
          <ac:chgData name="György Kovács" userId="82c8f0cf-c8bb-42e5-8470-14741fdba240" providerId="ADAL" clId="{C5DD1F2E-4309-47D9-95BF-2D21EC5E0270}" dt="2022-10-04T00:09:04.075" v="766" actId="1076"/>
          <ac:spMkLst>
            <pc:docMk/>
            <pc:sldMk cId="2027081342" sldId="278"/>
            <ac:spMk id="5" creationId="{2BDB1641-C5D4-34E0-7DC5-7E881A6988B9}"/>
          </ac:spMkLst>
        </pc:spChg>
        <pc:spChg chg="add mod">
          <ac:chgData name="György Kovács" userId="82c8f0cf-c8bb-42e5-8470-14741fdba240" providerId="ADAL" clId="{C5DD1F2E-4309-47D9-95BF-2D21EC5E0270}" dt="2022-10-04T00:09:04.075" v="766" actId="1076"/>
          <ac:spMkLst>
            <pc:docMk/>
            <pc:sldMk cId="2027081342" sldId="278"/>
            <ac:spMk id="6" creationId="{F1C69CCC-0D93-9D6A-EC47-E56C4685D73F}"/>
          </ac:spMkLst>
        </pc:spChg>
        <pc:spChg chg="add mod">
          <ac:chgData name="György Kovács" userId="82c8f0cf-c8bb-42e5-8470-14741fdba240" providerId="ADAL" clId="{C5DD1F2E-4309-47D9-95BF-2D21EC5E0270}" dt="2022-10-04T00:09:04.075" v="766" actId="1076"/>
          <ac:spMkLst>
            <pc:docMk/>
            <pc:sldMk cId="2027081342" sldId="278"/>
            <ac:spMk id="7" creationId="{6CBC4F7E-9F53-3DC6-600B-7CC450290CDE}"/>
          </ac:spMkLst>
        </pc:spChg>
        <pc:spChg chg="add mod">
          <ac:chgData name="György Kovács" userId="82c8f0cf-c8bb-42e5-8470-14741fdba240" providerId="ADAL" clId="{C5DD1F2E-4309-47D9-95BF-2D21EC5E0270}" dt="2022-10-04T00:09:04.075" v="766" actId="1076"/>
          <ac:spMkLst>
            <pc:docMk/>
            <pc:sldMk cId="2027081342" sldId="278"/>
            <ac:spMk id="8" creationId="{C3C427F2-4FA9-8A7A-A978-B6F88D2A6C6B}"/>
          </ac:spMkLst>
        </pc:spChg>
        <pc:spChg chg="add mod">
          <ac:chgData name="György Kovács" userId="82c8f0cf-c8bb-42e5-8470-14741fdba240" providerId="ADAL" clId="{C5DD1F2E-4309-47D9-95BF-2D21EC5E0270}" dt="2022-10-04T00:12:44.261" v="887" actId="1076"/>
          <ac:spMkLst>
            <pc:docMk/>
            <pc:sldMk cId="2027081342" sldId="278"/>
            <ac:spMk id="9" creationId="{0715B7B3-9329-AD65-630D-A8CDB65D10AD}"/>
          </ac:spMkLst>
        </pc:spChg>
        <pc:spChg chg="add mod">
          <ac:chgData name="György Kovács" userId="82c8f0cf-c8bb-42e5-8470-14741fdba240" providerId="ADAL" clId="{C5DD1F2E-4309-47D9-95BF-2D21EC5E0270}" dt="2022-10-04T00:12:31.006" v="883" actId="1076"/>
          <ac:spMkLst>
            <pc:docMk/>
            <pc:sldMk cId="2027081342" sldId="278"/>
            <ac:spMk id="10" creationId="{4574375A-301D-F848-E258-46F09556A42A}"/>
          </ac:spMkLst>
        </pc:spChg>
        <pc:spChg chg="add mod">
          <ac:chgData name="György Kovács" userId="82c8f0cf-c8bb-42e5-8470-14741fdba240" providerId="ADAL" clId="{C5DD1F2E-4309-47D9-95BF-2D21EC5E0270}" dt="2022-10-04T00:12:40.685" v="886" actId="1076"/>
          <ac:spMkLst>
            <pc:docMk/>
            <pc:sldMk cId="2027081342" sldId="278"/>
            <ac:spMk id="11" creationId="{C176C57B-0C0D-EE57-FEB8-B3C66C4941CB}"/>
          </ac:spMkLst>
        </pc:spChg>
        <pc:spChg chg="add mod">
          <ac:chgData name="György Kovács" userId="82c8f0cf-c8bb-42e5-8470-14741fdba240" providerId="ADAL" clId="{C5DD1F2E-4309-47D9-95BF-2D21EC5E0270}" dt="2022-10-04T00:09:04.075" v="766" actId="1076"/>
          <ac:spMkLst>
            <pc:docMk/>
            <pc:sldMk cId="2027081342" sldId="278"/>
            <ac:spMk id="15" creationId="{E4EB69CB-D710-C55B-D945-775302831987}"/>
          </ac:spMkLst>
        </pc:spChg>
        <pc:spChg chg="add mod">
          <ac:chgData name="György Kovács" userId="82c8f0cf-c8bb-42e5-8470-14741fdba240" providerId="ADAL" clId="{C5DD1F2E-4309-47D9-95BF-2D21EC5E0270}" dt="2022-10-04T00:12:49.069" v="888" actId="1076"/>
          <ac:spMkLst>
            <pc:docMk/>
            <pc:sldMk cId="2027081342" sldId="278"/>
            <ac:spMk id="16" creationId="{829E3705-3887-FF93-FA0D-42E509457312}"/>
          </ac:spMkLst>
        </pc:spChg>
        <pc:spChg chg="add mod">
          <ac:chgData name="György Kovács" userId="82c8f0cf-c8bb-42e5-8470-14741fdba240" providerId="ADAL" clId="{C5DD1F2E-4309-47D9-95BF-2D21EC5E0270}" dt="2022-10-04T00:09:41.032" v="778" actId="14100"/>
          <ac:spMkLst>
            <pc:docMk/>
            <pc:sldMk cId="2027081342" sldId="278"/>
            <ac:spMk id="18" creationId="{C51CAB96-144A-2F7D-9A1F-BF5ADA5FF74C}"/>
          </ac:spMkLst>
        </pc:spChg>
        <pc:spChg chg="add mod">
          <ac:chgData name="György Kovács" userId="82c8f0cf-c8bb-42e5-8470-14741fdba240" providerId="ADAL" clId="{C5DD1F2E-4309-47D9-95BF-2D21EC5E0270}" dt="2022-10-04T00:09:37.913" v="777" actId="14100"/>
          <ac:spMkLst>
            <pc:docMk/>
            <pc:sldMk cId="2027081342" sldId="278"/>
            <ac:spMk id="19" creationId="{967DC6C4-9B67-78A3-C90A-2B8266DD3DE8}"/>
          </ac:spMkLst>
        </pc:spChg>
        <pc:spChg chg="add mod">
          <ac:chgData name="György Kovács" userId="82c8f0cf-c8bb-42e5-8470-14741fdba240" providerId="ADAL" clId="{C5DD1F2E-4309-47D9-95BF-2D21EC5E0270}" dt="2022-10-04T00:09:11.443" v="768" actId="1076"/>
          <ac:spMkLst>
            <pc:docMk/>
            <pc:sldMk cId="2027081342" sldId="278"/>
            <ac:spMk id="20" creationId="{2DF6933E-4972-1E6B-FA74-A8E39159FB81}"/>
          </ac:spMkLst>
        </pc:spChg>
        <pc:spChg chg="add mod">
          <ac:chgData name="György Kovács" userId="82c8f0cf-c8bb-42e5-8470-14741fdba240" providerId="ADAL" clId="{C5DD1F2E-4309-47D9-95BF-2D21EC5E0270}" dt="2022-10-04T00:09:11.443" v="768" actId="1076"/>
          <ac:spMkLst>
            <pc:docMk/>
            <pc:sldMk cId="2027081342" sldId="278"/>
            <ac:spMk id="21" creationId="{A855BB9A-4672-3C1B-0390-0F8793992B87}"/>
          </ac:spMkLst>
        </pc:spChg>
        <pc:spChg chg="add mod">
          <ac:chgData name="György Kovács" userId="82c8f0cf-c8bb-42e5-8470-14741fdba240" providerId="ADAL" clId="{C5DD1F2E-4309-47D9-95BF-2D21EC5E0270}" dt="2022-10-04T00:10:29.617" v="793" actId="1076"/>
          <ac:spMkLst>
            <pc:docMk/>
            <pc:sldMk cId="2027081342" sldId="278"/>
            <ac:spMk id="22" creationId="{AA178F39-2D4A-7E76-F50A-868D9D4A9BA5}"/>
          </ac:spMkLst>
        </pc:spChg>
        <pc:spChg chg="add mod">
          <ac:chgData name="György Kovács" userId="82c8f0cf-c8bb-42e5-8470-14741fdba240" providerId="ADAL" clId="{C5DD1F2E-4309-47D9-95BF-2D21EC5E0270}" dt="2022-10-04T00:10:14.690" v="788" actId="1076"/>
          <ac:spMkLst>
            <pc:docMk/>
            <pc:sldMk cId="2027081342" sldId="278"/>
            <ac:spMk id="23" creationId="{94C76366-6270-D2A8-3FD8-54C4F934967B}"/>
          </ac:spMkLst>
        </pc:spChg>
        <pc:spChg chg="add mod">
          <ac:chgData name="György Kovács" userId="82c8f0cf-c8bb-42e5-8470-14741fdba240" providerId="ADAL" clId="{C5DD1F2E-4309-47D9-95BF-2D21EC5E0270}" dt="2022-10-04T00:10:21.033" v="790" actId="1076"/>
          <ac:spMkLst>
            <pc:docMk/>
            <pc:sldMk cId="2027081342" sldId="278"/>
            <ac:spMk id="24" creationId="{7875A612-E14C-7645-798F-19BA0953C376}"/>
          </ac:spMkLst>
        </pc:spChg>
        <pc:spChg chg="add mod">
          <ac:chgData name="György Kovács" userId="82c8f0cf-c8bb-42e5-8470-14741fdba240" providerId="ADAL" clId="{C5DD1F2E-4309-47D9-95BF-2D21EC5E0270}" dt="2022-10-04T00:09:44.512" v="779" actId="14100"/>
          <ac:spMkLst>
            <pc:docMk/>
            <pc:sldMk cId="2027081342" sldId="278"/>
            <ac:spMk id="28" creationId="{F65DAA7C-6FEC-05F5-B2C7-4CAA5424CABA}"/>
          </ac:spMkLst>
        </pc:spChg>
        <pc:spChg chg="add mod">
          <ac:chgData name="György Kovács" userId="82c8f0cf-c8bb-42e5-8470-14741fdba240" providerId="ADAL" clId="{C5DD1F2E-4309-47D9-95BF-2D21EC5E0270}" dt="2022-10-04T00:10:47.922" v="801" actId="1076"/>
          <ac:spMkLst>
            <pc:docMk/>
            <pc:sldMk cId="2027081342" sldId="278"/>
            <ac:spMk id="29" creationId="{9E4E080B-049B-BAA6-4573-AEAB817233A2}"/>
          </ac:spMkLst>
        </pc:spChg>
        <pc:spChg chg="add mod">
          <ac:chgData name="György Kovács" userId="82c8f0cf-c8bb-42e5-8470-14741fdba240" providerId="ADAL" clId="{C5DD1F2E-4309-47D9-95BF-2D21EC5E0270}" dt="2022-10-04T00:09:57.098" v="782" actId="14100"/>
          <ac:spMkLst>
            <pc:docMk/>
            <pc:sldMk cId="2027081342" sldId="278"/>
            <ac:spMk id="31" creationId="{3D39F982-7ADC-59BF-5F5C-52A2B3F5668E}"/>
          </ac:spMkLst>
        </pc:spChg>
        <pc:spChg chg="add mod">
          <ac:chgData name="György Kovács" userId="82c8f0cf-c8bb-42e5-8470-14741fdba240" providerId="ADAL" clId="{C5DD1F2E-4309-47D9-95BF-2D21EC5E0270}" dt="2022-10-04T00:10:05.449" v="785" actId="14100"/>
          <ac:spMkLst>
            <pc:docMk/>
            <pc:sldMk cId="2027081342" sldId="278"/>
            <ac:spMk id="32" creationId="{A8E5B3FC-0BBC-1FB0-6353-B454A3801DB7}"/>
          </ac:spMkLst>
        </pc:spChg>
        <pc:spChg chg="add mod">
          <ac:chgData name="György Kovács" userId="82c8f0cf-c8bb-42e5-8470-14741fdba240" providerId="ADAL" clId="{C5DD1F2E-4309-47D9-95BF-2D21EC5E0270}" dt="2022-10-04T00:10:58.195" v="804" actId="1076"/>
          <ac:spMkLst>
            <pc:docMk/>
            <pc:sldMk cId="2027081342" sldId="278"/>
            <ac:spMk id="33" creationId="{74BAADC3-ACAE-1799-E1CC-454EB05CD31F}"/>
          </ac:spMkLst>
        </pc:spChg>
        <pc:spChg chg="add mod">
          <ac:chgData name="György Kovács" userId="82c8f0cf-c8bb-42e5-8470-14741fdba240" providerId="ADAL" clId="{C5DD1F2E-4309-47D9-95BF-2D21EC5E0270}" dt="2022-10-04T00:11:07.315" v="809" actId="1076"/>
          <ac:spMkLst>
            <pc:docMk/>
            <pc:sldMk cId="2027081342" sldId="278"/>
            <ac:spMk id="34" creationId="{0B72DD5F-66EA-FECB-E01B-6F92F68BF326}"/>
          </ac:spMkLst>
        </pc:spChg>
        <pc:spChg chg="add del mod">
          <ac:chgData name="György Kovács" userId="82c8f0cf-c8bb-42e5-8470-14741fdba240" providerId="ADAL" clId="{C5DD1F2E-4309-47D9-95BF-2D21EC5E0270}" dt="2022-10-04T00:11:19.044" v="813" actId="478"/>
          <ac:spMkLst>
            <pc:docMk/>
            <pc:sldMk cId="2027081342" sldId="278"/>
            <ac:spMk id="35" creationId="{2CC519F9-C18A-7BEB-190F-92B6BA6E664F}"/>
          </ac:spMkLst>
        </pc:spChg>
        <pc:spChg chg="add mod">
          <ac:chgData name="György Kovács" userId="82c8f0cf-c8bb-42e5-8470-14741fdba240" providerId="ADAL" clId="{C5DD1F2E-4309-47D9-95BF-2D21EC5E0270}" dt="2022-10-04T00:11:17.107" v="812" actId="1076"/>
          <ac:spMkLst>
            <pc:docMk/>
            <pc:sldMk cId="2027081342" sldId="278"/>
            <ac:spMk id="36" creationId="{B4A5EA6D-3769-9F24-E2AE-DFB454AEAF0E}"/>
          </ac:spMkLst>
        </pc:spChg>
        <pc:spChg chg="add mod">
          <ac:chgData name="György Kovács" userId="82c8f0cf-c8bb-42e5-8470-14741fdba240" providerId="ADAL" clId="{C5DD1F2E-4309-47D9-95BF-2D21EC5E0270}" dt="2022-10-04T00:12:34.246" v="884" actId="14100"/>
          <ac:spMkLst>
            <pc:docMk/>
            <pc:sldMk cId="2027081342" sldId="278"/>
            <ac:spMk id="37" creationId="{22F8C4F4-415C-0FDB-4781-4018AADE62E3}"/>
          </ac:spMkLst>
        </pc:spChg>
        <pc:spChg chg="add mod">
          <ac:chgData name="György Kovács" userId="82c8f0cf-c8bb-42e5-8470-14741fdba240" providerId="ADAL" clId="{C5DD1F2E-4309-47D9-95BF-2D21EC5E0270}" dt="2022-10-04T00:12:37.452" v="885" actId="14100"/>
          <ac:spMkLst>
            <pc:docMk/>
            <pc:sldMk cId="2027081342" sldId="278"/>
            <ac:spMk id="38" creationId="{88DD29A1-4C9C-7A79-34E1-C6D90376EF5B}"/>
          </ac:spMkLst>
        </pc:spChg>
        <pc:graphicFrameChg chg="add del mod">
          <ac:chgData name="György Kovács" userId="82c8f0cf-c8bb-42e5-8470-14741fdba240" providerId="ADAL" clId="{C5DD1F2E-4309-47D9-95BF-2D21EC5E0270}" dt="2022-10-04T00:12:24.240" v="882" actId="478"/>
          <ac:graphicFrameMkLst>
            <pc:docMk/>
            <pc:sldMk cId="2027081342" sldId="278"/>
            <ac:graphicFrameMk id="12" creationId="{75C74C5C-6454-CF61-96EF-246DB0736640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12:24.240" v="882" actId="478"/>
          <ac:graphicFrameMkLst>
            <pc:docMk/>
            <pc:sldMk cId="2027081342" sldId="278"/>
            <ac:graphicFrameMk id="13" creationId="{B1FB00C8-462D-5B58-57F2-EC6200912849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12:24.240" v="882" actId="478"/>
          <ac:graphicFrameMkLst>
            <pc:docMk/>
            <pc:sldMk cId="2027081342" sldId="278"/>
            <ac:graphicFrameMk id="14" creationId="{7D5AD940-C8E2-93D0-D58F-5302124B1187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12:24.240" v="882" actId="478"/>
          <ac:graphicFrameMkLst>
            <pc:docMk/>
            <pc:sldMk cId="2027081342" sldId="278"/>
            <ac:graphicFrameMk id="17" creationId="{87C158AA-8566-6D77-3C19-2BE04BF9B065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09:17.481" v="769" actId="478"/>
          <ac:graphicFrameMkLst>
            <pc:docMk/>
            <pc:sldMk cId="2027081342" sldId="278"/>
            <ac:graphicFrameMk id="25" creationId="{04F46DD3-98AF-77BC-A099-2CEE4267F8BF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09:20.243" v="770" actId="478"/>
          <ac:graphicFrameMkLst>
            <pc:docMk/>
            <pc:sldMk cId="2027081342" sldId="278"/>
            <ac:graphicFrameMk id="26" creationId="{E9770166-0455-A24B-7915-83BCB7694CC1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09:21.660" v="771" actId="478"/>
          <ac:graphicFrameMkLst>
            <pc:docMk/>
            <pc:sldMk cId="2027081342" sldId="278"/>
            <ac:graphicFrameMk id="27" creationId="{2548B478-9ED6-D88B-014F-9F77C03495DB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4T00:09:23.561" v="772" actId="478"/>
          <ac:graphicFrameMkLst>
            <pc:docMk/>
            <pc:sldMk cId="2027081342" sldId="278"/>
            <ac:graphicFrameMk id="30" creationId="{14C7BF08-1D3C-4E19-CD54-4608DDBA240D}"/>
          </ac:graphicFrameMkLst>
        </pc:graphicFrameChg>
      </pc:sldChg>
      <pc:sldChg chg="modSp mod">
        <pc:chgData name="György Kovács" userId="82c8f0cf-c8bb-42e5-8470-14741fdba240" providerId="ADAL" clId="{C5DD1F2E-4309-47D9-95BF-2D21EC5E0270}" dt="2022-10-03T22:55:36.104" v="123" actId="1076"/>
        <pc:sldMkLst>
          <pc:docMk/>
          <pc:sldMk cId="924005413" sldId="286"/>
        </pc:sldMkLst>
        <pc:graphicFrameChg chg="mod modGraphic">
          <ac:chgData name="György Kovács" userId="82c8f0cf-c8bb-42e5-8470-14741fdba240" providerId="ADAL" clId="{C5DD1F2E-4309-47D9-95BF-2D21EC5E0270}" dt="2022-10-03T22:55:36.104" v="123" actId="1076"/>
          <ac:graphicFrameMkLst>
            <pc:docMk/>
            <pc:sldMk cId="924005413" sldId="286"/>
            <ac:graphicFrameMk id="4" creationId="{8490249B-614A-F32A-A7A2-B1089713C818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4:52.524" v="47" actId="20577"/>
          <ac:graphicFrameMkLst>
            <pc:docMk/>
            <pc:sldMk cId="924005413" sldId="286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4:46.739" v="45" actId="20577"/>
          <ac:graphicFrameMkLst>
            <pc:docMk/>
            <pc:sldMk cId="924005413" sldId="286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5:06.421" v="51" actId="20577"/>
          <ac:graphicFrameMkLst>
            <pc:docMk/>
            <pc:sldMk cId="924005413" sldId="286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5:19.517" v="55" actId="20577"/>
          <ac:graphicFrameMkLst>
            <pc:docMk/>
            <pc:sldMk cId="924005413" sldId="286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5:30.996" v="59" actId="20577"/>
          <ac:graphicFrameMkLst>
            <pc:docMk/>
            <pc:sldMk cId="924005413" sldId="286"/>
            <ac:graphicFrameMk id="80" creationId="{87BFC74D-D6D2-FB07-F7D0-2CEF8168BDC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7:31.414" v="63" actId="20577"/>
          <ac:graphicFrameMkLst>
            <pc:docMk/>
            <pc:sldMk cId="924005413" sldId="286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8:04.999" v="69" actId="20577"/>
          <ac:graphicFrameMkLst>
            <pc:docMk/>
            <pc:sldMk cId="924005413" sldId="286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8:08" v="71" actId="20577"/>
          <ac:graphicFrameMkLst>
            <pc:docMk/>
            <pc:sldMk cId="924005413" sldId="286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8:24.271" v="73" actId="20577"/>
          <ac:graphicFrameMkLst>
            <pc:docMk/>
            <pc:sldMk cId="924005413" sldId="286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8:37.418" v="75" actId="20577"/>
          <ac:graphicFrameMkLst>
            <pc:docMk/>
            <pc:sldMk cId="924005413" sldId="286"/>
            <ac:graphicFrameMk id="90" creationId="{543C4A8B-E4F5-DF95-13A1-9255A4A90C59}"/>
          </ac:graphicFrameMkLst>
        </pc:graphicFrameChg>
      </pc:sldChg>
      <pc:sldChg chg="modSp mod">
        <pc:chgData name="György Kovács" userId="82c8f0cf-c8bb-42e5-8470-14741fdba240" providerId="ADAL" clId="{C5DD1F2E-4309-47D9-95BF-2D21EC5E0270}" dt="2022-10-04T00:01:47.769" v="590" actId="20577"/>
        <pc:sldMkLst>
          <pc:docMk/>
          <pc:sldMk cId="303660312" sldId="287"/>
        </pc:sldMkLst>
        <pc:graphicFrameChg chg="mod modGraphic">
          <ac:chgData name="György Kovács" userId="82c8f0cf-c8bb-42e5-8470-14741fdba240" providerId="ADAL" clId="{C5DD1F2E-4309-47D9-95BF-2D21EC5E0270}" dt="2022-10-04T00:01:47.769" v="590" actId="20577"/>
          <ac:graphicFrameMkLst>
            <pc:docMk/>
            <pc:sldMk cId="303660312" sldId="287"/>
            <ac:graphicFrameMk id="4" creationId="{C10D8842-11C1-7178-A582-2EC70EF620F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5:56.147" v="127" actId="20577"/>
          <ac:graphicFrameMkLst>
            <pc:docMk/>
            <pc:sldMk cId="303660312" sldId="287"/>
            <ac:graphicFrameMk id="21" creationId="{993E7CAB-051F-F408-DCEE-19D019A4B60C}"/>
          </ac:graphicFrameMkLst>
        </pc:graphicFrameChg>
      </pc:sldChg>
      <pc:sldChg chg="modSp mod">
        <pc:chgData name="György Kovács" userId="82c8f0cf-c8bb-42e5-8470-14741fdba240" providerId="ADAL" clId="{C5DD1F2E-4309-47D9-95BF-2D21EC5E0270}" dt="2022-10-03T22:56:37.400" v="136" actId="1076"/>
        <pc:sldMkLst>
          <pc:docMk/>
          <pc:sldMk cId="1583203276" sldId="295"/>
        </pc:sldMkLst>
        <pc:graphicFrameChg chg="mod modGraphic">
          <ac:chgData name="György Kovács" userId="82c8f0cf-c8bb-42e5-8470-14741fdba240" providerId="ADAL" clId="{C5DD1F2E-4309-47D9-95BF-2D21EC5E0270}" dt="2022-10-03T22:56:37.400" v="136" actId="1076"/>
          <ac:graphicFrameMkLst>
            <pc:docMk/>
            <pc:sldMk cId="1583203276" sldId="295"/>
            <ac:graphicFrameMk id="17" creationId="{C750FE2B-F00A-47D4-5BD9-811C26A048D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0:11.498" v="79" actId="20577"/>
          <ac:graphicFrameMkLst>
            <pc:docMk/>
            <pc:sldMk cId="1583203276" sldId="295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0:02.401" v="77" actId="20577"/>
          <ac:graphicFrameMkLst>
            <pc:docMk/>
            <pc:sldMk cId="1583203276" sldId="295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0:19.641" v="83" actId="20577"/>
          <ac:graphicFrameMkLst>
            <pc:docMk/>
            <pc:sldMk cId="1583203276" sldId="295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0:28.410" v="87" actId="20577"/>
          <ac:graphicFrameMkLst>
            <pc:docMk/>
            <pc:sldMk cId="1583203276" sldId="295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0:44.540" v="91" actId="20577"/>
          <ac:graphicFrameMkLst>
            <pc:docMk/>
            <pc:sldMk cId="1583203276" sldId="295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3:02.620" v="109" actId="20577"/>
          <ac:graphicFrameMkLst>
            <pc:docMk/>
            <pc:sldMk cId="1583203276" sldId="295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2:24.798" v="105" actId="20577"/>
          <ac:graphicFrameMkLst>
            <pc:docMk/>
            <pc:sldMk cId="1583203276" sldId="295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3:54.181" v="111" actId="20577"/>
          <ac:graphicFrameMkLst>
            <pc:docMk/>
            <pc:sldMk cId="1583203276" sldId="295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4:01.383" v="113" actId="20577"/>
          <ac:graphicFrameMkLst>
            <pc:docMk/>
            <pc:sldMk cId="1583203276" sldId="295"/>
            <ac:graphicFrameMk id="90" creationId="{543C4A8B-E4F5-DF95-13A1-9255A4A90C59}"/>
          </ac:graphicFrameMkLst>
        </pc:graphicFrameChg>
      </pc:sldChg>
      <pc:sldChg chg="modSp mod modAnim">
        <pc:chgData name="György Kovács" userId="82c8f0cf-c8bb-42e5-8470-14741fdba240" providerId="ADAL" clId="{C5DD1F2E-4309-47D9-95BF-2D21EC5E0270}" dt="2022-10-03T23:13:50.232" v="173"/>
        <pc:sldMkLst>
          <pc:docMk/>
          <pc:sldMk cId="3709447978" sldId="296"/>
        </pc:sldMkLst>
        <pc:graphicFrameChg chg="mod modGraphic">
          <ac:chgData name="György Kovács" userId="82c8f0cf-c8bb-42e5-8470-14741fdba240" providerId="ADAL" clId="{C5DD1F2E-4309-47D9-95BF-2D21EC5E0270}" dt="2022-10-03T22:56:55.481" v="138" actId="1076"/>
          <ac:graphicFrameMkLst>
            <pc:docMk/>
            <pc:sldMk cId="3709447978" sldId="296"/>
            <ac:graphicFrameMk id="4" creationId="{C10D8842-11C1-7178-A582-2EC70EF620F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56:59.432" v="140" actId="20577"/>
          <ac:graphicFrameMkLst>
            <pc:docMk/>
            <pc:sldMk cId="3709447978" sldId="296"/>
            <ac:graphicFrameMk id="33" creationId="{41F4EA7F-87AA-E6BF-2C2C-DBCCDFE10277}"/>
          </ac:graphicFrameMkLst>
        </pc:graphicFrameChg>
      </pc:sldChg>
      <pc:sldChg chg="addSp delSp modSp mod">
        <pc:chgData name="György Kovács" userId="82c8f0cf-c8bb-42e5-8470-14741fdba240" providerId="ADAL" clId="{C5DD1F2E-4309-47D9-95BF-2D21EC5E0270}" dt="2022-10-03T23:13:40.604" v="172"/>
        <pc:sldMkLst>
          <pc:docMk/>
          <pc:sldMk cId="2687607952" sldId="297"/>
        </pc:sldMkLst>
        <pc:spChg chg="add mod">
          <ac:chgData name="György Kovács" userId="82c8f0cf-c8bb-42e5-8470-14741fdba240" providerId="ADAL" clId="{C5DD1F2E-4309-47D9-95BF-2D21EC5E0270}" dt="2022-10-03T23:13:40.604" v="172"/>
          <ac:spMkLst>
            <pc:docMk/>
            <pc:sldMk cId="2687607952" sldId="297"/>
            <ac:spMk id="33" creationId="{8D282943-33EB-D180-E896-EC97033612B6}"/>
          </ac:spMkLst>
        </pc:spChg>
        <pc:spChg chg="del">
          <ac:chgData name="György Kovács" userId="82c8f0cf-c8bb-42e5-8470-14741fdba240" providerId="ADAL" clId="{C5DD1F2E-4309-47D9-95BF-2D21EC5E0270}" dt="2022-10-03T22:58:34.516" v="151" actId="478"/>
          <ac:spMkLst>
            <pc:docMk/>
            <pc:sldMk cId="2687607952" sldId="297"/>
            <ac:spMk id="45" creationId="{739746FE-2EC5-A992-0961-506DC5EB1ADD}"/>
          </ac:spMkLst>
        </pc:spChg>
        <pc:spChg chg="del">
          <ac:chgData name="György Kovács" userId="82c8f0cf-c8bb-42e5-8470-14741fdba240" providerId="ADAL" clId="{C5DD1F2E-4309-47D9-95BF-2D21EC5E0270}" dt="2022-10-03T22:58:32.074" v="150" actId="478"/>
          <ac:spMkLst>
            <pc:docMk/>
            <pc:sldMk cId="2687607952" sldId="297"/>
            <ac:spMk id="46" creationId="{3D0F259A-12F0-1EF1-6F4B-F6E1E4629191}"/>
          </ac:spMkLst>
        </pc:spChg>
        <pc:spChg chg="add mod">
          <ac:chgData name="György Kovács" userId="82c8f0cf-c8bb-42e5-8470-14741fdba240" providerId="ADAL" clId="{C5DD1F2E-4309-47D9-95BF-2D21EC5E0270}" dt="2022-10-03T23:13:40.604" v="172"/>
          <ac:spMkLst>
            <pc:docMk/>
            <pc:sldMk cId="2687607952" sldId="297"/>
            <ac:spMk id="47" creationId="{1613E26F-63E2-F937-18D3-9200A85798B6}"/>
          </ac:spMkLst>
        </pc:spChg>
        <pc:graphicFrameChg chg="mod modGraphic">
          <ac:chgData name="György Kovács" userId="82c8f0cf-c8bb-42e5-8470-14741fdba240" providerId="ADAL" clId="{C5DD1F2E-4309-47D9-95BF-2D21EC5E0270}" dt="2022-10-03T22:57:58.014" v="142" actId="1076"/>
          <ac:graphicFrameMkLst>
            <pc:docMk/>
            <pc:sldMk cId="2687607952" sldId="297"/>
            <ac:graphicFrameMk id="4" creationId="{C10D8842-11C1-7178-A582-2EC70EF620F4}"/>
          </ac:graphicFrameMkLst>
        </pc:graphicFrameChg>
      </pc:sldChg>
      <pc:sldChg chg="modSp mod">
        <pc:chgData name="György Kovács" userId="82c8f0cf-c8bb-42e5-8470-14741fdba240" providerId="ADAL" clId="{C5DD1F2E-4309-47D9-95BF-2D21EC5E0270}" dt="2022-10-03T22:44:03.529" v="43" actId="20577"/>
        <pc:sldMkLst>
          <pc:docMk/>
          <pc:sldMk cId="1238209807" sldId="301"/>
        </pc:sldMkLst>
        <pc:graphicFrameChg chg="mod modGraphic">
          <ac:chgData name="György Kovács" userId="82c8f0cf-c8bb-42e5-8470-14741fdba240" providerId="ADAL" clId="{C5DD1F2E-4309-47D9-95BF-2D21EC5E0270}" dt="2022-10-03T22:39:26.803" v="7" actId="1076"/>
          <ac:graphicFrameMkLst>
            <pc:docMk/>
            <pc:sldMk cId="1238209807" sldId="301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39:50.980" v="11" actId="20577"/>
          <ac:graphicFrameMkLst>
            <pc:docMk/>
            <pc:sldMk cId="1238209807" sldId="301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39:47.068" v="9" actId="20577"/>
          <ac:graphicFrameMkLst>
            <pc:docMk/>
            <pc:sldMk cId="1238209807" sldId="301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0:01.925" v="15" actId="20577"/>
          <ac:graphicFrameMkLst>
            <pc:docMk/>
            <pc:sldMk cId="1238209807" sldId="301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0:22.117" v="19" actId="20577"/>
          <ac:graphicFrameMkLst>
            <pc:docMk/>
            <pc:sldMk cId="1238209807" sldId="301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0:30.573" v="23" actId="20577"/>
          <ac:graphicFrameMkLst>
            <pc:docMk/>
            <pc:sldMk cId="1238209807" sldId="301"/>
            <ac:graphicFrameMk id="80" creationId="{87BFC74D-D6D2-FB07-F7D0-2CEF8168BDC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1:04.102" v="27" actId="20577"/>
          <ac:graphicFrameMkLst>
            <pc:docMk/>
            <pc:sldMk cId="1238209807" sldId="301"/>
            <ac:graphicFrameMk id="84" creationId="{805429C8-8C5B-CE72-77A0-B78F47A6E2C7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1:16.119" v="31" actId="20577"/>
          <ac:graphicFrameMkLst>
            <pc:docMk/>
            <pc:sldMk cId="1238209807" sldId="301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3:07.697" v="37" actId="20577"/>
          <ac:graphicFrameMkLst>
            <pc:docMk/>
            <pc:sldMk cId="1238209807" sldId="301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3:09.985" v="39" actId="20577"/>
          <ac:graphicFrameMkLst>
            <pc:docMk/>
            <pc:sldMk cId="1238209807" sldId="301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3:57.546" v="41" actId="20577"/>
          <ac:graphicFrameMkLst>
            <pc:docMk/>
            <pc:sldMk cId="1238209807" sldId="301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2:44:03.529" v="43" actId="20577"/>
          <ac:graphicFrameMkLst>
            <pc:docMk/>
            <pc:sldMk cId="1238209807" sldId="301"/>
            <ac:graphicFrameMk id="90" creationId="{543C4A8B-E4F5-DF95-13A1-9255A4A90C59}"/>
          </ac:graphicFrameMkLst>
        </pc:graphicFrameChg>
      </pc:sldChg>
      <pc:sldChg chg="modSp mod">
        <pc:chgData name="György Kovács" userId="82c8f0cf-c8bb-42e5-8470-14741fdba240" providerId="ADAL" clId="{C5DD1F2E-4309-47D9-95BF-2D21EC5E0270}" dt="2022-10-04T00:02:00.179" v="598" actId="20577"/>
        <pc:sldMkLst>
          <pc:docMk/>
          <pc:sldMk cId="2385153407" sldId="303"/>
        </pc:sldMkLst>
        <pc:graphicFrameChg chg="mod modGraphic">
          <ac:chgData name="György Kovács" userId="82c8f0cf-c8bb-42e5-8470-14741fdba240" providerId="ADAL" clId="{C5DD1F2E-4309-47D9-95BF-2D21EC5E0270}" dt="2022-10-04T00:02:00.179" v="598" actId="20577"/>
          <ac:graphicFrameMkLst>
            <pc:docMk/>
            <pc:sldMk cId="2385153407" sldId="303"/>
            <ac:graphicFrameMk id="4" creationId="{C10D8842-11C1-7178-A582-2EC70EF620F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15:21.067" v="177" actId="20577"/>
          <ac:graphicFrameMkLst>
            <pc:docMk/>
            <pc:sldMk cId="2385153407" sldId="303"/>
            <ac:graphicFrameMk id="12" creationId="{9F40ED47-5F47-4B6D-5FB8-67F6A33B3766}"/>
          </ac:graphicFrameMkLst>
        </pc:graphicFrameChg>
      </pc:sldChg>
      <pc:sldChg chg="addSp modSp mod">
        <pc:chgData name="György Kovács" userId="82c8f0cf-c8bb-42e5-8470-14741fdba240" providerId="ADAL" clId="{C5DD1F2E-4309-47D9-95BF-2D21EC5E0270}" dt="2022-10-04T00:01:54.324" v="594" actId="20577"/>
        <pc:sldMkLst>
          <pc:docMk/>
          <pc:sldMk cId="1249627271" sldId="304"/>
        </pc:sldMkLst>
        <pc:graphicFrameChg chg="mod modGraphic">
          <ac:chgData name="György Kovács" userId="82c8f0cf-c8bb-42e5-8470-14741fdba240" providerId="ADAL" clId="{C5DD1F2E-4309-47D9-95BF-2D21EC5E0270}" dt="2022-10-04T00:01:54.324" v="594" actId="20577"/>
          <ac:graphicFrameMkLst>
            <pc:docMk/>
            <pc:sldMk cId="1249627271" sldId="304"/>
            <ac:graphicFrameMk id="4" creationId="{C10D8842-11C1-7178-A582-2EC70EF620F4}"/>
          </ac:graphicFrameMkLst>
        </pc:graphicFrameChg>
        <pc:cxnChg chg="add mod">
          <ac:chgData name="György Kovács" userId="82c8f0cf-c8bb-42e5-8470-14741fdba240" providerId="ADAL" clId="{C5DD1F2E-4309-47D9-95BF-2D21EC5E0270}" dt="2022-10-03T22:59:13.130" v="153" actId="208"/>
          <ac:cxnSpMkLst>
            <pc:docMk/>
            <pc:sldMk cId="1249627271" sldId="304"/>
            <ac:cxnSpMk id="5" creationId="{79C8D9EB-4453-BA72-A1FD-6929BE9B490B}"/>
          </ac:cxnSpMkLst>
        </pc:cxnChg>
      </pc:sldChg>
      <pc:sldChg chg="del">
        <pc:chgData name="György Kovács" userId="82c8f0cf-c8bb-42e5-8470-14741fdba240" providerId="ADAL" clId="{C5DD1F2E-4309-47D9-95BF-2D21EC5E0270}" dt="2022-10-03T23:06:08.955" v="161" actId="47"/>
        <pc:sldMkLst>
          <pc:docMk/>
          <pc:sldMk cId="702872493" sldId="308"/>
        </pc:sldMkLst>
      </pc:sldChg>
      <pc:sldChg chg="modSp del mod">
        <pc:chgData name="György Kovács" userId="82c8f0cf-c8bb-42e5-8470-14741fdba240" providerId="ADAL" clId="{C5DD1F2E-4309-47D9-95BF-2D21EC5E0270}" dt="2022-10-03T23:20:31.653" v="182" actId="47"/>
        <pc:sldMkLst>
          <pc:docMk/>
          <pc:sldMk cId="3098324433" sldId="309"/>
        </pc:sldMkLst>
        <pc:spChg chg="mod">
          <ac:chgData name="György Kovács" userId="82c8f0cf-c8bb-42e5-8470-14741fdba240" providerId="ADAL" clId="{C5DD1F2E-4309-47D9-95BF-2D21EC5E0270}" dt="2022-10-03T23:20:15.921" v="180" actId="1076"/>
          <ac:spMkLst>
            <pc:docMk/>
            <pc:sldMk cId="3098324433" sldId="309"/>
            <ac:spMk id="3" creationId="{47361C42-BC3C-C873-D7C6-24BC5F140A19}"/>
          </ac:spMkLst>
        </pc:spChg>
      </pc:sldChg>
      <pc:sldChg chg="addSp delSp modSp mod">
        <pc:chgData name="György Kovács" userId="82c8f0cf-c8bb-42e5-8470-14741fdba240" providerId="ADAL" clId="{C5DD1F2E-4309-47D9-95BF-2D21EC5E0270}" dt="2022-10-03T23:25:30.881" v="246" actId="1076"/>
        <pc:sldMkLst>
          <pc:docMk/>
          <pc:sldMk cId="2101373551" sldId="311"/>
        </pc:sldMkLst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" creationId="{684123F1-F0A8-43BC-86E6-781482186ABE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5" creationId="{09A86842-A746-1E6F-B45F-87A7FA2CA754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6" creationId="{EA2E40FB-227F-53F8-63F9-843B7C7691B6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7" creationId="{2C45F962-DB58-84EC-6B98-0324CF3084AF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8" creationId="{0B33541C-EA21-4810-5F4E-003206E96E2E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9" creationId="{763FD5E4-7705-4603-7D7A-973156C59FCF}"/>
          </ac:spMkLst>
        </pc:spChg>
        <pc:spChg chg="add mod">
          <ac:chgData name="György Kovács" userId="82c8f0cf-c8bb-42e5-8470-14741fdba240" providerId="ADAL" clId="{C5DD1F2E-4309-47D9-95BF-2D21EC5E0270}" dt="2022-10-03T23:22:09.087" v="214" actId="1076"/>
          <ac:spMkLst>
            <pc:docMk/>
            <pc:sldMk cId="2101373551" sldId="311"/>
            <ac:spMk id="10" creationId="{B46DA207-5BE0-E214-8DBA-47351ADB77A2}"/>
          </ac:spMkLst>
        </pc:spChg>
        <pc:spChg chg="add mod">
          <ac:chgData name="György Kovács" userId="82c8f0cf-c8bb-42e5-8470-14741fdba240" providerId="ADAL" clId="{C5DD1F2E-4309-47D9-95BF-2D21EC5E0270}" dt="2022-10-03T23:22:09.087" v="214" actId="1076"/>
          <ac:spMkLst>
            <pc:docMk/>
            <pc:sldMk cId="2101373551" sldId="311"/>
            <ac:spMk id="11" creationId="{D7D6C8A5-B6C6-431A-C95F-27F282C2034A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13" creationId="{D820AA06-D8C2-AE4D-BFEC-6A94C4E5D70C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14" creationId="{BC5675EB-3469-A838-1B55-68CEEFACE8DA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15" creationId="{10F8C227-0A02-1275-7C5E-47CEE269F97F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16" creationId="{11799E21-81F6-48CA-7DE5-62AD2C5B8B8C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17" creationId="{15A423E4-D592-D5F5-F614-6422D9A177C2}"/>
          </ac:spMkLst>
        </pc:spChg>
        <pc:spChg chg="add del mod">
          <ac:chgData name="György Kovács" userId="82c8f0cf-c8bb-42e5-8470-14741fdba240" providerId="ADAL" clId="{C5DD1F2E-4309-47D9-95BF-2D21EC5E0270}" dt="2022-10-03T23:23:31.391" v="225" actId="478"/>
          <ac:spMkLst>
            <pc:docMk/>
            <pc:sldMk cId="2101373551" sldId="311"/>
            <ac:spMk id="18" creationId="{F86B35AF-6842-A16A-DA3B-93B551F59379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29" creationId="{F5442083-29F3-868C-3DE2-3AB79BF31B8D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0" creationId="{6966D1D1-D427-669B-36E0-6850B2D71EA9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1" creationId="{E4A13FC7-DA93-C122-23F6-07043B9B4542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2" creationId="{FB76051E-7EFC-755B-B95F-F86D4E174131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3" creationId="{035190A5-144F-734F-BF50-E216B68F53A2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4" creationId="{E4622F5E-E2BF-3172-E93E-3416DBB5D9EB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5" creationId="{CA9C9746-3016-43EA-54D6-5DE80EAA53AA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39" creationId="{60FD20DA-D6C3-E219-59D1-6155B82170FB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40" creationId="{E6D98818-B1CD-A6BE-C614-9CCE3D6C1CEB}"/>
          </ac:spMkLst>
        </pc:spChg>
        <pc:spChg chg="del mod">
          <ac:chgData name="György Kovács" userId="82c8f0cf-c8bb-42e5-8470-14741fdba240" providerId="ADAL" clId="{C5DD1F2E-4309-47D9-95BF-2D21EC5E0270}" dt="2022-10-03T23:21:59.727" v="212" actId="478"/>
          <ac:spMkLst>
            <pc:docMk/>
            <pc:sldMk cId="2101373551" sldId="311"/>
            <ac:spMk id="42" creationId="{23598EE8-5466-6E61-97B5-2701C7C0C8A8}"/>
          </ac:spMkLst>
        </pc:spChg>
        <pc:spChg chg="del mod">
          <ac:chgData name="György Kovács" userId="82c8f0cf-c8bb-42e5-8470-14741fdba240" providerId="ADAL" clId="{C5DD1F2E-4309-47D9-95BF-2D21EC5E0270}" dt="2022-10-03T23:21:58.847" v="211" actId="478"/>
          <ac:spMkLst>
            <pc:docMk/>
            <pc:sldMk cId="2101373551" sldId="311"/>
            <ac:spMk id="43" creationId="{C5F67A9B-E584-3758-F8FB-16450C02AB3F}"/>
          </ac:spMkLst>
        </pc:spChg>
        <pc:spChg chg="mod">
          <ac:chgData name="György Kovács" userId="82c8f0cf-c8bb-42e5-8470-14741fdba240" providerId="ADAL" clId="{C5DD1F2E-4309-47D9-95BF-2D21EC5E0270}" dt="2022-10-03T23:24:10.249" v="228" actId="1076"/>
          <ac:spMkLst>
            <pc:docMk/>
            <pc:sldMk cId="2101373551" sldId="311"/>
            <ac:spMk id="44" creationId="{4373C302-CDE6-6B53-E992-8B39F00F7B98}"/>
          </ac:spMkLst>
        </pc:spChg>
        <pc:spChg chg="mod">
          <ac:chgData name="György Kovács" userId="82c8f0cf-c8bb-42e5-8470-14741fdba240" providerId="ADAL" clId="{C5DD1F2E-4309-47D9-95BF-2D21EC5E0270}" dt="2022-10-03T23:24:10.249" v="228" actId="1076"/>
          <ac:spMkLst>
            <pc:docMk/>
            <pc:sldMk cId="2101373551" sldId="311"/>
            <ac:spMk id="45" creationId="{9CB040B8-72D6-8249-7FE7-6C7E9B87CBFD}"/>
          </ac:spMkLst>
        </pc:spChg>
        <pc:spChg chg="mod">
          <ac:chgData name="György Kovács" userId="82c8f0cf-c8bb-42e5-8470-14741fdba240" providerId="ADAL" clId="{C5DD1F2E-4309-47D9-95BF-2D21EC5E0270}" dt="2022-10-03T23:24:42.162" v="233" actId="1076"/>
          <ac:spMkLst>
            <pc:docMk/>
            <pc:sldMk cId="2101373551" sldId="311"/>
            <ac:spMk id="46" creationId="{7E3F3DC1-EA47-2DDA-8C6D-E0CCA87A6BC0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50" creationId="{47348333-C63B-33B7-233C-F9C8D35B3795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51" creationId="{54A01C72-BEC3-1B74-A611-9F8C73BF2BEC}"/>
          </ac:spMkLst>
        </pc:spChg>
        <pc:spChg chg="mod">
          <ac:chgData name="György Kovács" userId="82c8f0cf-c8bb-42e5-8470-14741fdba240" providerId="ADAL" clId="{C5DD1F2E-4309-47D9-95BF-2D21EC5E0270}" dt="2022-10-03T23:25:01.810" v="241" actId="20577"/>
          <ac:spMkLst>
            <pc:docMk/>
            <pc:sldMk cId="2101373551" sldId="311"/>
            <ac:spMk id="52" creationId="{1EBE4092-CB84-D35A-77C1-C8564116E968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53" creationId="{2C1CE2A9-1E56-0850-90AC-138E46EFDA63}"/>
          </ac:spMkLst>
        </pc:spChg>
        <pc:spChg chg="mod">
          <ac:chgData name="György Kovács" userId="82c8f0cf-c8bb-42e5-8470-14741fdba240" providerId="ADAL" clId="{C5DD1F2E-4309-47D9-95BF-2D21EC5E0270}" dt="2022-10-03T23:21:49.906" v="210" actId="1076"/>
          <ac:spMkLst>
            <pc:docMk/>
            <pc:sldMk cId="2101373551" sldId="311"/>
            <ac:spMk id="54" creationId="{711796F2-68F1-8922-AB9A-2A65FB7814DC}"/>
          </ac:spMkLst>
        </pc:spChg>
        <pc:spChg chg="mod">
          <ac:chgData name="György Kovács" userId="82c8f0cf-c8bb-42e5-8470-14741fdba240" providerId="ADAL" clId="{C5DD1F2E-4309-47D9-95BF-2D21EC5E0270}" dt="2022-10-03T23:25:30.881" v="246" actId="1076"/>
          <ac:spMkLst>
            <pc:docMk/>
            <pc:sldMk cId="2101373551" sldId="311"/>
            <ac:spMk id="55" creationId="{B1D8F0CC-741B-6B6C-BC0B-588D57253965}"/>
          </ac:spMkLst>
        </pc:spChg>
        <pc:spChg chg="mod">
          <ac:chgData name="György Kovács" userId="82c8f0cf-c8bb-42e5-8470-14741fdba240" providerId="ADAL" clId="{C5DD1F2E-4309-47D9-95BF-2D21EC5E0270}" dt="2022-10-03T23:25:30.881" v="246" actId="1076"/>
          <ac:spMkLst>
            <pc:docMk/>
            <pc:sldMk cId="2101373551" sldId="311"/>
            <ac:spMk id="56" creationId="{A6A81ED5-035D-FA6E-58A0-EA39C387F00F}"/>
          </ac:spMkLst>
        </pc:spChg>
        <pc:spChg chg="mod">
          <ac:chgData name="György Kovács" userId="82c8f0cf-c8bb-42e5-8470-14741fdba240" providerId="ADAL" clId="{C5DD1F2E-4309-47D9-95BF-2D21EC5E0270}" dt="2022-10-03T23:25:20.152" v="243" actId="1076"/>
          <ac:spMkLst>
            <pc:docMk/>
            <pc:sldMk cId="2101373551" sldId="311"/>
            <ac:spMk id="57" creationId="{58C440C2-AA0A-D607-097A-EC5AB67B4FB5}"/>
          </ac:spMkLst>
        </pc:spChg>
        <pc:spChg chg="mod">
          <ac:chgData name="György Kovács" userId="82c8f0cf-c8bb-42e5-8470-14741fdba240" providerId="ADAL" clId="{C5DD1F2E-4309-47D9-95BF-2D21EC5E0270}" dt="2022-10-03T23:25:20.152" v="243" actId="1076"/>
          <ac:spMkLst>
            <pc:docMk/>
            <pc:sldMk cId="2101373551" sldId="311"/>
            <ac:spMk id="58" creationId="{6D3FD8A5-67E5-6DDB-EF12-08A9162F095E}"/>
          </ac:spMkLst>
        </pc:spChg>
        <pc:graphicFrameChg chg="del modGraphic">
          <ac:chgData name="György Kovács" userId="82c8f0cf-c8bb-42e5-8470-14741fdba240" providerId="ADAL" clId="{C5DD1F2E-4309-47D9-95BF-2D21EC5E0270}" dt="2022-10-03T23:23:26.041" v="224" actId="478"/>
          <ac:graphicFrameMkLst>
            <pc:docMk/>
            <pc:sldMk cId="2101373551" sldId="311"/>
            <ac:graphicFrameMk id="4" creationId="{C10D8842-11C1-7178-A582-2EC70EF620F4}"/>
          </ac:graphicFrameMkLst>
        </pc:graphicFrameChg>
        <pc:graphicFrameChg chg="add mod ord modGraphic">
          <ac:chgData name="György Kovács" userId="82c8f0cf-c8bb-42e5-8470-14741fdba240" providerId="ADAL" clId="{C5DD1F2E-4309-47D9-95BF-2D21EC5E0270}" dt="2022-10-03T23:24:36.553" v="232" actId="1076"/>
          <ac:graphicFrameMkLst>
            <pc:docMk/>
            <pc:sldMk cId="2101373551" sldId="311"/>
            <ac:graphicFrameMk id="19" creationId="{32B94195-3109-B307-3908-2728C7445E30}"/>
          </ac:graphicFrameMkLst>
        </pc:graphicFrameChg>
      </pc:sldChg>
      <pc:sldChg chg="del">
        <pc:chgData name="György Kovács" userId="82c8f0cf-c8bb-42e5-8470-14741fdba240" providerId="ADAL" clId="{C5DD1F2E-4309-47D9-95BF-2D21EC5E0270}" dt="2022-10-03T23:25:36.125" v="247" actId="47"/>
        <pc:sldMkLst>
          <pc:docMk/>
          <pc:sldMk cId="1458244169" sldId="312"/>
        </pc:sldMkLst>
      </pc:sldChg>
      <pc:sldChg chg="modSp mod">
        <pc:chgData name="György Kovács" userId="82c8f0cf-c8bb-42e5-8470-14741fdba240" providerId="ADAL" clId="{C5DD1F2E-4309-47D9-95BF-2D21EC5E0270}" dt="2022-10-04T00:02:11.696" v="606" actId="20577"/>
        <pc:sldMkLst>
          <pc:docMk/>
          <pc:sldMk cId="417977784" sldId="313"/>
        </pc:sldMkLst>
        <pc:graphicFrameChg chg="mod modGraphic">
          <ac:chgData name="György Kovács" userId="82c8f0cf-c8bb-42e5-8470-14741fdba240" providerId="ADAL" clId="{C5DD1F2E-4309-47D9-95BF-2D21EC5E0270}" dt="2022-10-04T00:02:11.696" v="606" actId="20577"/>
          <ac:graphicFrameMkLst>
            <pc:docMk/>
            <pc:sldMk cId="417977784" sldId="313"/>
            <ac:graphicFrameMk id="4" creationId="{C10D8842-11C1-7178-A582-2EC70EF620F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2:09.166" v="378" actId="20577"/>
          <ac:graphicFrameMkLst>
            <pc:docMk/>
            <pc:sldMk cId="417977784" sldId="313"/>
            <ac:graphicFrameMk id="12" creationId="{9F40ED47-5F47-4B6D-5FB8-67F6A33B3766}"/>
          </ac:graphicFrameMkLst>
        </pc:graphicFrameChg>
      </pc:sldChg>
      <pc:sldChg chg="del">
        <pc:chgData name="György Kovács" userId="82c8f0cf-c8bb-42e5-8470-14741fdba240" providerId="ADAL" clId="{C5DD1F2E-4309-47D9-95BF-2D21EC5E0270}" dt="2022-10-03T23:28:19.351" v="270" actId="47"/>
        <pc:sldMkLst>
          <pc:docMk/>
          <pc:sldMk cId="1815734744" sldId="314"/>
        </pc:sldMkLst>
      </pc:sldChg>
      <pc:sldChg chg="delSp modSp mod delAnim modAnim">
        <pc:chgData name="György Kovács" userId="82c8f0cf-c8bb-42e5-8470-14741fdba240" providerId="ADAL" clId="{C5DD1F2E-4309-47D9-95BF-2D21EC5E0270}" dt="2022-10-03T23:40:18.220" v="355" actId="1076"/>
        <pc:sldMkLst>
          <pc:docMk/>
          <pc:sldMk cId="1511256547" sldId="315"/>
        </pc:sldMkLst>
        <pc:graphicFrameChg chg="mod modGraphic">
          <ac:chgData name="György Kovács" userId="82c8f0cf-c8bb-42e5-8470-14741fdba240" providerId="ADAL" clId="{C5DD1F2E-4309-47D9-95BF-2D21EC5E0270}" dt="2022-10-03T23:28:02.131" v="268" actId="1076"/>
          <ac:graphicFrameMkLst>
            <pc:docMk/>
            <pc:sldMk cId="1511256547" sldId="315"/>
            <ac:graphicFrameMk id="4" creationId="{C10D8842-11C1-7178-A582-2EC70EF620F4}"/>
          </ac:graphicFrameMkLst>
        </pc:graphicFrameChg>
        <pc:cxnChg chg="mod">
          <ac:chgData name="György Kovács" userId="82c8f0cf-c8bb-42e5-8470-14741fdba240" providerId="ADAL" clId="{C5DD1F2E-4309-47D9-95BF-2D21EC5E0270}" dt="2022-10-03T23:40:18.220" v="355" actId="1076"/>
          <ac:cxnSpMkLst>
            <pc:docMk/>
            <pc:sldMk cId="1511256547" sldId="315"/>
            <ac:cxnSpMk id="5" creationId="{C25108B6-8F16-8E5B-9D50-1B43159ABA27}"/>
          </ac:cxnSpMkLst>
        </pc:cxnChg>
        <pc:cxnChg chg="del">
          <ac:chgData name="György Kovács" userId="82c8f0cf-c8bb-42e5-8470-14741fdba240" providerId="ADAL" clId="{C5DD1F2E-4309-47D9-95BF-2D21EC5E0270}" dt="2022-10-03T23:27:38.289" v="261" actId="478"/>
          <ac:cxnSpMkLst>
            <pc:docMk/>
            <pc:sldMk cId="1511256547" sldId="315"/>
            <ac:cxnSpMk id="6" creationId="{509B677C-99C1-9A4E-1A6E-AAD3FDD283C5}"/>
          </ac:cxnSpMkLst>
        </pc:cxnChg>
      </pc:sldChg>
      <pc:sldChg chg="addSp delSp modSp del mod modAnim">
        <pc:chgData name="György Kovács" userId="82c8f0cf-c8bb-42e5-8470-14741fdba240" providerId="ADAL" clId="{C5DD1F2E-4309-47D9-95BF-2D21EC5E0270}" dt="2022-10-03T23:53:54.862" v="505" actId="47"/>
        <pc:sldMkLst>
          <pc:docMk/>
          <pc:sldMk cId="1889916799" sldId="316"/>
        </pc:sldMkLst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3" creationId="{51C7B1BF-4881-5A87-EACE-45DCE8466194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23" creationId="{F50966C1-BC15-E946-E573-67ED28946AAA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27" creationId="{0FF420F5-0431-756C-0522-3F379C14DD78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28" creationId="{3410728D-2661-8935-F447-5D9AFDD6B3CF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29" creationId="{D57490C2-57C0-C1C2-A579-0BF5F9B98B40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30" creationId="{ED97F188-62FD-34CA-C1DB-90240C9C7180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31" creationId="{6979DB30-DA98-FE8D-217A-0843F6783CC3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60" creationId="{FF848880-5C4D-0A06-4F97-83E1233AD631}"/>
          </ac:spMkLst>
        </pc:spChg>
        <pc:spChg chg="add del mod">
          <ac:chgData name="György Kovács" userId="82c8f0cf-c8bb-42e5-8470-14741fdba240" providerId="ADAL" clId="{C5DD1F2E-4309-47D9-95BF-2D21EC5E0270}" dt="2022-10-03T23:30:18.705" v="283"/>
          <ac:spMkLst>
            <pc:docMk/>
            <pc:sldMk cId="1889916799" sldId="316"/>
            <ac:spMk id="61" creationId="{711458D6-F0BD-BCB7-1814-DB72E09322AF}"/>
          </ac:spMkLst>
        </pc:spChg>
        <pc:graphicFrameChg chg="modGraphic">
          <ac:chgData name="György Kovács" userId="82c8f0cf-c8bb-42e5-8470-14741fdba240" providerId="ADAL" clId="{C5DD1F2E-4309-47D9-95BF-2D21EC5E0270}" dt="2022-10-03T23:49:08.278" v="474" actId="20577"/>
          <ac:graphicFrameMkLst>
            <pc:docMk/>
            <pc:sldMk cId="1889916799" sldId="316"/>
            <ac:graphicFrameMk id="13" creationId="{26A5FEC0-AB84-5312-C757-44FE7C6F8812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9:16.405" v="476" actId="20577"/>
          <ac:graphicFrameMkLst>
            <pc:docMk/>
            <pc:sldMk cId="1889916799" sldId="316"/>
            <ac:graphicFrameMk id="15" creationId="{329429C0-FBCB-0899-DA7F-7970781FB2F8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9:20.141" v="478" actId="20577"/>
          <ac:graphicFrameMkLst>
            <pc:docMk/>
            <pc:sldMk cId="1889916799" sldId="316"/>
            <ac:graphicFrameMk id="19" creationId="{A0EA813A-FAEE-AEEE-2326-571D77D8BBCA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30:18.705" v="283"/>
          <ac:graphicFrameMkLst>
            <pc:docMk/>
            <pc:sldMk cId="1889916799" sldId="316"/>
            <ac:graphicFrameMk id="35" creationId="{FE69DF83-25B7-A8EF-3061-BE7A658D84BD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30:18.705" v="283"/>
          <ac:graphicFrameMkLst>
            <pc:docMk/>
            <pc:sldMk cId="1889916799" sldId="316"/>
            <ac:graphicFrameMk id="39" creationId="{BF076471-8DE7-E55C-8521-65757D2CEB9E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30:18.705" v="283"/>
          <ac:graphicFrameMkLst>
            <pc:docMk/>
            <pc:sldMk cId="1889916799" sldId="316"/>
            <ac:graphicFrameMk id="58" creationId="{18154215-95AE-AF05-4C76-1B10F8CC0BB2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30:18.705" v="283"/>
          <ac:graphicFrameMkLst>
            <pc:docMk/>
            <pc:sldMk cId="1889916799" sldId="316"/>
            <ac:graphicFrameMk id="62" creationId="{8A43494D-51FE-BABE-0CA9-0063D2657ADF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4:19.839" v="424" actId="1076"/>
          <ac:graphicFrameMkLst>
            <pc:docMk/>
            <pc:sldMk cId="1889916799" sldId="316"/>
            <ac:graphicFrameMk id="70" creationId="{25B3565B-54C1-0AD9-4A2C-6F8ECA0205EC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4:57.232" v="426" actId="20577"/>
          <ac:graphicFrameMkLst>
            <pc:docMk/>
            <pc:sldMk cId="1889916799" sldId="316"/>
            <ac:graphicFrameMk id="74" creationId="{02226AE6-E9B6-E687-2804-EAEAAA8B54D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03.367" v="430" actId="20577"/>
          <ac:graphicFrameMkLst>
            <pc:docMk/>
            <pc:sldMk cId="1889916799" sldId="316"/>
            <ac:graphicFrameMk id="75" creationId="{9F1EE648-040E-A6EF-A937-274BB7140CAD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09.504" v="434" actId="20577"/>
          <ac:graphicFrameMkLst>
            <pc:docMk/>
            <pc:sldMk cId="1889916799" sldId="316"/>
            <ac:graphicFrameMk id="76" creationId="{27F21D03-0F5B-4092-FC32-4D2EE09CB5DD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19.584" v="438" actId="20577"/>
          <ac:graphicFrameMkLst>
            <pc:docMk/>
            <pc:sldMk cId="1889916799" sldId="316"/>
            <ac:graphicFrameMk id="77" creationId="{BD14298F-F324-439B-EEBF-A97CE65A15D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37.162" v="444" actId="20577"/>
          <ac:graphicFrameMkLst>
            <pc:docMk/>
            <pc:sldMk cId="1889916799" sldId="316"/>
            <ac:graphicFrameMk id="78" creationId="{70C6F931-683F-408E-A2CC-D8CB8FB08FBA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26.599" v="440" actId="20577"/>
          <ac:graphicFrameMkLst>
            <pc:docMk/>
            <pc:sldMk cId="1889916799" sldId="316"/>
            <ac:graphicFrameMk id="79" creationId="{35498A95-AF5F-F1A3-359D-7D166035066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48.977" v="446" actId="20577"/>
          <ac:graphicFrameMkLst>
            <pc:docMk/>
            <pc:sldMk cId="1889916799" sldId="316"/>
            <ac:graphicFrameMk id="80" creationId="{87BFC74D-D6D2-FB07-F7D0-2CEF8168BDC9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5:53.744" v="448" actId="20577"/>
          <ac:graphicFrameMkLst>
            <pc:docMk/>
            <pc:sldMk cId="1889916799" sldId="316"/>
            <ac:graphicFrameMk id="81" creationId="{05B2F306-52A4-9108-461F-BA573C5F5B9B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6:38.936" v="452" actId="20577"/>
          <ac:graphicFrameMkLst>
            <pc:docMk/>
            <pc:sldMk cId="1889916799" sldId="316"/>
            <ac:graphicFrameMk id="85" creationId="{268405EE-2966-C76C-6B23-5EAE18A31932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6:44.959" v="454" actId="20577"/>
          <ac:graphicFrameMkLst>
            <pc:docMk/>
            <pc:sldMk cId="1889916799" sldId="316"/>
            <ac:graphicFrameMk id="86" creationId="{24F6FAEC-A892-CD70-9EA3-81F7055BF178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7:06.762" v="456" actId="20577"/>
          <ac:graphicFrameMkLst>
            <pc:docMk/>
            <pc:sldMk cId="1889916799" sldId="316"/>
            <ac:graphicFrameMk id="87" creationId="{31422EA4-9C8E-39CA-DBF0-8C0CFF77DDB4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7:47.579" v="464" actId="20577"/>
          <ac:graphicFrameMkLst>
            <pc:docMk/>
            <pc:sldMk cId="1889916799" sldId="316"/>
            <ac:graphicFrameMk id="88" creationId="{3D96A6E6-30E0-644F-4180-7304899F0BA5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7:56.875" v="466" actId="20577"/>
          <ac:graphicFrameMkLst>
            <pc:docMk/>
            <pc:sldMk cId="1889916799" sldId="316"/>
            <ac:graphicFrameMk id="89" creationId="{45C7D730-82CB-DF67-4FC6-DF7B1BEBCE93}"/>
          </ac:graphicFrameMkLst>
        </pc:graphicFrameChg>
        <pc:graphicFrameChg chg="modGraphic">
          <ac:chgData name="György Kovács" userId="82c8f0cf-c8bb-42e5-8470-14741fdba240" providerId="ADAL" clId="{C5DD1F2E-4309-47D9-95BF-2D21EC5E0270}" dt="2022-10-03T23:48:09.851" v="470" actId="20577"/>
          <ac:graphicFrameMkLst>
            <pc:docMk/>
            <pc:sldMk cId="1889916799" sldId="316"/>
            <ac:graphicFrameMk id="92" creationId="{5DD4602B-A665-A2AC-AD3C-CC6BE258C2DF}"/>
          </ac:graphicFrameMkLst>
        </pc:graphicFrameChg>
      </pc:sldChg>
      <pc:sldChg chg="addSp delSp modSp mod delAnim modAnim">
        <pc:chgData name="György Kovács" userId="82c8f0cf-c8bb-42e5-8470-14741fdba240" providerId="ADAL" clId="{C5DD1F2E-4309-47D9-95BF-2D21EC5E0270}" dt="2022-10-03T23:06:47.168" v="163"/>
        <pc:sldMkLst>
          <pc:docMk/>
          <pc:sldMk cId="1705691361" sldId="317"/>
        </pc:sldMkLst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4" creationId="{F89242E3-B0ED-0221-7FA4-E3DDBAF40EC3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5" creationId="{E13A75FC-E8F8-6445-FD9A-0ADFA0DF8753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6" creationId="{69619DE4-74E7-5460-2D79-F7C7C4554CE7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7" creationId="{36CB6490-FC0A-61C3-5F30-EC2DFCBD4256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8" creationId="{0F8971E7-A6F2-3EA2-06E7-266894588502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11" creationId="{E4AF8ADE-8D2B-CF3B-F517-FFC43CFA8D96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12" creationId="{2B6AB80C-894F-A6E6-4B9B-AFD9DC7E0CD1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17" creationId="{F0A30161-8F30-F505-A238-F1A74EC6D557}"/>
          </ac:spMkLst>
        </pc:spChg>
        <pc:spChg chg="add mod">
          <ac:chgData name="György Kovács" userId="82c8f0cf-c8bb-42e5-8470-14741fdba240" providerId="ADAL" clId="{C5DD1F2E-4309-47D9-95BF-2D21EC5E0270}" dt="2022-10-03T22:59:58.310" v="156" actId="1076"/>
          <ac:spMkLst>
            <pc:docMk/>
            <pc:sldMk cId="1705691361" sldId="317"/>
            <ac:spMk id="18" creationId="{268DA879-AE10-4ED9-A267-BD9A2C1848A4}"/>
          </ac:spMkLst>
        </pc:spChg>
        <pc:spChg chg="del">
          <ac:chgData name="György Kovács" userId="82c8f0cf-c8bb-42e5-8470-14741fdba240" providerId="ADAL" clId="{C5DD1F2E-4309-47D9-95BF-2D21EC5E0270}" dt="2022-10-03T22:59:47.681" v="154" actId="478"/>
          <ac:spMkLst>
            <pc:docMk/>
            <pc:sldMk cId="1705691361" sldId="317"/>
            <ac:spMk id="40" creationId="{3DBA216B-A58A-2F88-B74A-41C1EEF5C09F}"/>
          </ac:spMkLst>
        </pc:spChg>
        <pc:spChg chg="del">
          <ac:chgData name="György Kovács" userId="82c8f0cf-c8bb-42e5-8470-14741fdba240" providerId="ADAL" clId="{C5DD1F2E-4309-47D9-95BF-2D21EC5E0270}" dt="2022-10-03T22:59:47.681" v="154" actId="478"/>
          <ac:spMkLst>
            <pc:docMk/>
            <pc:sldMk cId="1705691361" sldId="317"/>
            <ac:spMk id="41" creationId="{EA75B710-53F0-F5EC-6918-A36E13A9F098}"/>
          </ac:spMkLst>
        </pc:spChg>
        <pc:spChg chg="del">
          <ac:chgData name="György Kovács" userId="82c8f0cf-c8bb-42e5-8470-14741fdba240" providerId="ADAL" clId="{C5DD1F2E-4309-47D9-95BF-2D21EC5E0270}" dt="2022-10-03T22:59:47.681" v="154" actId="478"/>
          <ac:spMkLst>
            <pc:docMk/>
            <pc:sldMk cId="1705691361" sldId="317"/>
            <ac:spMk id="42" creationId="{4888C2F1-ED44-C790-EA53-758A9CDCE7A6}"/>
          </ac:spMkLst>
        </pc:spChg>
        <pc:spChg chg="del">
          <ac:chgData name="György Kovács" userId="82c8f0cf-c8bb-42e5-8470-14741fdba240" providerId="ADAL" clId="{C5DD1F2E-4309-47D9-95BF-2D21EC5E0270}" dt="2022-10-03T22:59:47.681" v="154" actId="478"/>
          <ac:spMkLst>
            <pc:docMk/>
            <pc:sldMk cId="1705691361" sldId="317"/>
            <ac:spMk id="50" creationId="{AE66E99B-A27B-46F3-6DCC-B4D9E9C7EF55}"/>
          </ac:spMkLst>
        </pc:spChg>
        <pc:spChg chg="del">
          <ac:chgData name="György Kovács" userId="82c8f0cf-c8bb-42e5-8470-14741fdba240" providerId="ADAL" clId="{C5DD1F2E-4309-47D9-95BF-2D21EC5E0270}" dt="2022-10-03T22:59:47.681" v="154" actId="478"/>
          <ac:spMkLst>
            <pc:docMk/>
            <pc:sldMk cId="1705691361" sldId="317"/>
            <ac:spMk id="66" creationId="{341CBE93-7B14-93BA-E389-E5292A3CB994}"/>
          </ac:spMkLst>
        </pc:spChg>
        <pc:graphicFrameChg chg="add mod modGraphic">
          <ac:chgData name="György Kovács" userId="82c8f0cf-c8bb-42e5-8470-14741fdba240" providerId="ADAL" clId="{C5DD1F2E-4309-47D9-95BF-2D21EC5E0270}" dt="2022-10-03T23:01:04.430" v="158" actId="20577"/>
          <ac:graphicFrameMkLst>
            <pc:docMk/>
            <pc:sldMk cId="1705691361" sldId="317"/>
            <ac:graphicFrameMk id="13" creationId="{22033975-75B0-02A4-D7AE-5FFCCFFA718A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2:59:58.310" v="156" actId="1076"/>
          <ac:graphicFrameMkLst>
            <pc:docMk/>
            <pc:sldMk cId="1705691361" sldId="317"/>
            <ac:graphicFrameMk id="14" creationId="{9CE8D0F4-427F-65CC-C860-5FAADAE14320}"/>
          </ac:graphicFrameMkLst>
        </pc:graphicFrameChg>
        <pc:graphicFrameChg chg="add mod modGraphic">
          <ac:chgData name="György Kovács" userId="82c8f0cf-c8bb-42e5-8470-14741fdba240" providerId="ADAL" clId="{C5DD1F2E-4309-47D9-95BF-2D21EC5E0270}" dt="2022-10-03T23:01:14.653" v="160" actId="20577"/>
          <ac:graphicFrameMkLst>
            <pc:docMk/>
            <pc:sldMk cId="1705691361" sldId="317"/>
            <ac:graphicFrameMk id="15" creationId="{1D07B74D-7A33-D26D-CF4F-94183BDDA3EC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2:59:58.310" v="156" actId="1076"/>
          <ac:graphicFrameMkLst>
            <pc:docMk/>
            <pc:sldMk cId="1705691361" sldId="317"/>
            <ac:graphicFrameMk id="19" creationId="{778DE1FE-BCA2-254F-D3FA-154ED8D5E229}"/>
          </ac:graphicFrameMkLst>
        </pc:graphicFrameChg>
        <pc:graphicFrameChg chg="del">
          <ac:chgData name="György Kovács" userId="82c8f0cf-c8bb-42e5-8470-14741fdba240" providerId="ADAL" clId="{C5DD1F2E-4309-47D9-95BF-2D21EC5E0270}" dt="2022-10-03T22:59:47.681" v="154" actId="478"/>
          <ac:graphicFrameMkLst>
            <pc:docMk/>
            <pc:sldMk cId="1705691361" sldId="317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C5DD1F2E-4309-47D9-95BF-2D21EC5E0270}" dt="2022-10-03T22:59:47.681" v="154" actId="478"/>
          <ac:graphicFrameMkLst>
            <pc:docMk/>
            <pc:sldMk cId="1705691361" sldId="317"/>
            <ac:graphicFrameMk id="81" creationId="{05B2F306-52A4-9108-461F-BA573C5F5B9B}"/>
          </ac:graphicFrameMkLst>
        </pc:graphicFrameChg>
      </pc:sldChg>
      <pc:sldChg chg="addSp delSp modSp mod delAnim modAnim">
        <pc:chgData name="György Kovács" userId="82c8f0cf-c8bb-42e5-8470-14741fdba240" providerId="ADAL" clId="{C5DD1F2E-4309-47D9-95BF-2D21EC5E0270}" dt="2022-10-03T23:20:27.392" v="181" actId="1076"/>
        <pc:sldMkLst>
          <pc:docMk/>
          <pc:sldMk cId="3852245679" sldId="318"/>
        </pc:sldMkLst>
        <pc:spChg chg="del">
          <ac:chgData name="György Kovács" userId="82c8f0cf-c8bb-42e5-8470-14741fdba240" providerId="ADAL" clId="{C5DD1F2E-4309-47D9-95BF-2D21EC5E0270}" dt="2022-10-03T23:07:08.504" v="164" actId="478"/>
          <ac:spMkLst>
            <pc:docMk/>
            <pc:sldMk cId="3852245679" sldId="318"/>
            <ac:spMk id="3" creationId="{47361C42-BC3C-C873-D7C6-24BC5F140A19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5" creationId="{B64C2738-D3FD-FF20-F2A7-9F8D6E81F873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6" creationId="{2ADB5ED4-188C-5645-E5BE-0E7A55C391D5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7" creationId="{157076CA-EF8C-C409-10FA-0C9E23DFFC75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8" creationId="{5EB9CB07-B235-FBD4-3D97-96BD8A6DF7AF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11" creationId="{0075F8D5-2449-5510-48BD-F0C59801B208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12" creationId="{D5866FAE-1373-C37F-6755-EAA55D8D5D8D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13" creationId="{AD4F7463-54F4-B3FE-7CDF-1B7205203817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18" creationId="{D6CD3948-B4EC-EA7A-0A00-09CB1B4B024D}"/>
          </ac:spMkLst>
        </pc:spChg>
        <pc:spChg chg="add mod">
          <ac:chgData name="György Kovács" userId="82c8f0cf-c8bb-42e5-8470-14741fdba240" providerId="ADAL" clId="{C5DD1F2E-4309-47D9-95BF-2D21EC5E0270}" dt="2022-10-03T23:07:26.124" v="166" actId="1076"/>
          <ac:spMkLst>
            <pc:docMk/>
            <pc:sldMk cId="3852245679" sldId="318"/>
            <ac:spMk id="19" creationId="{F25DDD50-1171-7433-3618-63CC6C2D6B8C}"/>
          </ac:spMkLst>
        </pc:spChg>
        <pc:spChg chg="add mod">
          <ac:chgData name="György Kovács" userId="82c8f0cf-c8bb-42e5-8470-14741fdba240" providerId="ADAL" clId="{C5DD1F2E-4309-47D9-95BF-2D21EC5E0270}" dt="2022-10-03T23:20:27.392" v="181" actId="1076"/>
          <ac:spMkLst>
            <pc:docMk/>
            <pc:sldMk cId="3852245679" sldId="318"/>
            <ac:spMk id="27" creationId="{B9F51354-2DF6-2982-301B-26562E746F34}"/>
          </ac:spMkLst>
        </pc:spChg>
        <pc:spChg chg="del">
          <ac:chgData name="György Kovács" userId="82c8f0cf-c8bb-42e5-8470-14741fdba240" providerId="ADAL" clId="{C5DD1F2E-4309-47D9-95BF-2D21EC5E0270}" dt="2022-10-03T23:07:08.504" v="164" actId="478"/>
          <ac:spMkLst>
            <pc:docMk/>
            <pc:sldMk cId="3852245679" sldId="318"/>
            <ac:spMk id="40" creationId="{3DBA216B-A58A-2F88-B74A-41C1EEF5C09F}"/>
          </ac:spMkLst>
        </pc:spChg>
        <pc:spChg chg="del">
          <ac:chgData name="György Kovács" userId="82c8f0cf-c8bb-42e5-8470-14741fdba240" providerId="ADAL" clId="{C5DD1F2E-4309-47D9-95BF-2D21EC5E0270}" dt="2022-10-03T23:07:08.504" v="164" actId="478"/>
          <ac:spMkLst>
            <pc:docMk/>
            <pc:sldMk cId="3852245679" sldId="318"/>
            <ac:spMk id="41" creationId="{EA75B710-53F0-F5EC-6918-A36E13A9F098}"/>
          </ac:spMkLst>
        </pc:spChg>
        <pc:spChg chg="del">
          <ac:chgData name="György Kovács" userId="82c8f0cf-c8bb-42e5-8470-14741fdba240" providerId="ADAL" clId="{C5DD1F2E-4309-47D9-95BF-2D21EC5E0270}" dt="2022-10-03T23:07:08.504" v="164" actId="478"/>
          <ac:spMkLst>
            <pc:docMk/>
            <pc:sldMk cId="3852245679" sldId="318"/>
            <ac:spMk id="42" creationId="{4888C2F1-ED44-C790-EA53-758A9CDCE7A6}"/>
          </ac:spMkLst>
        </pc:spChg>
        <pc:spChg chg="del">
          <ac:chgData name="György Kovács" userId="82c8f0cf-c8bb-42e5-8470-14741fdba240" providerId="ADAL" clId="{C5DD1F2E-4309-47D9-95BF-2D21EC5E0270}" dt="2022-10-03T23:07:08.504" v="164" actId="478"/>
          <ac:spMkLst>
            <pc:docMk/>
            <pc:sldMk cId="3852245679" sldId="318"/>
            <ac:spMk id="50" creationId="{AE66E99B-A27B-46F3-6DCC-B4D9E9C7EF55}"/>
          </ac:spMkLst>
        </pc:spChg>
        <pc:spChg chg="del">
          <ac:chgData name="György Kovács" userId="82c8f0cf-c8bb-42e5-8470-14741fdba240" providerId="ADAL" clId="{C5DD1F2E-4309-47D9-95BF-2D21EC5E0270}" dt="2022-10-03T23:07:08.504" v="164" actId="478"/>
          <ac:spMkLst>
            <pc:docMk/>
            <pc:sldMk cId="3852245679" sldId="318"/>
            <ac:spMk id="66" creationId="{341CBE93-7B14-93BA-E389-E5292A3CB994}"/>
          </ac:spMkLst>
        </pc:spChg>
        <pc:graphicFrameChg chg="add mod modGraphic">
          <ac:chgData name="György Kovács" userId="82c8f0cf-c8bb-42e5-8470-14741fdba240" providerId="ADAL" clId="{C5DD1F2E-4309-47D9-95BF-2D21EC5E0270}" dt="2022-10-03T23:08:10.871" v="169" actId="20577"/>
          <ac:graphicFrameMkLst>
            <pc:docMk/>
            <pc:sldMk cId="3852245679" sldId="318"/>
            <ac:graphicFrameMk id="14" creationId="{15DD3F16-D9ED-1A47-0513-DB63AF8826E8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3:07:26.124" v="166" actId="1076"/>
          <ac:graphicFrameMkLst>
            <pc:docMk/>
            <pc:sldMk cId="3852245679" sldId="318"/>
            <ac:graphicFrameMk id="15" creationId="{C0ABC30A-1BDF-0580-1BC0-E6FD16D53741}"/>
          </ac:graphicFrameMkLst>
        </pc:graphicFrameChg>
        <pc:graphicFrameChg chg="add mod modGraphic">
          <ac:chgData name="György Kovács" userId="82c8f0cf-c8bb-42e5-8470-14741fdba240" providerId="ADAL" clId="{C5DD1F2E-4309-47D9-95BF-2D21EC5E0270}" dt="2022-10-03T23:08:20.339" v="171" actId="20577"/>
          <ac:graphicFrameMkLst>
            <pc:docMk/>
            <pc:sldMk cId="3852245679" sldId="318"/>
            <ac:graphicFrameMk id="17" creationId="{CF792E2D-8EED-A0E9-9F98-50368C5ADCDE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3:07:26.124" v="166" actId="1076"/>
          <ac:graphicFrameMkLst>
            <pc:docMk/>
            <pc:sldMk cId="3852245679" sldId="318"/>
            <ac:graphicFrameMk id="23" creationId="{D9346031-F01B-93C1-C48D-8D37EF60C0F3}"/>
          </ac:graphicFrameMkLst>
        </pc:graphicFrameChg>
        <pc:graphicFrameChg chg="del">
          <ac:chgData name="György Kovács" userId="82c8f0cf-c8bb-42e5-8470-14741fdba240" providerId="ADAL" clId="{C5DD1F2E-4309-47D9-95BF-2D21EC5E0270}" dt="2022-10-03T23:07:08.504" v="164" actId="478"/>
          <ac:graphicFrameMkLst>
            <pc:docMk/>
            <pc:sldMk cId="3852245679" sldId="318"/>
            <ac:graphicFrameMk id="80" creationId="{87BFC74D-D6D2-FB07-F7D0-2CEF8168BDC9}"/>
          </ac:graphicFrameMkLst>
        </pc:graphicFrameChg>
        <pc:graphicFrameChg chg="del">
          <ac:chgData name="György Kovács" userId="82c8f0cf-c8bb-42e5-8470-14741fdba240" providerId="ADAL" clId="{C5DD1F2E-4309-47D9-95BF-2D21EC5E0270}" dt="2022-10-03T23:07:08.504" v="164" actId="478"/>
          <ac:graphicFrameMkLst>
            <pc:docMk/>
            <pc:sldMk cId="3852245679" sldId="318"/>
            <ac:graphicFrameMk id="81" creationId="{05B2F306-52A4-9108-461F-BA573C5F5B9B}"/>
          </ac:graphicFrameMkLst>
        </pc:graphicFrameChg>
      </pc:sldChg>
      <pc:sldChg chg="addSp delSp modSp add mod modAnim">
        <pc:chgData name="György Kovács" userId="82c8f0cf-c8bb-42e5-8470-14741fdba240" providerId="ADAL" clId="{C5DD1F2E-4309-47D9-95BF-2D21EC5E0270}" dt="2022-10-04T00:02:06.233" v="602" actId="20577"/>
        <pc:sldMkLst>
          <pc:docMk/>
          <pc:sldMk cId="3456121464" sldId="319"/>
        </pc:sldMkLst>
        <pc:spChg chg="add mod">
          <ac:chgData name="György Kovács" userId="82c8f0cf-c8bb-42e5-8470-14741fdba240" providerId="ADAL" clId="{C5DD1F2E-4309-47D9-95BF-2D21EC5E0270}" dt="2022-10-03T23:26:43.004" v="252" actId="1076"/>
          <ac:spMkLst>
            <pc:docMk/>
            <pc:sldMk cId="3456121464" sldId="319"/>
            <ac:spMk id="4" creationId="{FC3FC10F-8837-7580-114E-A07F6F30D7C7}"/>
          </ac:spMkLst>
        </pc:spChg>
        <pc:spChg chg="add mod">
          <ac:chgData name="György Kovács" userId="82c8f0cf-c8bb-42e5-8470-14741fdba240" providerId="ADAL" clId="{C5DD1F2E-4309-47D9-95BF-2D21EC5E0270}" dt="2022-10-03T23:26:43.004" v="252" actId="1076"/>
          <ac:spMkLst>
            <pc:docMk/>
            <pc:sldMk cId="3456121464" sldId="319"/>
            <ac:spMk id="12" creationId="{A57AD941-D50A-A748-1F4C-120D9D5CEB40}"/>
          </ac:spMkLst>
        </pc:spChg>
        <pc:spChg chg="add mod">
          <ac:chgData name="György Kovács" userId="82c8f0cf-c8bb-42e5-8470-14741fdba240" providerId="ADAL" clId="{C5DD1F2E-4309-47D9-95BF-2D21EC5E0270}" dt="2022-10-03T23:26:43.004" v="252" actId="1076"/>
          <ac:spMkLst>
            <pc:docMk/>
            <pc:sldMk cId="3456121464" sldId="319"/>
            <ac:spMk id="18" creationId="{ADEE8264-921E-36B5-ED72-8008CE83FF20}"/>
          </ac:spMkLst>
        </pc:spChg>
        <pc:spChg chg="add mod">
          <ac:chgData name="György Kovács" userId="82c8f0cf-c8bb-42e5-8470-14741fdba240" providerId="ADAL" clId="{C5DD1F2E-4309-47D9-95BF-2D21EC5E0270}" dt="2022-10-03T23:26:43.004" v="252" actId="1076"/>
          <ac:spMkLst>
            <pc:docMk/>
            <pc:sldMk cId="3456121464" sldId="319"/>
            <ac:spMk id="20" creationId="{1CC090A8-9614-5A73-2A46-41CFD3EDDBFC}"/>
          </ac:spMkLst>
        </pc:spChg>
        <pc:spChg chg="add mod">
          <ac:chgData name="György Kovács" userId="82c8f0cf-c8bb-42e5-8470-14741fdba240" providerId="ADAL" clId="{C5DD1F2E-4309-47D9-95BF-2D21EC5E0270}" dt="2022-10-03T23:26:43.004" v="252" actId="1076"/>
          <ac:spMkLst>
            <pc:docMk/>
            <pc:sldMk cId="3456121464" sldId="319"/>
            <ac:spMk id="21" creationId="{4E90DD2A-F622-C1C1-0AE5-EE702D29B32D}"/>
          </ac:spMkLst>
        </pc:spChg>
        <pc:spChg chg="add mod">
          <ac:chgData name="György Kovács" userId="82c8f0cf-c8bb-42e5-8470-14741fdba240" providerId="ADAL" clId="{C5DD1F2E-4309-47D9-95BF-2D21EC5E0270}" dt="2022-10-03T23:27:11.930" v="257" actId="1076"/>
          <ac:spMkLst>
            <pc:docMk/>
            <pc:sldMk cId="3456121464" sldId="319"/>
            <ac:spMk id="24" creationId="{B16C35F3-F29D-7FDC-26F6-5C3FF5287E13}"/>
          </ac:spMkLst>
        </pc:spChg>
        <pc:spChg chg="add mod">
          <ac:chgData name="György Kovács" userId="82c8f0cf-c8bb-42e5-8470-14741fdba240" providerId="ADAL" clId="{C5DD1F2E-4309-47D9-95BF-2D21EC5E0270}" dt="2022-10-03T23:27:11.930" v="257" actId="1076"/>
          <ac:spMkLst>
            <pc:docMk/>
            <pc:sldMk cId="3456121464" sldId="319"/>
            <ac:spMk id="25" creationId="{CB1DBE8A-689B-EED9-D283-F9EAFDC6CF03}"/>
          </ac:spMkLst>
        </pc:spChg>
        <pc:spChg chg="add mod">
          <ac:chgData name="György Kovács" userId="82c8f0cf-c8bb-42e5-8470-14741fdba240" providerId="ADAL" clId="{C5DD1F2E-4309-47D9-95BF-2D21EC5E0270}" dt="2022-10-03T23:27:20.841" v="259" actId="1076"/>
          <ac:spMkLst>
            <pc:docMk/>
            <pc:sldMk cId="3456121464" sldId="319"/>
            <ac:spMk id="26" creationId="{A93BD160-DCF2-D73F-6EEB-F5AF156481F7}"/>
          </ac:spMkLst>
        </pc:spChg>
        <pc:spChg chg="add mod">
          <ac:chgData name="György Kovács" userId="82c8f0cf-c8bb-42e5-8470-14741fdba240" providerId="ADAL" clId="{C5DD1F2E-4309-47D9-95BF-2D21EC5E0270}" dt="2022-10-03T23:27:20.841" v="259" actId="1076"/>
          <ac:spMkLst>
            <pc:docMk/>
            <pc:sldMk cId="3456121464" sldId="319"/>
            <ac:spMk id="27" creationId="{4702C972-7A6B-316A-4DC4-48518D2F9F4B}"/>
          </ac:spMkLst>
        </pc:spChg>
        <pc:spChg chg="mod">
          <ac:chgData name="György Kovács" userId="82c8f0cf-c8bb-42e5-8470-14741fdba240" providerId="ADAL" clId="{C5DD1F2E-4309-47D9-95BF-2D21EC5E0270}" dt="2022-10-03T23:26:05.066" v="250" actId="1076"/>
          <ac:spMkLst>
            <pc:docMk/>
            <pc:sldMk cId="3456121464" sldId="319"/>
            <ac:spMk id="46" creationId="{7E3F3DC1-EA47-2DDA-8C6D-E0CCA87A6BC0}"/>
          </ac:spMkLst>
        </pc:spChg>
        <pc:graphicFrameChg chg="modGraphic">
          <ac:chgData name="György Kovács" userId="82c8f0cf-c8bb-42e5-8470-14741fdba240" providerId="ADAL" clId="{C5DD1F2E-4309-47D9-95BF-2D21EC5E0270}" dt="2022-10-04T00:02:06.233" v="602" actId="20577"/>
          <ac:graphicFrameMkLst>
            <pc:docMk/>
            <pc:sldMk cId="3456121464" sldId="319"/>
            <ac:graphicFrameMk id="19" creationId="{32B94195-3109-B307-3908-2728C7445E30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26:51.818" v="254" actId="478"/>
          <ac:graphicFrameMkLst>
            <pc:docMk/>
            <pc:sldMk cId="3456121464" sldId="319"/>
            <ac:graphicFrameMk id="22" creationId="{7EEC70E0-D573-9643-C37F-20D9D0BC100C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26:57.522" v="255" actId="478"/>
          <ac:graphicFrameMkLst>
            <pc:docMk/>
            <pc:sldMk cId="3456121464" sldId="319"/>
            <ac:graphicFrameMk id="23" creationId="{2EE6F70B-D194-52C1-2DE7-C7331991D4BB}"/>
          </ac:graphicFrameMkLst>
        </pc:graphicFrameChg>
      </pc:sldChg>
      <pc:sldChg chg="addSp delSp modSp mod delAnim modAnim">
        <pc:chgData name="György Kovács" userId="82c8f0cf-c8bb-42e5-8470-14741fdba240" providerId="ADAL" clId="{C5DD1F2E-4309-47D9-95BF-2D21EC5E0270}" dt="2022-10-03T23:41:51.626" v="374" actId="20577"/>
        <pc:sldMkLst>
          <pc:docMk/>
          <pc:sldMk cId="1039677387" sldId="320"/>
        </pc:sldMkLst>
        <pc:spChg chg="del">
          <ac:chgData name="György Kovács" userId="82c8f0cf-c8bb-42e5-8470-14741fdba240" providerId="ADAL" clId="{C5DD1F2E-4309-47D9-95BF-2D21EC5E0270}" dt="2022-10-03T23:28:38.804" v="271" actId="478"/>
          <ac:spMkLst>
            <pc:docMk/>
            <pc:sldMk cId="1039677387" sldId="320"/>
            <ac:spMk id="3" creationId="{3477F891-E8FC-AFD7-6812-F073A7433F40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4" creationId="{C99BB75A-8339-7DAD-590B-B01C80C0829F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5" creationId="{914FF358-D4B7-D87B-B9B9-92970580A12B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6" creationId="{F25E5771-F79E-126A-44B1-1167EB281666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7" creationId="{BC57E00B-93C8-E396-1492-C8D3884764BF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8" creationId="{2C671943-AAB1-8C34-5D42-B82A784C6EA1}"/>
          </ac:spMkLst>
        </pc:spChg>
        <pc:spChg chg="mod">
          <ac:chgData name="György Kovács" userId="82c8f0cf-c8bb-42e5-8470-14741fdba240" providerId="ADAL" clId="{C5DD1F2E-4309-47D9-95BF-2D21EC5E0270}" dt="2022-10-03T23:29:02.468" v="273" actId="1076"/>
          <ac:spMkLst>
            <pc:docMk/>
            <pc:sldMk cId="1039677387" sldId="320"/>
            <ac:spMk id="9" creationId="{2D3D1D38-AB5B-F097-2A2C-7CA31E47476E}"/>
          </ac:spMkLst>
        </pc:spChg>
        <pc:spChg chg="mod">
          <ac:chgData name="György Kovács" userId="82c8f0cf-c8bb-42e5-8470-14741fdba240" providerId="ADAL" clId="{C5DD1F2E-4309-47D9-95BF-2D21EC5E0270}" dt="2022-10-03T23:29:02.468" v="273" actId="1076"/>
          <ac:spMkLst>
            <pc:docMk/>
            <pc:sldMk cId="1039677387" sldId="320"/>
            <ac:spMk id="10" creationId="{6FCF43A8-E4C7-3A6F-8512-A27BF5CC8DF6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11" creationId="{07F3A6EE-0491-8CC2-13F7-15619C5DB0CF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12" creationId="{A80A1C70-22D3-94BC-4870-133EE45CFB42}"/>
          </ac:spMkLst>
        </pc:spChg>
        <pc:spChg chg="mod">
          <ac:chgData name="György Kovács" userId="82c8f0cf-c8bb-42e5-8470-14741fdba240" providerId="ADAL" clId="{C5DD1F2E-4309-47D9-95BF-2D21EC5E0270}" dt="2022-10-03T23:29:02.468" v="273" actId="1076"/>
          <ac:spMkLst>
            <pc:docMk/>
            <pc:sldMk cId="1039677387" sldId="320"/>
            <ac:spMk id="16" creationId="{01949F70-CD7D-96A8-67F0-3C0B8DB64AD4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17" creationId="{7BAA525B-8BCB-544D-1333-2B25310446E1}"/>
          </ac:spMkLst>
        </pc:spChg>
        <pc:spChg chg="add mod">
          <ac:chgData name="György Kovács" userId="82c8f0cf-c8bb-42e5-8470-14741fdba240" providerId="ADAL" clId="{C5DD1F2E-4309-47D9-95BF-2D21EC5E0270}" dt="2022-10-03T23:30:51.398" v="288" actId="1076"/>
          <ac:spMkLst>
            <pc:docMk/>
            <pc:sldMk cId="1039677387" sldId="320"/>
            <ac:spMk id="18" creationId="{BDABAC7F-9575-2E1A-48C4-84C5018AC09B}"/>
          </ac:spMkLst>
        </pc:spChg>
        <pc:spChg chg="mod">
          <ac:chgData name="György Kovács" userId="82c8f0cf-c8bb-42e5-8470-14741fdba240" providerId="ADAL" clId="{C5DD1F2E-4309-47D9-95BF-2D21EC5E0270}" dt="2022-10-03T23:29:11.727" v="274" actId="1076"/>
          <ac:spMkLst>
            <pc:docMk/>
            <pc:sldMk cId="1039677387" sldId="320"/>
            <ac:spMk id="20" creationId="{2D3F4864-A9A7-5E80-09C5-87C1CEF9D069}"/>
          </ac:spMkLst>
        </pc:spChg>
        <pc:spChg chg="mod">
          <ac:chgData name="György Kovács" userId="82c8f0cf-c8bb-42e5-8470-14741fdba240" providerId="ADAL" clId="{C5DD1F2E-4309-47D9-95BF-2D21EC5E0270}" dt="2022-10-03T23:29:11.727" v="274" actId="1076"/>
          <ac:spMkLst>
            <pc:docMk/>
            <pc:sldMk cId="1039677387" sldId="320"/>
            <ac:spMk id="21" creationId="{99C96279-FFC0-66BD-AAD6-D2E1B3D918EF}"/>
          </ac:spMkLst>
        </pc:spChg>
        <pc:spChg chg="mod">
          <ac:chgData name="György Kovács" userId="82c8f0cf-c8bb-42e5-8470-14741fdba240" providerId="ADAL" clId="{C5DD1F2E-4309-47D9-95BF-2D21EC5E0270}" dt="2022-10-03T23:29:11.727" v="274" actId="1076"/>
          <ac:spMkLst>
            <pc:docMk/>
            <pc:sldMk cId="1039677387" sldId="320"/>
            <ac:spMk id="22" creationId="{DE887D21-4245-5F3E-9073-B667E7695C92}"/>
          </ac:spMkLst>
        </pc:spChg>
        <pc:spChg chg="add del mod">
          <ac:chgData name="György Kovács" userId="82c8f0cf-c8bb-42e5-8470-14741fdba240" providerId="ADAL" clId="{C5DD1F2E-4309-47D9-95BF-2D21EC5E0270}" dt="2022-10-03T23:39:18.783" v="335"/>
          <ac:spMkLst>
            <pc:docMk/>
            <pc:sldMk cId="1039677387" sldId="320"/>
            <ac:spMk id="23" creationId="{26C9BFB7-CC1F-769D-8775-97DF0E0AD2E1}"/>
          </ac:spMkLst>
        </pc:spChg>
        <pc:spChg chg="mod">
          <ac:chgData name="György Kovács" userId="82c8f0cf-c8bb-42e5-8470-14741fdba240" providerId="ADAL" clId="{C5DD1F2E-4309-47D9-95BF-2D21EC5E0270}" dt="2022-10-03T23:29:18.743" v="275" actId="1076"/>
          <ac:spMkLst>
            <pc:docMk/>
            <pc:sldMk cId="1039677387" sldId="320"/>
            <ac:spMk id="24" creationId="{97D0A700-9129-61C2-3378-B32B030C6A8A}"/>
          </ac:spMkLst>
        </pc:spChg>
        <pc:spChg chg="mod">
          <ac:chgData name="György Kovács" userId="82c8f0cf-c8bb-42e5-8470-14741fdba240" providerId="ADAL" clId="{C5DD1F2E-4309-47D9-95BF-2D21EC5E0270}" dt="2022-10-03T23:29:18.743" v="275" actId="1076"/>
          <ac:spMkLst>
            <pc:docMk/>
            <pc:sldMk cId="1039677387" sldId="320"/>
            <ac:spMk id="25" creationId="{F72E50C4-8A17-930A-D3C3-68DE9EED5A87}"/>
          </ac:spMkLst>
        </pc:spChg>
        <pc:spChg chg="mod">
          <ac:chgData name="György Kovács" userId="82c8f0cf-c8bb-42e5-8470-14741fdba240" providerId="ADAL" clId="{C5DD1F2E-4309-47D9-95BF-2D21EC5E0270}" dt="2022-10-03T23:29:18.743" v="275" actId="1076"/>
          <ac:spMkLst>
            <pc:docMk/>
            <pc:sldMk cId="1039677387" sldId="320"/>
            <ac:spMk id="26" creationId="{8D71544D-1C25-629D-A22E-5053BD46B8FE}"/>
          </ac:spMkLst>
        </pc:spChg>
        <pc:spChg chg="mod">
          <ac:chgData name="György Kovács" userId="82c8f0cf-c8bb-42e5-8470-14741fdba240" providerId="ADAL" clId="{C5DD1F2E-4309-47D9-95BF-2D21EC5E0270}" dt="2022-10-03T23:29:38.293" v="277" actId="1076"/>
          <ac:spMkLst>
            <pc:docMk/>
            <pc:sldMk cId="1039677387" sldId="320"/>
            <ac:spMk id="27" creationId="{2C61F3DF-9294-7B4D-48FA-8EADE1B9F945}"/>
          </ac:spMkLst>
        </pc:spChg>
        <pc:spChg chg="mod">
          <ac:chgData name="György Kovács" userId="82c8f0cf-c8bb-42e5-8470-14741fdba240" providerId="ADAL" clId="{C5DD1F2E-4309-47D9-95BF-2D21EC5E0270}" dt="2022-10-03T23:29:38.293" v="277" actId="1076"/>
          <ac:spMkLst>
            <pc:docMk/>
            <pc:sldMk cId="1039677387" sldId="320"/>
            <ac:spMk id="28" creationId="{9C130539-1E49-3C54-724B-09682A93CCF8}"/>
          </ac:spMkLst>
        </pc:spChg>
        <pc:spChg chg="mod">
          <ac:chgData name="György Kovács" userId="82c8f0cf-c8bb-42e5-8470-14741fdba240" providerId="ADAL" clId="{C5DD1F2E-4309-47D9-95BF-2D21EC5E0270}" dt="2022-10-03T23:29:38.293" v="277" actId="1076"/>
          <ac:spMkLst>
            <pc:docMk/>
            <pc:sldMk cId="1039677387" sldId="320"/>
            <ac:spMk id="29" creationId="{AFF7802F-FD1E-5C9A-2B71-35C0AA869945}"/>
          </ac:spMkLst>
        </pc:spChg>
        <pc:spChg chg="mod">
          <ac:chgData name="György Kovács" userId="82c8f0cf-c8bb-42e5-8470-14741fdba240" providerId="ADAL" clId="{C5DD1F2E-4309-47D9-95BF-2D21EC5E0270}" dt="2022-10-03T23:29:38.293" v="277" actId="1076"/>
          <ac:spMkLst>
            <pc:docMk/>
            <pc:sldMk cId="1039677387" sldId="320"/>
            <ac:spMk id="30" creationId="{15AD0ABA-F066-0327-5FC9-90B91C9F2881}"/>
          </ac:spMkLst>
        </pc:spChg>
        <pc:spChg chg="mod">
          <ac:chgData name="György Kovács" userId="82c8f0cf-c8bb-42e5-8470-14741fdba240" providerId="ADAL" clId="{C5DD1F2E-4309-47D9-95BF-2D21EC5E0270}" dt="2022-10-03T23:29:55.216" v="279" actId="1076"/>
          <ac:spMkLst>
            <pc:docMk/>
            <pc:sldMk cId="1039677387" sldId="320"/>
            <ac:spMk id="32" creationId="{FB838E9A-5681-7170-CE12-0CDD9AEFF4FA}"/>
          </ac:spMkLst>
        </pc:spChg>
        <pc:spChg chg="mod">
          <ac:chgData name="György Kovács" userId="82c8f0cf-c8bb-42e5-8470-14741fdba240" providerId="ADAL" clId="{C5DD1F2E-4309-47D9-95BF-2D21EC5E0270}" dt="2022-10-03T23:29:55.216" v="279" actId="1076"/>
          <ac:spMkLst>
            <pc:docMk/>
            <pc:sldMk cId="1039677387" sldId="320"/>
            <ac:spMk id="33" creationId="{34946157-120A-990B-0430-50407CDB44F1}"/>
          </ac:spMkLst>
        </pc:spChg>
        <pc:spChg chg="mod">
          <ac:chgData name="György Kovács" userId="82c8f0cf-c8bb-42e5-8470-14741fdba240" providerId="ADAL" clId="{C5DD1F2E-4309-47D9-95BF-2D21EC5E0270}" dt="2022-10-03T23:29:55.216" v="279" actId="1076"/>
          <ac:spMkLst>
            <pc:docMk/>
            <pc:sldMk cId="1039677387" sldId="320"/>
            <ac:spMk id="34" creationId="{74772E58-0814-4982-2BEA-BC69421D52F2}"/>
          </ac:spMkLst>
        </pc:spChg>
        <pc:spChg chg="mod">
          <ac:chgData name="György Kovács" userId="82c8f0cf-c8bb-42e5-8470-14741fdba240" providerId="ADAL" clId="{C5DD1F2E-4309-47D9-95BF-2D21EC5E0270}" dt="2022-10-03T23:30:35.669" v="286" actId="1076"/>
          <ac:spMkLst>
            <pc:docMk/>
            <pc:sldMk cId="1039677387" sldId="320"/>
            <ac:spMk id="36" creationId="{EC127B0B-B732-D5A8-A412-F21AE2FC8D28}"/>
          </ac:spMkLst>
        </pc:spChg>
        <pc:spChg chg="mod">
          <ac:chgData name="György Kovács" userId="82c8f0cf-c8bb-42e5-8470-14741fdba240" providerId="ADAL" clId="{C5DD1F2E-4309-47D9-95BF-2D21EC5E0270}" dt="2022-10-03T23:30:35.669" v="286" actId="1076"/>
          <ac:spMkLst>
            <pc:docMk/>
            <pc:sldMk cId="1039677387" sldId="320"/>
            <ac:spMk id="37" creationId="{1F3A223B-E092-70DC-8629-6FB7497AD60D}"/>
          </ac:spMkLst>
        </pc:spChg>
        <pc:spChg chg="mod">
          <ac:chgData name="György Kovács" userId="82c8f0cf-c8bb-42e5-8470-14741fdba240" providerId="ADAL" clId="{C5DD1F2E-4309-47D9-95BF-2D21EC5E0270}" dt="2022-10-03T23:30:35.669" v="286" actId="1076"/>
          <ac:spMkLst>
            <pc:docMk/>
            <pc:sldMk cId="1039677387" sldId="320"/>
            <ac:spMk id="38" creationId="{DAC3B64B-BFD7-90F5-A910-EC67754127A4}"/>
          </ac:spMkLst>
        </pc:spChg>
        <pc:spChg chg="mod">
          <ac:chgData name="György Kovács" userId="82c8f0cf-c8bb-42e5-8470-14741fdba240" providerId="ADAL" clId="{C5DD1F2E-4309-47D9-95BF-2D21EC5E0270}" dt="2022-10-03T23:29:27.549" v="276" actId="1076"/>
          <ac:spMkLst>
            <pc:docMk/>
            <pc:sldMk cId="1039677387" sldId="320"/>
            <ac:spMk id="40" creationId="{3DBA216B-A58A-2F88-B74A-41C1EEF5C09F}"/>
          </ac:spMkLst>
        </pc:spChg>
        <pc:spChg chg="mod">
          <ac:chgData name="György Kovács" userId="82c8f0cf-c8bb-42e5-8470-14741fdba240" providerId="ADAL" clId="{C5DD1F2E-4309-47D9-95BF-2D21EC5E0270}" dt="2022-10-03T23:29:27.549" v="276" actId="1076"/>
          <ac:spMkLst>
            <pc:docMk/>
            <pc:sldMk cId="1039677387" sldId="320"/>
            <ac:spMk id="41" creationId="{EA75B710-53F0-F5EC-6918-A36E13A9F098}"/>
          </ac:spMkLst>
        </pc:spChg>
        <pc:spChg chg="mod">
          <ac:chgData name="György Kovács" userId="82c8f0cf-c8bb-42e5-8470-14741fdba240" providerId="ADAL" clId="{C5DD1F2E-4309-47D9-95BF-2D21EC5E0270}" dt="2022-10-03T23:29:27.549" v="276" actId="1076"/>
          <ac:spMkLst>
            <pc:docMk/>
            <pc:sldMk cId="1039677387" sldId="320"/>
            <ac:spMk id="42" creationId="{4888C2F1-ED44-C790-EA53-758A9CDCE7A6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43" creationId="{63B77AC9-63CC-2642-7E4B-4ED408150883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44" creationId="{BF6220E1-775F-429A-6166-0A22D66561E6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45" creationId="{61AE7B44-6BF3-56D4-44A2-0525C8DCD70E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46" creationId="{3D6B9032-74B4-CB65-E2D5-00D72E7D2FEE}"/>
          </ac:spMkLst>
        </pc:spChg>
        <pc:spChg chg="mod">
          <ac:chgData name="György Kovács" userId="82c8f0cf-c8bb-42e5-8470-14741fdba240" providerId="ADAL" clId="{C5DD1F2E-4309-47D9-95BF-2D21EC5E0270}" dt="2022-10-03T23:29:02.468" v="273" actId="1076"/>
          <ac:spMkLst>
            <pc:docMk/>
            <pc:sldMk cId="1039677387" sldId="320"/>
            <ac:spMk id="47" creationId="{1CBFA00F-C603-35D4-B2F7-D6FE3798DC27}"/>
          </ac:spMkLst>
        </pc:spChg>
        <pc:spChg chg="mod">
          <ac:chgData name="György Kovács" userId="82c8f0cf-c8bb-42e5-8470-14741fdba240" providerId="ADAL" clId="{C5DD1F2E-4309-47D9-95BF-2D21EC5E0270}" dt="2022-10-03T23:29:11.727" v="274" actId="1076"/>
          <ac:spMkLst>
            <pc:docMk/>
            <pc:sldMk cId="1039677387" sldId="320"/>
            <ac:spMk id="48" creationId="{9EA7FE0B-5290-8355-E550-8EEF302B3FA0}"/>
          </ac:spMkLst>
        </pc:spChg>
        <pc:spChg chg="mod">
          <ac:chgData name="György Kovács" userId="82c8f0cf-c8bb-42e5-8470-14741fdba240" providerId="ADAL" clId="{C5DD1F2E-4309-47D9-95BF-2D21EC5E0270}" dt="2022-10-03T23:29:18.743" v="275" actId="1076"/>
          <ac:spMkLst>
            <pc:docMk/>
            <pc:sldMk cId="1039677387" sldId="320"/>
            <ac:spMk id="49" creationId="{9846ECD7-DB18-2160-E6FB-99DF75528939}"/>
          </ac:spMkLst>
        </pc:spChg>
        <pc:spChg chg="mod">
          <ac:chgData name="György Kovács" userId="82c8f0cf-c8bb-42e5-8470-14741fdba240" providerId="ADAL" clId="{C5DD1F2E-4309-47D9-95BF-2D21EC5E0270}" dt="2022-10-03T23:29:27.549" v="276" actId="1076"/>
          <ac:spMkLst>
            <pc:docMk/>
            <pc:sldMk cId="1039677387" sldId="320"/>
            <ac:spMk id="50" creationId="{AE66E99B-A27B-46F3-6DCC-B4D9E9C7EF55}"/>
          </ac:spMkLst>
        </pc:spChg>
        <pc:spChg chg="mod">
          <ac:chgData name="György Kovács" userId="82c8f0cf-c8bb-42e5-8470-14741fdba240" providerId="ADAL" clId="{C5DD1F2E-4309-47D9-95BF-2D21EC5E0270}" dt="2022-10-03T23:29:55.216" v="279" actId="1076"/>
          <ac:spMkLst>
            <pc:docMk/>
            <pc:sldMk cId="1039677387" sldId="320"/>
            <ac:spMk id="51" creationId="{89AA1F85-DD09-C3B5-9DC1-D0A62E42123A}"/>
          </ac:spMkLst>
        </pc:spChg>
        <pc:spChg chg="mod">
          <ac:chgData name="György Kovács" userId="82c8f0cf-c8bb-42e5-8470-14741fdba240" providerId="ADAL" clId="{C5DD1F2E-4309-47D9-95BF-2D21EC5E0270}" dt="2022-10-03T23:30:35.669" v="286" actId="1076"/>
          <ac:spMkLst>
            <pc:docMk/>
            <pc:sldMk cId="1039677387" sldId="320"/>
            <ac:spMk id="52" creationId="{DA36F039-8455-15B1-7670-DAC56ADCA999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53" creationId="{079CA5B1-D10F-0B59-E7DC-66DFBC3C56CC}"/>
          </ac:spMkLst>
        </pc:spChg>
        <pc:spChg chg="mod">
          <ac:chgData name="György Kovács" userId="82c8f0cf-c8bb-42e5-8470-14741fdba240" providerId="ADAL" clId="{C5DD1F2E-4309-47D9-95BF-2D21EC5E0270}" dt="2022-10-03T23:41:39.131" v="370" actId="1076"/>
          <ac:spMkLst>
            <pc:docMk/>
            <pc:sldMk cId="1039677387" sldId="320"/>
            <ac:spMk id="54" creationId="{4A51A8F2-ACB0-2867-EBE9-7E9032F1BB66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55" creationId="{C507364D-88A3-D030-F4CD-4F7947377659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56" creationId="{25DCCBAA-450B-7B01-08FF-0C66F6E61634}"/>
          </ac:spMkLst>
        </pc:spChg>
        <pc:spChg chg="mod">
          <ac:chgData name="György Kovács" userId="82c8f0cf-c8bb-42e5-8470-14741fdba240" providerId="ADAL" clId="{C5DD1F2E-4309-47D9-95BF-2D21EC5E0270}" dt="2022-10-03T23:30:44.431" v="287" actId="1076"/>
          <ac:spMkLst>
            <pc:docMk/>
            <pc:sldMk cId="1039677387" sldId="320"/>
            <ac:spMk id="57" creationId="{B00A1BF0-3B7C-3A97-D8E6-B875CEB4DD1E}"/>
          </ac:spMkLst>
        </pc:spChg>
        <pc:spChg chg="mod">
          <ac:chgData name="György Kovács" userId="82c8f0cf-c8bb-42e5-8470-14741fdba240" providerId="ADAL" clId="{C5DD1F2E-4309-47D9-95BF-2D21EC5E0270}" dt="2022-10-03T23:29:18.743" v="275" actId="1076"/>
          <ac:spMkLst>
            <pc:docMk/>
            <pc:sldMk cId="1039677387" sldId="320"/>
            <ac:spMk id="59" creationId="{AEEF9B10-4748-C125-A873-CEFCC8E43FBE}"/>
          </ac:spMkLst>
        </pc:spChg>
        <pc:spChg chg="mod">
          <ac:chgData name="György Kovács" userId="82c8f0cf-c8bb-42e5-8470-14741fdba240" providerId="ADAL" clId="{C5DD1F2E-4309-47D9-95BF-2D21EC5E0270}" dt="2022-10-03T23:29:38.293" v="277" actId="1076"/>
          <ac:spMkLst>
            <pc:docMk/>
            <pc:sldMk cId="1039677387" sldId="320"/>
            <ac:spMk id="60" creationId="{A25C50A9-68E4-5C70-BA2F-07A3C736C5C2}"/>
          </ac:spMkLst>
        </pc:spChg>
        <pc:spChg chg="mod">
          <ac:chgData name="György Kovács" userId="82c8f0cf-c8bb-42e5-8470-14741fdba240" providerId="ADAL" clId="{C5DD1F2E-4309-47D9-95BF-2D21EC5E0270}" dt="2022-10-03T23:29:44.148" v="278" actId="1076"/>
          <ac:spMkLst>
            <pc:docMk/>
            <pc:sldMk cId="1039677387" sldId="320"/>
            <ac:spMk id="61" creationId="{4C3707BD-E2D2-15DD-BDD0-46E7ADC1E617}"/>
          </ac:spMkLst>
        </pc:spChg>
        <pc:spChg chg="mod">
          <ac:chgData name="György Kovács" userId="82c8f0cf-c8bb-42e5-8470-14741fdba240" providerId="ADAL" clId="{C5DD1F2E-4309-47D9-95BF-2D21EC5E0270}" dt="2022-10-03T23:29:38.293" v="277" actId="1076"/>
          <ac:spMkLst>
            <pc:docMk/>
            <pc:sldMk cId="1039677387" sldId="320"/>
            <ac:spMk id="62" creationId="{EEC38938-90B6-24A2-9961-DD53DE415C92}"/>
          </ac:spMkLst>
        </pc:spChg>
        <pc:spChg chg="mod">
          <ac:chgData name="György Kovács" userId="82c8f0cf-c8bb-42e5-8470-14741fdba240" providerId="ADAL" clId="{C5DD1F2E-4309-47D9-95BF-2D21EC5E0270}" dt="2022-10-03T23:29:02.468" v="273" actId="1076"/>
          <ac:spMkLst>
            <pc:docMk/>
            <pc:sldMk cId="1039677387" sldId="320"/>
            <ac:spMk id="63" creationId="{EDF53007-0F7E-1432-5B0D-FF6284F709D9}"/>
          </ac:spMkLst>
        </pc:spChg>
        <pc:spChg chg="mod">
          <ac:chgData name="György Kovács" userId="82c8f0cf-c8bb-42e5-8470-14741fdba240" providerId="ADAL" clId="{C5DD1F2E-4309-47D9-95BF-2D21EC5E0270}" dt="2022-10-03T23:29:11.727" v="274" actId="1076"/>
          <ac:spMkLst>
            <pc:docMk/>
            <pc:sldMk cId="1039677387" sldId="320"/>
            <ac:spMk id="65" creationId="{746A8277-DA3A-F5DD-6815-2C37FC9AF308}"/>
          </ac:spMkLst>
        </pc:spChg>
        <pc:spChg chg="mod">
          <ac:chgData name="György Kovács" userId="82c8f0cf-c8bb-42e5-8470-14741fdba240" providerId="ADAL" clId="{C5DD1F2E-4309-47D9-95BF-2D21EC5E0270}" dt="2022-10-03T23:29:27.549" v="276" actId="1076"/>
          <ac:spMkLst>
            <pc:docMk/>
            <pc:sldMk cId="1039677387" sldId="320"/>
            <ac:spMk id="66" creationId="{341CBE93-7B14-93BA-E389-E5292A3CB994}"/>
          </ac:spMkLst>
        </pc:spChg>
        <pc:spChg chg="mod">
          <ac:chgData name="György Kovács" userId="82c8f0cf-c8bb-42e5-8470-14741fdba240" providerId="ADAL" clId="{C5DD1F2E-4309-47D9-95BF-2D21EC5E0270}" dt="2022-10-03T23:29:55.216" v="279" actId="1076"/>
          <ac:spMkLst>
            <pc:docMk/>
            <pc:sldMk cId="1039677387" sldId="320"/>
            <ac:spMk id="67" creationId="{6961741E-5F8D-0321-9C2F-E10BADA700D8}"/>
          </ac:spMkLst>
        </pc:spChg>
        <pc:spChg chg="mod">
          <ac:chgData name="György Kovács" userId="82c8f0cf-c8bb-42e5-8470-14741fdba240" providerId="ADAL" clId="{C5DD1F2E-4309-47D9-95BF-2D21EC5E0270}" dt="2022-10-03T23:30:35.669" v="286" actId="1076"/>
          <ac:spMkLst>
            <pc:docMk/>
            <pc:sldMk cId="1039677387" sldId="320"/>
            <ac:spMk id="68" creationId="{B15D15CA-A922-3117-2F7A-30C8208F3A7B}"/>
          </ac:spMkLst>
        </pc:spChg>
        <pc:graphicFrameChg chg="add mod modGraphic">
          <ac:chgData name="György Kovács" userId="82c8f0cf-c8bb-42e5-8470-14741fdba240" providerId="ADAL" clId="{C5DD1F2E-4309-47D9-95BF-2D21EC5E0270}" dt="2022-10-03T23:39:20.573" v="337" actId="20577"/>
          <ac:graphicFrameMkLst>
            <pc:docMk/>
            <pc:sldMk cId="1039677387" sldId="320"/>
            <ac:graphicFrameMk id="13" creationId="{809B231B-E57A-8871-DB3D-3FDC61EECDAA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3:30:51.398" v="288" actId="1076"/>
          <ac:graphicFrameMkLst>
            <pc:docMk/>
            <pc:sldMk cId="1039677387" sldId="320"/>
            <ac:graphicFrameMk id="14" creationId="{66CF082A-03D8-3926-A72F-4E955BC78B22}"/>
          </ac:graphicFrameMkLst>
        </pc:graphicFrameChg>
        <pc:graphicFrameChg chg="add mod modGraphic">
          <ac:chgData name="György Kovács" userId="82c8f0cf-c8bb-42e5-8470-14741fdba240" providerId="ADAL" clId="{C5DD1F2E-4309-47D9-95BF-2D21EC5E0270}" dt="2022-10-03T23:41:51.626" v="374" actId="20577"/>
          <ac:graphicFrameMkLst>
            <pc:docMk/>
            <pc:sldMk cId="1039677387" sldId="320"/>
            <ac:graphicFrameMk id="15" creationId="{1C3C7B8C-8619-9AC3-35E2-6C6ED08BC26F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3:30:51.398" v="288" actId="1076"/>
          <ac:graphicFrameMkLst>
            <pc:docMk/>
            <pc:sldMk cId="1039677387" sldId="320"/>
            <ac:graphicFrameMk id="19" creationId="{97BBB218-A922-7AF9-66AF-4DA8BE889E6F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0:47.878" v="357" actId="20577"/>
          <ac:graphicFrameMkLst>
            <pc:docMk/>
            <pc:sldMk cId="1039677387" sldId="320"/>
            <ac:graphicFrameMk id="74" creationId="{02226AE6-E9B6-E687-2804-EAEAAA8B54D9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29:02.468" v="273" actId="1076"/>
          <ac:graphicFrameMkLst>
            <pc:docMk/>
            <pc:sldMk cId="1039677387" sldId="320"/>
            <ac:graphicFrameMk id="75" creationId="{9F1EE648-040E-A6EF-A937-274BB7140CAD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0:51.342" v="359" actId="20577"/>
          <ac:graphicFrameMkLst>
            <pc:docMk/>
            <pc:sldMk cId="1039677387" sldId="320"/>
            <ac:graphicFrameMk id="76" creationId="{27F21D03-0F5B-4092-FC32-4D2EE09CB5DD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0:06.645" v="352" actId="20577"/>
          <ac:graphicFrameMkLst>
            <pc:docMk/>
            <pc:sldMk cId="1039677387" sldId="320"/>
            <ac:graphicFrameMk id="77" creationId="{BD14298F-F324-439B-EEBF-A97CE65A15D3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0:54.757" v="361" actId="20577"/>
          <ac:graphicFrameMkLst>
            <pc:docMk/>
            <pc:sldMk cId="1039677387" sldId="320"/>
            <ac:graphicFrameMk id="78" creationId="{70C6F931-683F-408E-A2CC-D8CB8FB08FBA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29:18.743" v="275" actId="1076"/>
          <ac:graphicFrameMkLst>
            <pc:docMk/>
            <pc:sldMk cId="1039677387" sldId="320"/>
            <ac:graphicFrameMk id="79" creationId="{35498A95-AF5F-F1A3-359D-7D1660350664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1:01.405" v="363" actId="20577"/>
          <ac:graphicFrameMkLst>
            <pc:docMk/>
            <pc:sldMk cId="1039677387" sldId="320"/>
            <ac:graphicFrameMk id="80" creationId="{87BFC74D-D6D2-FB07-F7D0-2CEF8168BDC9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29:27.549" v="276" actId="1076"/>
          <ac:graphicFrameMkLst>
            <pc:docMk/>
            <pc:sldMk cId="1039677387" sldId="320"/>
            <ac:graphicFrameMk id="81" creationId="{05B2F306-52A4-9108-461F-BA573C5F5B9B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29:38.293" v="277" actId="1076"/>
          <ac:graphicFrameMkLst>
            <pc:docMk/>
            <pc:sldMk cId="1039677387" sldId="320"/>
            <ac:graphicFrameMk id="82" creationId="{0BC48B26-86A1-4E7A-F290-765072B9352C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39:45.213" v="346" actId="20577"/>
          <ac:graphicFrameMkLst>
            <pc:docMk/>
            <pc:sldMk cId="1039677387" sldId="320"/>
            <ac:graphicFrameMk id="83" creationId="{BA2289F4-553F-2073-242E-6CA396D4779A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1:07.283" v="365" actId="20577"/>
          <ac:graphicFrameMkLst>
            <pc:docMk/>
            <pc:sldMk cId="1039677387" sldId="320"/>
            <ac:graphicFrameMk id="84" creationId="{805429C8-8C5B-CE72-77A0-B78F47A6E2C7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29:55.216" v="279" actId="1076"/>
          <ac:graphicFrameMkLst>
            <pc:docMk/>
            <pc:sldMk cId="1039677387" sldId="320"/>
            <ac:graphicFrameMk id="85" creationId="{268405EE-2966-C76C-6B23-5EAE18A31932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1:25.159" v="367" actId="20577"/>
          <ac:graphicFrameMkLst>
            <pc:docMk/>
            <pc:sldMk cId="1039677387" sldId="320"/>
            <ac:graphicFrameMk id="86" creationId="{24F6FAEC-A892-CD70-9EA3-81F7055BF178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39:22.884" v="342" actId="20577"/>
          <ac:graphicFrameMkLst>
            <pc:docMk/>
            <pc:sldMk cId="1039677387" sldId="320"/>
            <ac:graphicFrameMk id="87" creationId="{31422EA4-9C8E-39CA-DBF0-8C0CFF77DDB4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1:33.714" v="369" actId="20577"/>
          <ac:graphicFrameMkLst>
            <pc:docMk/>
            <pc:sldMk cId="1039677387" sldId="320"/>
            <ac:graphicFrameMk id="88" creationId="{3D96A6E6-30E0-644F-4180-7304899F0BA5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39:21.356" v="339" actId="20577"/>
          <ac:graphicFrameMkLst>
            <pc:docMk/>
            <pc:sldMk cId="1039677387" sldId="320"/>
            <ac:graphicFrameMk id="89" creationId="{45C7D730-82CB-DF67-4FC6-DF7B1BEBCE93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30:44.431" v="287" actId="1076"/>
          <ac:graphicFrameMkLst>
            <pc:docMk/>
            <pc:sldMk cId="1039677387" sldId="320"/>
            <ac:graphicFrameMk id="90" creationId="{543C4A8B-E4F5-DF95-13A1-9255A4A90C59}"/>
          </ac:graphicFrameMkLst>
        </pc:graphicFrameChg>
        <pc:graphicFrameChg chg="mod">
          <ac:chgData name="György Kovács" userId="82c8f0cf-c8bb-42e5-8470-14741fdba240" providerId="ADAL" clId="{C5DD1F2E-4309-47D9-95BF-2D21EC5E0270}" dt="2022-10-03T23:30:44.431" v="287" actId="1076"/>
          <ac:graphicFrameMkLst>
            <pc:docMk/>
            <pc:sldMk cId="1039677387" sldId="320"/>
            <ac:graphicFrameMk id="91" creationId="{FC633C37-6440-1EF0-E453-32AB7CC80E71}"/>
          </ac:graphicFrameMkLst>
        </pc:graphicFrameChg>
        <pc:graphicFrameChg chg="mod modGraphic">
          <ac:chgData name="György Kovács" userId="82c8f0cf-c8bb-42e5-8470-14741fdba240" providerId="ADAL" clId="{C5DD1F2E-4309-47D9-95BF-2D21EC5E0270}" dt="2022-10-03T23:41:46.388" v="372" actId="20577"/>
          <ac:graphicFrameMkLst>
            <pc:docMk/>
            <pc:sldMk cId="1039677387" sldId="320"/>
            <ac:graphicFrameMk id="92" creationId="{5DD4602B-A665-A2AC-AD3C-CC6BE258C2DF}"/>
          </ac:graphicFrameMkLst>
        </pc:graphicFrameChg>
      </pc:sldChg>
      <pc:sldChg chg="addSp delSp modSp add mod">
        <pc:chgData name="György Kovács" userId="82c8f0cf-c8bb-42e5-8470-14741fdba240" providerId="ADAL" clId="{C5DD1F2E-4309-47D9-95BF-2D21EC5E0270}" dt="2022-10-04T00:02:16.531" v="610" actId="20577"/>
        <pc:sldMkLst>
          <pc:docMk/>
          <pc:sldMk cId="3363475279" sldId="321"/>
        </pc:sldMkLst>
        <pc:spChg chg="add del mod">
          <ac:chgData name="György Kovács" userId="82c8f0cf-c8bb-42e5-8470-14741fdba240" providerId="ADAL" clId="{C5DD1F2E-4309-47D9-95BF-2D21EC5E0270}" dt="2022-10-03T23:51:12.412" v="483" actId="478"/>
          <ac:spMkLst>
            <pc:docMk/>
            <pc:sldMk cId="3363475279" sldId="321"/>
            <ac:spMk id="10" creationId="{ADEA248C-5FF2-BDF7-8CB4-272EEAFC42E6}"/>
          </ac:spMkLst>
        </pc:spChg>
        <pc:spChg chg="add del mod">
          <ac:chgData name="György Kovács" userId="82c8f0cf-c8bb-42e5-8470-14741fdba240" providerId="ADAL" clId="{C5DD1F2E-4309-47D9-95BF-2D21EC5E0270}" dt="2022-10-03T23:51:12.412" v="483" actId="478"/>
          <ac:spMkLst>
            <pc:docMk/>
            <pc:sldMk cId="3363475279" sldId="321"/>
            <ac:spMk id="11" creationId="{89D7ED5E-60A0-FA9E-9698-1C3071D67FD1}"/>
          </ac:spMkLst>
        </pc:spChg>
        <pc:spChg chg="add del mod">
          <ac:chgData name="György Kovács" userId="82c8f0cf-c8bb-42e5-8470-14741fdba240" providerId="ADAL" clId="{C5DD1F2E-4309-47D9-95BF-2D21EC5E0270}" dt="2022-10-03T23:51:12.412" v="483" actId="478"/>
          <ac:spMkLst>
            <pc:docMk/>
            <pc:sldMk cId="3363475279" sldId="321"/>
            <ac:spMk id="18" creationId="{9FCD4B09-2E2F-F16E-E56A-F0F40C4F4C35}"/>
          </ac:spMkLst>
        </pc:spChg>
        <pc:spChg chg="add del mod">
          <ac:chgData name="György Kovács" userId="82c8f0cf-c8bb-42e5-8470-14741fdba240" providerId="ADAL" clId="{C5DD1F2E-4309-47D9-95BF-2D21EC5E0270}" dt="2022-10-03T23:51:12.412" v="483" actId="478"/>
          <ac:spMkLst>
            <pc:docMk/>
            <pc:sldMk cId="3363475279" sldId="321"/>
            <ac:spMk id="19" creationId="{6F1B1E73-3B89-66E2-D9A3-FE42599E1C5A}"/>
          </ac:spMkLst>
        </pc:spChg>
        <pc:spChg chg="add mod">
          <ac:chgData name="György Kovács" userId="82c8f0cf-c8bb-42e5-8470-14741fdba240" providerId="ADAL" clId="{C5DD1F2E-4309-47D9-95BF-2D21EC5E0270}" dt="2022-10-03T23:51:29.457" v="485" actId="1076"/>
          <ac:spMkLst>
            <pc:docMk/>
            <pc:sldMk cId="3363475279" sldId="321"/>
            <ac:spMk id="22" creationId="{90281CFA-C742-39BE-B194-48BE6742A4A6}"/>
          </ac:spMkLst>
        </pc:spChg>
        <pc:spChg chg="add mod">
          <ac:chgData name="György Kovács" userId="82c8f0cf-c8bb-42e5-8470-14741fdba240" providerId="ADAL" clId="{C5DD1F2E-4309-47D9-95BF-2D21EC5E0270}" dt="2022-10-03T23:51:29.457" v="485" actId="1076"/>
          <ac:spMkLst>
            <pc:docMk/>
            <pc:sldMk cId="3363475279" sldId="321"/>
            <ac:spMk id="23" creationId="{B765BC5F-2562-E4AC-1CF9-EA6FA9169189}"/>
          </ac:spMkLst>
        </pc:spChg>
        <pc:spChg chg="add mod">
          <ac:chgData name="György Kovács" userId="82c8f0cf-c8bb-42e5-8470-14741fdba240" providerId="ADAL" clId="{C5DD1F2E-4309-47D9-95BF-2D21EC5E0270}" dt="2022-10-03T23:51:29.457" v="485" actId="1076"/>
          <ac:spMkLst>
            <pc:docMk/>
            <pc:sldMk cId="3363475279" sldId="321"/>
            <ac:spMk id="24" creationId="{398DCA1B-4FB1-DF0E-1088-70BB2F20CFDD}"/>
          </ac:spMkLst>
        </pc:spChg>
        <pc:spChg chg="add mod">
          <ac:chgData name="György Kovács" userId="82c8f0cf-c8bb-42e5-8470-14741fdba240" providerId="ADAL" clId="{C5DD1F2E-4309-47D9-95BF-2D21EC5E0270}" dt="2022-10-03T23:51:29.457" v="485" actId="1076"/>
          <ac:spMkLst>
            <pc:docMk/>
            <pc:sldMk cId="3363475279" sldId="321"/>
            <ac:spMk id="25" creationId="{A27EC5F2-BE3D-37DB-7E73-75CFA88A99C4}"/>
          </ac:spMkLst>
        </pc:spChg>
        <pc:spChg chg="add mod">
          <ac:chgData name="György Kovács" userId="82c8f0cf-c8bb-42e5-8470-14741fdba240" providerId="ADAL" clId="{C5DD1F2E-4309-47D9-95BF-2D21EC5E0270}" dt="2022-10-03T23:51:29.457" v="485" actId="1076"/>
          <ac:spMkLst>
            <pc:docMk/>
            <pc:sldMk cId="3363475279" sldId="321"/>
            <ac:spMk id="26" creationId="{341A64A1-3AFC-99B2-4CBD-C9797D7D30FC}"/>
          </ac:spMkLst>
        </pc:spChg>
        <pc:spChg chg="add mod">
          <ac:chgData name="György Kovács" userId="82c8f0cf-c8bb-42e5-8470-14741fdba240" providerId="ADAL" clId="{C5DD1F2E-4309-47D9-95BF-2D21EC5E0270}" dt="2022-10-03T23:51:48.457" v="488" actId="1076"/>
          <ac:spMkLst>
            <pc:docMk/>
            <pc:sldMk cId="3363475279" sldId="321"/>
            <ac:spMk id="29" creationId="{B006F250-16EE-A046-B213-B1DBE5DCF236}"/>
          </ac:spMkLst>
        </pc:spChg>
        <pc:spChg chg="add mod">
          <ac:chgData name="György Kovács" userId="82c8f0cf-c8bb-42e5-8470-14741fdba240" providerId="ADAL" clId="{C5DD1F2E-4309-47D9-95BF-2D21EC5E0270}" dt="2022-10-03T23:51:48.457" v="488" actId="1076"/>
          <ac:spMkLst>
            <pc:docMk/>
            <pc:sldMk cId="3363475279" sldId="321"/>
            <ac:spMk id="30" creationId="{259024F7-E27B-687C-F555-176F79A6A556}"/>
          </ac:spMkLst>
        </pc:spChg>
        <pc:graphicFrameChg chg="modGraphic">
          <ac:chgData name="György Kovács" userId="82c8f0cf-c8bb-42e5-8470-14741fdba240" providerId="ADAL" clId="{C5DD1F2E-4309-47D9-95BF-2D21EC5E0270}" dt="2022-10-04T00:02:16.531" v="610" actId="20577"/>
          <ac:graphicFrameMkLst>
            <pc:docMk/>
            <pc:sldMk cId="3363475279" sldId="321"/>
            <ac:graphicFrameMk id="4" creationId="{C10D8842-11C1-7178-A582-2EC70EF620F4}"/>
          </ac:graphicFrameMkLst>
        </pc:graphicFrameChg>
        <pc:graphicFrameChg chg="del">
          <ac:chgData name="György Kovács" userId="82c8f0cf-c8bb-42e5-8470-14741fdba240" providerId="ADAL" clId="{C5DD1F2E-4309-47D9-95BF-2D21EC5E0270}" dt="2022-10-03T23:51:10.359" v="482" actId="478"/>
          <ac:graphicFrameMkLst>
            <pc:docMk/>
            <pc:sldMk cId="3363475279" sldId="321"/>
            <ac:graphicFrameMk id="12" creationId="{9F40ED47-5F47-4B6D-5FB8-67F6A33B3766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51:12.412" v="483" actId="478"/>
          <ac:graphicFrameMkLst>
            <pc:docMk/>
            <pc:sldMk cId="3363475279" sldId="321"/>
            <ac:graphicFrameMk id="20" creationId="{2851DD82-DD11-5306-E06C-C56C73B58EA9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51:12.412" v="483" actId="478"/>
          <ac:graphicFrameMkLst>
            <pc:docMk/>
            <pc:sldMk cId="3363475279" sldId="321"/>
            <ac:graphicFrameMk id="21" creationId="{BC4746B8-5649-F82D-36D7-9F087467193C}"/>
          </ac:graphicFrameMkLst>
        </pc:graphicFrameChg>
        <pc:graphicFrameChg chg="add mod">
          <ac:chgData name="György Kovács" userId="82c8f0cf-c8bb-42e5-8470-14741fdba240" providerId="ADAL" clId="{C5DD1F2E-4309-47D9-95BF-2D21EC5E0270}" dt="2022-10-03T23:51:29.457" v="485" actId="1076"/>
          <ac:graphicFrameMkLst>
            <pc:docMk/>
            <pc:sldMk cId="3363475279" sldId="321"/>
            <ac:graphicFrameMk id="27" creationId="{AFD34955-55C9-0E1B-5AD0-8AEAE6539B7C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51:43.221" v="486" actId="478"/>
          <ac:graphicFrameMkLst>
            <pc:docMk/>
            <pc:sldMk cId="3363475279" sldId="321"/>
            <ac:graphicFrameMk id="28" creationId="{9E2C42B8-93DF-AE20-92C5-846E6653AA88}"/>
          </ac:graphicFrameMkLst>
        </pc:graphicFrameChg>
      </pc:sldChg>
      <pc:sldChg chg="addSp delSp modSp add mod modAnim">
        <pc:chgData name="György Kovács" userId="82c8f0cf-c8bb-42e5-8470-14741fdba240" providerId="ADAL" clId="{C5DD1F2E-4309-47D9-95BF-2D21EC5E0270}" dt="2022-10-04T00:02:23.724" v="614" actId="20577"/>
        <pc:sldMkLst>
          <pc:docMk/>
          <pc:sldMk cId="1151953545" sldId="322"/>
        </pc:sldMkLst>
        <pc:spChg chg="add mod">
          <ac:chgData name="György Kovács" userId="82c8f0cf-c8bb-42e5-8470-14741fdba240" providerId="ADAL" clId="{C5DD1F2E-4309-47D9-95BF-2D21EC5E0270}" dt="2022-10-03T23:53:08.550" v="496" actId="1076"/>
          <ac:spMkLst>
            <pc:docMk/>
            <pc:sldMk cId="1151953545" sldId="322"/>
            <ac:spMk id="10" creationId="{E1FA2B53-DB5D-9B70-1101-6775EA9FB47F}"/>
          </ac:spMkLst>
        </pc:spChg>
        <pc:spChg chg="add mod">
          <ac:chgData name="György Kovács" userId="82c8f0cf-c8bb-42e5-8470-14741fdba240" providerId="ADAL" clId="{C5DD1F2E-4309-47D9-95BF-2D21EC5E0270}" dt="2022-10-03T23:53:08.550" v="496" actId="1076"/>
          <ac:spMkLst>
            <pc:docMk/>
            <pc:sldMk cId="1151953545" sldId="322"/>
            <ac:spMk id="11" creationId="{CBF1A362-1A7A-8217-BA5F-6403CC63E167}"/>
          </ac:spMkLst>
        </pc:spChg>
        <pc:spChg chg="add mod">
          <ac:chgData name="György Kovács" userId="82c8f0cf-c8bb-42e5-8470-14741fdba240" providerId="ADAL" clId="{C5DD1F2E-4309-47D9-95BF-2D21EC5E0270}" dt="2022-10-03T23:53:08.550" v="496" actId="1076"/>
          <ac:spMkLst>
            <pc:docMk/>
            <pc:sldMk cId="1151953545" sldId="322"/>
            <ac:spMk id="12" creationId="{790FAE07-CBF8-7A4E-5B3C-19BEE7B64E7E}"/>
          </ac:spMkLst>
        </pc:spChg>
        <pc:spChg chg="add mod">
          <ac:chgData name="György Kovács" userId="82c8f0cf-c8bb-42e5-8470-14741fdba240" providerId="ADAL" clId="{C5DD1F2E-4309-47D9-95BF-2D21EC5E0270}" dt="2022-10-03T23:53:08.550" v="496" actId="1076"/>
          <ac:spMkLst>
            <pc:docMk/>
            <pc:sldMk cId="1151953545" sldId="322"/>
            <ac:spMk id="18" creationId="{BECE9606-FBC8-B3DC-421A-DE091A6E66A7}"/>
          </ac:spMkLst>
        </pc:spChg>
        <pc:spChg chg="add mod">
          <ac:chgData name="György Kovács" userId="82c8f0cf-c8bb-42e5-8470-14741fdba240" providerId="ADAL" clId="{C5DD1F2E-4309-47D9-95BF-2D21EC5E0270}" dt="2022-10-03T23:53:08.550" v="496" actId="1076"/>
          <ac:spMkLst>
            <pc:docMk/>
            <pc:sldMk cId="1151953545" sldId="322"/>
            <ac:spMk id="19" creationId="{57C296E0-93E9-65C1-25EF-31D29A6D8773}"/>
          </ac:spMkLst>
        </pc:spChg>
        <pc:spChg chg="add mod">
          <ac:chgData name="György Kovács" userId="82c8f0cf-c8bb-42e5-8470-14741fdba240" providerId="ADAL" clId="{C5DD1F2E-4309-47D9-95BF-2D21EC5E0270}" dt="2022-10-03T23:53:33.413" v="500" actId="1076"/>
          <ac:spMkLst>
            <pc:docMk/>
            <pc:sldMk cId="1151953545" sldId="322"/>
            <ac:spMk id="28" creationId="{EEBCAC6C-F734-F26F-4D7B-F992917E3BFE}"/>
          </ac:spMkLst>
        </pc:spChg>
        <pc:spChg chg="add mod">
          <ac:chgData name="György Kovács" userId="82c8f0cf-c8bb-42e5-8470-14741fdba240" providerId="ADAL" clId="{C5DD1F2E-4309-47D9-95BF-2D21EC5E0270}" dt="2022-10-03T23:53:33.413" v="500" actId="1076"/>
          <ac:spMkLst>
            <pc:docMk/>
            <pc:sldMk cId="1151953545" sldId="322"/>
            <ac:spMk id="31" creationId="{4411723A-F634-9FD9-93CF-E22D53B9DB5B}"/>
          </ac:spMkLst>
        </pc:spChg>
        <pc:spChg chg="add mod">
          <ac:chgData name="György Kovács" userId="82c8f0cf-c8bb-42e5-8470-14741fdba240" providerId="ADAL" clId="{C5DD1F2E-4309-47D9-95BF-2D21EC5E0270}" dt="2022-10-03T23:53:43.366" v="502" actId="1076"/>
          <ac:spMkLst>
            <pc:docMk/>
            <pc:sldMk cId="1151953545" sldId="322"/>
            <ac:spMk id="32" creationId="{0A1E0DEB-2EB5-F301-1BC1-895219E8591B}"/>
          </ac:spMkLst>
        </pc:spChg>
        <pc:spChg chg="add mod">
          <ac:chgData name="György Kovács" userId="82c8f0cf-c8bb-42e5-8470-14741fdba240" providerId="ADAL" clId="{C5DD1F2E-4309-47D9-95BF-2D21EC5E0270}" dt="2022-10-03T23:53:43.366" v="502" actId="1076"/>
          <ac:spMkLst>
            <pc:docMk/>
            <pc:sldMk cId="1151953545" sldId="322"/>
            <ac:spMk id="33" creationId="{CF79DFB3-09D9-2A8C-4A8C-9D6D7343B10A}"/>
          </ac:spMkLst>
        </pc:spChg>
        <pc:graphicFrameChg chg="mod modGraphic">
          <ac:chgData name="György Kovács" userId="82c8f0cf-c8bb-42e5-8470-14741fdba240" providerId="ADAL" clId="{C5DD1F2E-4309-47D9-95BF-2D21EC5E0270}" dt="2022-10-04T00:02:23.724" v="614" actId="20577"/>
          <ac:graphicFrameMkLst>
            <pc:docMk/>
            <pc:sldMk cId="1151953545" sldId="322"/>
            <ac:graphicFrameMk id="4" creationId="{C10D8842-11C1-7178-A582-2EC70EF620F4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53:15.023" v="497" actId="478"/>
          <ac:graphicFrameMkLst>
            <pc:docMk/>
            <pc:sldMk cId="1151953545" sldId="322"/>
            <ac:graphicFrameMk id="20" creationId="{5CCC8F57-FB7F-D66D-A31F-52FCE437B71B}"/>
          </ac:graphicFrameMkLst>
        </pc:graphicFrameChg>
        <pc:graphicFrameChg chg="add del mod">
          <ac:chgData name="György Kovács" userId="82c8f0cf-c8bb-42e5-8470-14741fdba240" providerId="ADAL" clId="{C5DD1F2E-4309-47D9-95BF-2D21EC5E0270}" dt="2022-10-03T23:53:16.901" v="498" actId="478"/>
          <ac:graphicFrameMkLst>
            <pc:docMk/>
            <pc:sldMk cId="1151953545" sldId="322"/>
            <ac:graphicFrameMk id="21" creationId="{C7899037-4E68-E3A5-8EDB-C62FE317E91B}"/>
          </ac:graphicFrameMkLst>
        </pc:graphicFrameChg>
        <pc:graphicFrameChg chg="del">
          <ac:chgData name="György Kovács" userId="82c8f0cf-c8bb-42e5-8470-14741fdba240" providerId="ADAL" clId="{C5DD1F2E-4309-47D9-95BF-2D21EC5E0270}" dt="2022-10-03T23:53:01.638" v="494" actId="478"/>
          <ac:graphicFrameMkLst>
            <pc:docMk/>
            <pc:sldMk cId="1151953545" sldId="322"/>
            <ac:graphicFrameMk id="27" creationId="{AFD34955-55C9-0E1B-5AD0-8AEAE6539B7C}"/>
          </ac:graphicFrameMkLst>
        </pc:graphicFrameChg>
      </pc:sldChg>
      <pc:sldChg chg="addSp delSp modSp add mod modAnim">
        <pc:chgData name="György Kovács" userId="82c8f0cf-c8bb-42e5-8470-14741fdba240" providerId="ADAL" clId="{C5DD1F2E-4309-47D9-95BF-2D21EC5E0270}" dt="2022-10-04T00:06:30.153" v="681"/>
        <pc:sldMkLst>
          <pc:docMk/>
          <pc:sldMk cId="3088516143" sldId="323"/>
        </pc:sldMkLst>
        <pc:spChg chg="mod">
          <ac:chgData name="György Kovács" userId="82c8f0cf-c8bb-42e5-8470-14741fdba240" providerId="ADAL" clId="{C5DD1F2E-4309-47D9-95BF-2D21EC5E0270}" dt="2022-10-04T00:05:53.084" v="676" actId="20577"/>
          <ac:spMkLst>
            <pc:docMk/>
            <pc:sldMk cId="3088516143" sldId="323"/>
            <ac:spMk id="2" creationId="{7CB7833C-C43A-0A24-20C3-4959730D8949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" creationId="{684123F1-F0A8-43BC-86E6-781482186ABE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5" creationId="{09A86842-A746-1E6F-B45F-87A7FA2CA754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6" creationId="{EA2E40FB-227F-53F8-63F9-843B7C7691B6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7" creationId="{2C45F962-DB58-84EC-6B98-0324CF3084AF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8" creationId="{0B33541C-EA21-4810-5F4E-003206E96E2E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9" creationId="{763FD5E4-7705-4603-7D7A-973156C59FCF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0" creationId="{98465876-CB0B-6D4B-0A89-59AC1BF5B66B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1" creationId="{CD8AAC93-43C9-316B-1D8E-27A11717762B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2" creationId="{EF9863CC-111A-8CCF-74C7-BB44F19CC904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3" creationId="{D820AA06-D8C2-AE4D-BFEC-6A94C4E5D70C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4" creationId="{BC5675EB-3469-A838-1B55-68CEEFACE8DA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5" creationId="{10F8C227-0A02-1275-7C5E-47CEE269F97F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6" creationId="{11799E21-81F6-48CA-7DE5-62AD2C5B8B8C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7" creationId="{15A423E4-D592-D5F5-F614-6422D9A177C2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8" creationId="{BD61ACC7-298B-4537-4E2D-22E7E2A5D491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19" creationId="{8472ED3D-2E4A-A6DF-75B0-AE286A5887CE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0" creationId="{D5BE4A1F-5820-6636-B6CF-4DD390F42B64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1" creationId="{84FFC624-65FF-872A-62BD-328D99F1A310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2" creationId="{BED7AC72-99FC-E483-7034-18B1C5C3AEB5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3" creationId="{3C1AA92E-967D-8003-79E7-E45DCFA47F4D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4" creationId="{544EE171-C661-6E79-D4F9-464010DF969D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5" creationId="{09762187-150B-C49C-CF1D-E905F0B88911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6" creationId="{0099F1C0-B720-529E-BC68-333A2C92AEC5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7" creationId="{78660D30-424A-3873-2D5F-618708ADE71B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8" creationId="{9E77CE70-21EE-1791-2671-88790BA394F9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29" creationId="{E7580BEF-48E3-0EBB-16C6-C8E167FFDFB1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0" creationId="{97F0F691-D217-651E-5990-308129195C96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1" creationId="{9D6CE17A-CD0E-816C-EA41-8DFD8F16478D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2" creationId="{AF8EEB6E-E04A-194C-B43C-832ACC983E6E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3" creationId="{8D282943-33EB-D180-E896-EC97033612B6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4" creationId="{588E3B41-022F-8809-5575-8B0A3D9934DF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5" creationId="{89C11227-4C8A-1F2E-C7EA-7E37055B7516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6" creationId="{232072EB-6F82-3D66-EC62-F1693686157F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7" creationId="{C9790ED2-69F2-5DF8-7FE9-B222579B06D7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8" creationId="{0A304C96-D038-7D56-4F59-6CF915369665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39" creationId="{1BBBD7AC-954A-36FB-D2F6-84C672191228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40" creationId="{D501752A-444E-0B94-FCF4-4D1C086F018E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41" creationId="{1E2339FB-A5EE-F20B-A674-4C8272E39311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42" creationId="{4579C62D-EE60-5D9D-C149-AA378A10BCED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43" creationId="{7486292B-6D87-0554-3C0F-003458897BD2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44" creationId="{750661E7-ED37-9D2A-FFAC-C1B2A04375D0}"/>
          </ac:spMkLst>
        </pc:spChg>
        <pc:spChg chg="mod">
          <ac:chgData name="György Kovács" userId="82c8f0cf-c8bb-42e5-8470-14741fdba240" providerId="ADAL" clId="{C5DD1F2E-4309-47D9-95BF-2D21EC5E0270}" dt="2022-10-04T00:04:13.053" v="631" actId="1076"/>
          <ac:spMkLst>
            <pc:docMk/>
            <pc:sldMk cId="3088516143" sldId="323"/>
            <ac:spMk id="47" creationId="{1613E26F-63E2-F937-18D3-9200A85798B6}"/>
          </ac:spMkLst>
        </pc:spChg>
        <pc:spChg chg="add del mod">
          <ac:chgData name="György Kovács" userId="82c8f0cf-c8bb-42e5-8470-14741fdba240" providerId="ADAL" clId="{C5DD1F2E-4309-47D9-95BF-2D21EC5E0270}" dt="2022-10-04T00:04:03.279" v="630" actId="478"/>
          <ac:spMkLst>
            <pc:docMk/>
            <pc:sldMk cId="3088516143" sldId="323"/>
            <ac:spMk id="48" creationId="{E6FCB4C2-503A-B9C1-B7D7-C378C234039D}"/>
          </ac:spMkLst>
        </pc:spChg>
        <pc:spChg chg="add mod">
          <ac:chgData name="György Kovács" userId="82c8f0cf-c8bb-42e5-8470-14741fdba240" providerId="ADAL" clId="{C5DD1F2E-4309-47D9-95BF-2D21EC5E0270}" dt="2022-10-04T00:06:23.126" v="680" actId="208"/>
          <ac:spMkLst>
            <pc:docMk/>
            <pc:sldMk cId="3088516143" sldId="323"/>
            <ac:spMk id="49" creationId="{9FD967B4-035F-6EC0-7802-FE98ABF24C2A}"/>
          </ac:spMkLst>
        </pc:spChg>
        <pc:graphicFrameChg chg="del mod">
          <ac:chgData name="György Kovács" userId="82c8f0cf-c8bb-42e5-8470-14741fdba240" providerId="ADAL" clId="{C5DD1F2E-4309-47D9-95BF-2D21EC5E0270}" dt="2022-10-04T00:04:00.700" v="629" actId="478"/>
          <ac:graphicFrameMkLst>
            <pc:docMk/>
            <pc:sldMk cId="3088516143" sldId="323"/>
            <ac:graphicFrameMk id="4" creationId="{C10D8842-11C1-7178-A582-2EC70EF620F4}"/>
          </ac:graphicFrameMkLst>
        </pc:graphicFrameChg>
        <pc:graphicFrameChg chg="add mod modGraphic">
          <ac:chgData name="György Kovács" userId="82c8f0cf-c8bb-42e5-8470-14741fdba240" providerId="ADAL" clId="{C5DD1F2E-4309-47D9-95BF-2D21EC5E0270}" dt="2022-10-04T00:05:57.380" v="677" actId="1076"/>
          <ac:graphicFrameMkLst>
            <pc:docMk/>
            <pc:sldMk cId="3088516143" sldId="323"/>
            <ac:graphicFrameMk id="45" creationId="{D539E11E-90C4-2EFC-CD54-0B95C6C2789D}"/>
          </ac:graphicFrameMkLst>
        </pc:graphicFrameChg>
      </pc:sldChg>
      <pc:sldChg chg="modSp add mod">
        <pc:chgData name="György Kovács" userId="82c8f0cf-c8bb-42e5-8470-14741fdba240" providerId="ADAL" clId="{C5DD1F2E-4309-47D9-95BF-2D21EC5E0270}" dt="2022-10-04T00:18:53.438" v="1112" actId="20577"/>
        <pc:sldMkLst>
          <pc:docMk/>
          <pc:sldMk cId="851580009" sldId="324"/>
        </pc:sldMkLst>
        <pc:spChg chg="mod">
          <ac:chgData name="György Kovács" userId="82c8f0cf-c8bb-42e5-8470-14741fdba240" providerId="ADAL" clId="{C5DD1F2E-4309-47D9-95BF-2D21EC5E0270}" dt="2022-10-04T00:18:53.438" v="1112" actId="20577"/>
          <ac:spMkLst>
            <pc:docMk/>
            <pc:sldMk cId="851580009" sldId="324"/>
            <ac:spMk id="2" creationId="{1B734B38-8F77-211E-8FCA-ACF2C93E6B71}"/>
          </ac:spMkLst>
        </pc:spChg>
        <pc:graphicFrameChg chg="modGraphic">
          <ac:chgData name="György Kovács" userId="82c8f0cf-c8bb-42e5-8470-14741fdba240" providerId="ADAL" clId="{C5DD1F2E-4309-47D9-95BF-2D21EC5E0270}" dt="2022-10-04T00:18:18.917" v="1071" actId="20577"/>
          <ac:graphicFrameMkLst>
            <pc:docMk/>
            <pc:sldMk cId="851580009" sldId="324"/>
            <ac:graphicFrameMk id="4" creationId="{80A08404-6298-A827-12D6-7DCFA32D8F64}"/>
          </ac:graphicFrameMkLst>
        </pc:graphicFrameChg>
      </pc:sldChg>
      <pc:sldChg chg="addSp delSp modSp new mod delAnim modAnim">
        <pc:chgData name="György Kovács" userId="82c8f0cf-c8bb-42e5-8470-14741fdba240" providerId="ADAL" clId="{C5DD1F2E-4309-47D9-95BF-2D21EC5E0270}" dt="2022-10-04T00:20:10.905" v="1138" actId="478"/>
        <pc:sldMkLst>
          <pc:docMk/>
          <pc:sldMk cId="307430552" sldId="325"/>
        </pc:sldMkLst>
        <pc:spChg chg="mod">
          <ac:chgData name="György Kovács" userId="82c8f0cf-c8bb-42e5-8470-14741fdba240" providerId="ADAL" clId="{C5DD1F2E-4309-47D9-95BF-2D21EC5E0270}" dt="2022-10-04T00:19:07.640" v="1134" actId="20577"/>
          <ac:spMkLst>
            <pc:docMk/>
            <pc:sldMk cId="307430552" sldId="325"/>
            <ac:spMk id="2" creationId="{B0F54122-8FC0-FE4E-B99F-E67FE0B0AED9}"/>
          </ac:spMkLst>
        </pc:spChg>
        <pc:spChg chg="del">
          <ac:chgData name="György Kovács" userId="82c8f0cf-c8bb-42e5-8470-14741fdba240" providerId="ADAL" clId="{C5DD1F2E-4309-47D9-95BF-2D21EC5E0270}" dt="2022-10-04T00:19:13.580" v="1135" actId="478"/>
          <ac:spMkLst>
            <pc:docMk/>
            <pc:sldMk cId="307430552" sldId="325"/>
            <ac:spMk id="3" creationId="{3F526AA5-A3C3-CDA9-8838-D2122D86230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" creationId="{91C4AD75-B130-8D97-8CE0-B77A5771CA13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" creationId="{41F56224-86D7-C171-FA45-B35F6935CF6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" creationId="{7D2D5B79-5F75-8A03-A0AE-4B63F40B746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" creationId="{A083C30F-5F91-0DE3-2D52-7F3EB9E68238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" creationId="{26541392-1AAC-7B1E-1DF0-BF2274963BA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" creationId="{EED9C086-513D-5EF7-36F5-344B1D8CC28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" creationId="{CECEB7CC-4EEA-6FF1-B4B4-5E02F7AFA8A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" creationId="{A88FB7D9-1BBD-1CBC-37FC-1259CE740443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2" creationId="{80A9DE34-1754-7270-2798-265DDD33615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3" creationId="{ACA665A1-6202-1F00-A99A-4A191C5BE99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4" creationId="{273F9F54-280F-01E8-E67B-19791B80F51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5" creationId="{A8798915-D589-247B-BF4A-1E65F75D9CB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6" creationId="{9250E6D7-635A-2815-52AD-E215C9209DD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7" creationId="{87F6D7BA-6195-39AB-8B75-54BFDDC0665C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8" creationId="{9CA77190-8A00-F616-5E13-83353AC6174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9" creationId="{C8954A46-F737-68B5-4FF6-383366F2E18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0" creationId="{08A4BB12-6B9D-0D48-2C53-58B317B99363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1" creationId="{0FEC0A80-610B-E53B-C125-35E876024CCC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2" creationId="{8F4FF880-788E-7812-E615-A916A6397EBD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3" creationId="{E6D7660E-3F1A-C85C-D2F5-441F9136C87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4" creationId="{96069CA3-D0A1-4E87-47EF-6C689AD99EFC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5" creationId="{6FE2574B-1E15-068E-D929-3FF411B33608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6" creationId="{BAE2704D-677C-333B-2B1D-AEF7C34FB82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7" creationId="{D1A17CAC-6E28-5150-43B4-62D78E7B1A2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8" creationId="{79140E39-FD4F-BCB8-D371-853AFC3A334D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29" creationId="{775CFA54-8072-8911-72FE-1E2C628EE5D0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0" creationId="{E55C57A4-E071-EF1C-70A9-D2959DAB588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1" creationId="{D55AA36C-DBE8-17CA-0165-2A2A129C86A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2" creationId="{B853DF99-0EF0-EC4C-12CE-93E4888C359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3" creationId="{2FF19D8E-55F1-F7DB-B4DF-7F46088EFF4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4" creationId="{1A81CE93-AB2E-6609-5538-A2D185D1ECD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5" creationId="{8C1B1D10-7F43-AF8C-AC58-4598C72CE96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6" creationId="{E409E340-D54E-86DC-A271-BCEA9065A2A3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7" creationId="{01C12B6B-1BAC-B3B9-4A9F-3FFDABCD5F9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8" creationId="{613D66E9-62ED-82FD-27B8-A228F9FEC380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39" creationId="{598C9205-C72E-4EC2-733B-4ED7B62D5977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0" creationId="{D280F0E5-709C-C425-66A1-DEB7C10BDBA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1" creationId="{5FA3D99B-A2A0-229D-299E-3BBC155AB288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2" creationId="{0605B7E1-DFAB-8A9F-C696-3517B57686DD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3" creationId="{0B491A29-7296-BBD1-A108-B9A3AECEA4B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4" creationId="{D0764F67-B334-8294-F964-F2B5A255A16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5" creationId="{E2A8B78D-7333-549D-D0AD-0407AABCE378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6" creationId="{02C076C9-8001-3FE1-5B07-020B0423179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7" creationId="{FD6ECCB4-8C31-BA76-B458-4AB9803872A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8" creationId="{A9B305F1-31AF-F502-7E0D-3CE316EA9E07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49" creationId="{70A67DEE-8387-0608-54AB-033EAC130344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0" creationId="{029EAD2F-C2AB-3855-5B4E-EACB531CE757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1" creationId="{43A5F92F-6E4F-2EE9-9DA8-9932C6F32157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2" creationId="{61E78F80-44DA-0FEC-620D-F7AA2B7A0657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3" creationId="{730B319C-C741-7C5A-D25B-EA960470C53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4" creationId="{8DFF728D-2EA2-92D4-A2B5-47A0D87B657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5" creationId="{74C3EE61-0FC7-94B1-D159-442FBD1FC99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6" creationId="{B98DAD28-A214-106D-41DE-FAB0AF0DCA9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7" creationId="{98891441-135E-75CA-17B1-847446B9572C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8" creationId="{852132BD-040C-0AD0-CD74-1E459C6936E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59" creationId="{36863E5F-CC3C-8918-884C-519C1C6B76DB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0" creationId="{D4883167-66BE-EC74-BCCE-46DAEABA472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1" creationId="{8D67D213-177A-32C2-C74A-C056CF5AA3E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2" creationId="{A9AD3FCD-B476-EA8B-0F1A-21DD9342263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3" creationId="{D477EA7A-6465-29AA-1A42-FC7072DC699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4" creationId="{0C5D0FA3-9CB7-10A4-331A-55A0E55AA55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5" creationId="{B4891204-052D-3894-1316-C04BD9372E60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6" creationId="{26B4B0ED-DDA4-5372-3012-C98B6E2A3BE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7" creationId="{13605DB9-217E-1588-E805-A401DAC9F84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8" creationId="{2FFD01F3-997D-1B9B-E318-24E8D2D4702B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69" creationId="{D30C31BA-0619-4688-0B9D-4E579FA92A08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0" creationId="{83DFB102-089C-B8B6-AF5A-6B76C09AB79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1" creationId="{DED64F13-3876-DDBB-6751-861BB316B2C4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2" creationId="{D92D52C1-9155-D7AB-732D-7B9FA02BFED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3" creationId="{D0A6F1ED-9828-40CD-6DB0-3671C59FDC0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4" creationId="{0B15FD83-6A2D-6E08-8395-822F5A584A8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5" creationId="{79FBC38B-E840-A099-EF99-EAF98B44B8BB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6" creationId="{8E17C270-036F-44CE-7200-062CD587799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7" creationId="{58BC736F-6298-3506-E00E-0423CA00424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8" creationId="{32EE97E2-C631-7E4D-6C8B-FC9DBF80DBC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79" creationId="{A2D187BD-E750-63EE-17C4-7DBACE669234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0" creationId="{AC0301C9-85CD-FACB-E04A-5DB7B0FA4120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1" creationId="{C3246F60-BB37-DF64-9D16-51FE646CC9CD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2" creationId="{D593B5B3-9AA7-0CC1-3AEC-5C56BF42DDF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3" creationId="{29CA7AA0-724D-C607-74B6-EAD1F3C1673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4" creationId="{34A60918-365A-D3DF-73AB-E7D3EBD0D79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5" creationId="{9E9E3247-E58A-B68B-049F-768C3D5848E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6" creationId="{845DF7F4-0D37-05D4-C7A1-0DF8DE887D40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7" creationId="{E60F18A1-5082-80BA-60E5-4476376CDD77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8" creationId="{C7C22F1A-5C47-F98B-8712-5189500840AB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89" creationId="{05FC60EF-9810-1969-6F19-1D1454DD991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0" creationId="{FDC5E5EE-332F-63F6-3590-9DAED98C89C4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1" creationId="{159A8FDD-A51E-1106-5ED8-E526DABF030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2" creationId="{192C1A2A-F404-5FF1-F263-7036C2B5AD2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3" creationId="{D51E6E56-01DE-A73E-BB89-0C9B640B577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4" creationId="{0F900327-4C74-602B-9451-6E882DBBFE2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5" creationId="{2CDB59D7-EB40-CBE1-8854-6EA4DAD2D51D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6" creationId="{B0484EA8-6A57-D05C-23C0-D59BBC99D8F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7" creationId="{5DF54666-A7A3-78B3-96F1-AAF020A2A483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8" creationId="{D9D331CD-B00C-0FC7-850A-23CEAB9203BD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99" creationId="{62C26367-64B8-6B9D-6305-0E57DD5FA73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0" creationId="{4CCF6E54-D56F-2D5B-E06C-285C87AF40DC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1" creationId="{A6952B27-3C30-2C2B-9706-AC43674F164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2" creationId="{A961B437-8F8B-D764-1655-7067181D9DAE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3" creationId="{03D5976E-E4FA-F5B0-9347-289C0ED19879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4" creationId="{3AE79FB9-C4A2-4DC5-567C-BCB3DDE03EA3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5" creationId="{4C1B6920-27AD-4DF4-9CD1-8444575EEEC1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6" creationId="{4D3EF28C-FEBE-573D-455A-63B218B32C25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7" creationId="{F9CACEC8-C77F-3667-0091-713AF541ACC2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8" creationId="{6A323204-30D0-37B0-336F-570F468873BA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09" creationId="{228F77F8-5920-9F04-09F5-4C7DF5950AA4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0" creationId="{6A8B0802-B08E-573F-CCC0-9F7CBD7F7FD6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1" creationId="{90351FDE-F11D-71D5-8AD7-A4C51EC0E664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2" creationId="{C5F9C88A-A308-0275-BBDA-7BEDD04BC2DF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3" creationId="{CFCA1434-3648-ACDB-8AC1-74354366A85B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4" creationId="{5BDD9282-37BD-9A76-0997-6B7FE4388BEE}"/>
          </ac:spMkLst>
        </pc:spChg>
        <pc:spChg chg="add del mod">
          <ac:chgData name="György Kovács" userId="82c8f0cf-c8bb-42e5-8470-14741fdba240" providerId="ADAL" clId="{C5DD1F2E-4309-47D9-95BF-2D21EC5E0270}" dt="2022-10-04T00:20:09.655" v="1137" actId="478"/>
          <ac:spMkLst>
            <pc:docMk/>
            <pc:sldMk cId="307430552" sldId="325"/>
            <ac:spMk id="115" creationId="{A385AEB1-4787-6356-B04E-ABA6B3DB7E38}"/>
          </ac:spMkLst>
        </pc:spChg>
        <pc:spChg chg="add mod">
          <ac:chgData name="György Kovács" userId="82c8f0cf-c8bb-42e5-8470-14741fdba240" providerId="ADAL" clId="{C5DD1F2E-4309-47D9-95BF-2D21EC5E0270}" dt="2022-10-04T00:20:06.685" v="1136"/>
          <ac:spMkLst>
            <pc:docMk/>
            <pc:sldMk cId="307430552" sldId="325"/>
            <ac:spMk id="116" creationId="{5D6631D9-3C04-55E3-F347-0A3D7BD2C186}"/>
          </ac:spMkLst>
        </pc:spChg>
        <pc:spChg chg="add del mod">
          <ac:chgData name="György Kovács" userId="82c8f0cf-c8bb-42e5-8470-14741fdba240" providerId="ADAL" clId="{C5DD1F2E-4309-47D9-95BF-2D21EC5E0270}" dt="2022-10-04T00:20:10.905" v="1138" actId="478"/>
          <ac:spMkLst>
            <pc:docMk/>
            <pc:sldMk cId="307430552" sldId="325"/>
            <ac:spMk id="117" creationId="{1C3C9CBF-9631-D744-4725-F122FB5EB4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C951-002B-7745-B3AF-C7DA5B6CF4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0C67-F21E-5C4A-AC5E-B74249DC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8816-6E3A-49F8-9217-807953E148F2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C25D-1B13-4680-A11A-83874F706E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7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8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24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513" y="157010"/>
            <a:ext cx="8784976" cy="4820173"/>
          </a:xfrm>
          <a:prstGeom prst="rect">
            <a:avLst/>
          </a:prstGeom>
          <a:blipFill dpi="0" rotWithShape="1">
            <a:blip r:embed="rId2" cstate="hqprint">
              <a:alphaModFix amt="9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3036"/>
            <a:ext cx="7772400" cy="530227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19482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  <a:p>
            <a:r>
              <a:rPr lang="en-GB" sz="1800" noProof="0" dirty="0"/>
              <a:t>Name</a:t>
            </a:r>
          </a:p>
          <a:p>
            <a:r>
              <a:rPr lang="en-GB" sz="1800" noProof="0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382" y="3720151"/>
            <a:ext cx="2038035" cy="10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here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8482872" cy="29151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sv-SE" dirty="0" smtClean="0"/>
            </a:lvl1pPr>
            <a:lvl2pPr>
              <a:defRPr lang="sv-SE" dirty="0" smtClean="0"/>
            </a:lvl2pPr>
            <a:lvl3pPr>
              <a:defRPr lang="sv-SE" dirty="0" smtClean="0"/>
            </a:lvl3pPr>
            <a:lvl4pPr>
              <a:defRPr lang="sv-SE" dirty="0" smtClean="0"/>
            </a:lvl4pPr>
            <a:lvl5pPr>
              <a:defRPr lang="en-US" dirty="0"/>
            </a:lvl5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4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4176000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8" y="1080000"/>
            <a:ext cx="4176464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4000" y="180000"/>
            <a:ext cx="8496944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68274"/>
            <a:ext cx="4105275" cy="4778375"/>
          </a:xfrm>
        </p:spPr>
        <p:txBody>
          <a:bodyPr tIns="720000" anchor="ctr" anchorCtr="1"/>
          <a:lstStyle>
            <a:lvl1pPr>
              <a:defRPr baseline="0"/>
            </a:lvl1pPr>
          </a:lstStyle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here to add 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179512" y="2582898"/>
            <a:ext cx="4105151" cy="2362437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1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179512" y="168118"/>
            <a:ext cx="4105151" cy="2414780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here to add 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6773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7421" y="4003952"/>
            <a:ext cx="8787067" cy="944061"/>
          </a:xfrm>
          <a:prstGeom prst="rect">
            <a:avLst/>
          </a:prstGeom>
          <a:gradFill flip="none" rotWithShape="1">
            <a:gsLst>
              <a:gs pos="0">
                <a:srgbClr val="264468"/>
              </a:gs>
              <a:gs pos="85000">
                <a:srgbClr val="032040">
                  <a:alpha val="0"/>
                </a:srgb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4094354"/>
            <a:ext cx="1440160" cy="70964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9513" y="167730"/>
            <a:ext cx="8784976" cy="48522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47" y="1780559"/>
            <a:ext cx="3211305" cy="15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st slide with icecub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79513" y="167730"/>
            <a:ext cx="8784976" cy="48350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5"/>
          <a:stretch/>
        </p:blipFill>
        <p:spPr>
          <a:xfrm>
            <a:off x="6660232" y="1148852"/>
            <a:ext cx="2301756" cy="387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928" y="3821274"/>
            <a:ext cx="1888544" cy="9305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2530" y="3651870"/>
            <a:ext cx="4286498" cy="151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79513" y="167730"/>
            <a:ext cx="8784976" cy="47788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1080000"/>
            <a:ext cx="8496300" cy="2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07504" y="4966101"/>
            <a:ext cx="4613255" cy="2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600" b="1" spc="300" dirty="0">
                <a:solidFill>
                  <a:schemeClr val="bg1"/>
                </a:solidFill>
              </a:rPr>
              <a:t>LULEÅ UNIVERSITY OF</a:t>
            </a:r>
            <a:r>
              <a:rPr lang="sv-SE" sz="600" b="1" spc="300" baseline="0" dirty="0">
                <a:solidFill>
                  <a:schemeClr val="bg1"/>
                </a:solidFill>
              </a:rPr>
              <a:t> TECHNOLOGY                             </a:t>
            </a:r>
            <a:fld id="{23A70E99-6857-D448-BF0E-10EC1EA3EE0F}" type="slidenum">
              <a:rPr lang="en-US" sz="600" b="1" smtClean="0">
                <a:solidFill>
                  <a:schemeClr val="tx1"/>
                </a:solidFill>
              </a:rPr>
              <a:pPr/>
              <a:t>‹#›</a:t>
            </a:fld>
            <a:endParaRPr lang="en-US" sz="600" b="1" spc="3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300" y="4099769"/>
            <a:ext cx="1429172" cy="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6" r:id="rId4"/>
    <p:sldLayoutId id="2147483794" r:id="rId5"/>
    <p:sldLayoutId id="2147483797" r:id="rId6"/>
    <p:sldLayoutId id="2147483799" r:id="rId7"/>
    <p:sldLayoutId id="2147483798" r:id="rId8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0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AI and Pattern REcognition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39138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9537751"/>
              </p:ext>
            </p:extLst>
          </p:nvPr>
        </p:nvGraphicFramePr>
        <p:xfrm>
          <a:off x="315539" y="4068211"/>
          <a:ext cx="8496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51984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51984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51984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98465876-CB0B-6D4B-0A89-59AC1BF5B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0739" y="138032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D8AAC93-43C9-316B-1D8E-27A11717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689" y="139638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D61ACC7-298B-4537-4E2D-22E7E2A5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375" y="11272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2ED3D-2E4A-A6DF-75B0-AE286A5887CE}"/>
              </a:ext>
            </a:extLst>
          </p:cNvPr>
          <p:cNvSpPr txBox="1"/>
          <p:nvPr/>
        </p:nvSpPr>
        <p:spPr>
          <a:xfrm>
            <a:off x="7002551" y="1362282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E4A1F-5820-6636-B6CF-4DD390F42B64}"/>
              </a:ext>
            </a:extLst>
          </p:cNvPr>
          <p:cNvSpPr txBox="1"/>
          <p:nvPr/>
        </p:nvSpPr>
        <p:spPr>
          <a:xfrm>
            <a:off x="8012622" y="13779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3C1AA92E-967D-8003-79E7-E45DCFA4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353" y="185084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544EE171-C661-6E79-D4F9-464010DF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096" y="185257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F9863CC-111A-8CCF-74C7-BB44F19CC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628" y="2096495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BED7AC72-99FC-E483-7034-18B1C5C3A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6616" y="2069603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09762187-150B-C49C-CF1D-E905F0B8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013" y="2094595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099F1C0-B720-529E-BC68-333A2C92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30" y="183298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78660D30-424A-3873-2D5F-618708ADE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69" y="2102164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7CE70-21EE-1791-2671-88790BA394F9}"/>
              </a:ext>
            </a:extLst>
          </p:cNvPr>
          <p:cNvSpPr txBox="1"/>
          <p:nvPr/>
        </p:nvSpPr>
        <p:spPr>
          <a:xfrm>
            <a:off x="5976587" y="212810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80BEF-48E3-0EBB-16C6-C8E167FFDFB1}"/>
              </a:ext>
            </a:extLst>
          </p:cNvPr>
          <p:cNvSpPr txBox="1"/>
          <p:nvPr/>
        </p:nvSpPr>
        <p:spPr>
          <a:xfrm>
            <a:off x="6548627" y="22864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0F691-D217-651E-5990-308129195C96}"/>
              </a:ext>
            </a:extLst>
          </p:cNvPr>
          <p:cNvSpPr txBox="1"/>
          <p:nvPr/>
        </p:nvSpPr>
        <p:spPr>
          <a:xfrm>
            <a:off x="7559409" y="228640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E17A-CD0E-816C-EA41-8DFD8F16478D}"/>
              </a:ext>
            </a:extLst>
          </p:cNvPr>
          <p:cNvSpPr txBox="1"/>
          <p:nvPr/>
        </p:nvSpPr>
        <p:spPr>
          <a:xfrm>
            <a:off x="8029121" y="20894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graphicFrame>
        <p:nvGraphicFramePr>
          <p:cNvPr id="33" name="Table 74">
            <a:extLst>
              <a:ext uri="{FF2B5EF4-FFF2-40B4-BE49-F238E27FC236}">
                <a16:creationId xmlns:a16="http://schemas.microsoft.com/office/drawing/2014/main" id="{41F4EA7F-87AA-E6BF-2C2C-DBCCDFE10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29553"/>
              </p:ext>
            </p:extLst>
          </p:nvPr>
        </p:nvGraphicFramePr>
        <p:xfrm>
          <a:off x="6884058" y="258186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37" name="AutoShape 18">
            <a:extLst>
              <a:ext uri="{FF2B5EF4-FFF2-40B4-BE49-F238E27FC236}">
                <a16:creationId xmlns:a16="http://schemas.microsoft.com/office/drawing/2014/main" id="{C9790ED2-69F2-5DF8-7FE9-B222579B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27" y="256019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1BBBD7AC-954A-36FB-D2F6-84C67219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74" y="2560883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0" name="AutoShape 20">
            <a:extLst>
              <a:ext uri="{FF2B5EF4-FFF2-40B4-BE49-F238E27FC236}">
                <a16:creationId xmlns:a16="http://schemas.microsoft.com/office/drawing/2014/main" id="{D501752A-444E-0B94-FCF4-4D1C086F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184" y="255779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1E2339FB-A5EE-F20B-A674-4C8272E3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927" y="255952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2" name="AutoShape 18">
            <a:extLst>
              <a:ext uri="{FF2B5EF4-FFF2-40B4-BE49-F238E27FC236}">
                <a16:creationId xmlns:a16="http://schemas.microsoft.com/office/drawing/2014/main" id="{E0897178-902B-BAF6-E2FF-D9FDCC17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078" y="2558832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B4D6B242-3DD9-6621-2D6F-9F286423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025" y="2559522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094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024684"/>
              </p:ext>
            </p:extLst>
          </p:nvPr>
        </p:nvGraphicFramePr>
        <p:xfrm>
          <a:off x="323850" y="4067397"/>
          <a:ext cx="8496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51984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51984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51984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98465876-CB0B-6D4B-0A89-59AC1BF5B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0739" y="138032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D8AAC93-43C9-316B-1D8E-27A11717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689" y="139638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D61ACC7-298B-4537-4E2D-22E7E2A5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375" y="11272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2ED3D-2E4A-A6DF-75B0-AE286A5887CE}"/>
              </a:ext>
            </a:extLst>
          </p:cNvPr>
          <p:cNvSpPr txBox="1"/>
          <p:nvPr/>
        </p:nvSpPr>
        <p:spPr>
          <a:xfrm>
            <a:off x="7002551" y="1362282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E4A1F-5820-6636-B6CF-4DD390F42B64}"/>
              </a:ext>
            </a:extLst>
          </p:cNvPr>
          <p:cNvSpPr txBox="1"/>
          <p:nvPr/>
        </p:nvSpPr>
        <p:spPr>
          <a:xfrm>
            <a:off x="8012622" y="13779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3C1AA92E-967D-8003-79E7-E45DCFA4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353" y="185084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544EE171-C661-6E79-D4F9-464010DF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096" y="185257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F9863CC-111A-8CCF-74C7-BB44F19CC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628" y="2096495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BED7AC72-99FC-E483-7034-18B1C5C3A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6616" y="2069603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09762187-150B-C49C-CF1D-E905F0B8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013" y="2094595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099F1C0-B720-529E-BC68-333A2C92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30" y="183298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78660D30-424A-3873-2D5F-618708ADE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69" y="2102164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7CE70-21EE-1791-2671-88790BA394F9}"/>
              </a:ext>
            </a:extLst>
          </p:cNvPr>
          <p:cNvSpPr txBox="1"/>
          <p:nvPr/>
        </p:nvSpPr>
        <p:spPr>
          <a:xfrm>
            <a:off x="5976587" y="212810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80BEF-48E3-0EBB-16C6-C8E167FFDFB1}"/>
              </a:ext>
            </a:extLst>
          </p:cNvPr>
          <p:cNvSpPr txBox="1"/>
          <p:nvPr/>
        </p:nvSpPr>
        <p:spPr>
          <a:xfrm>
            <a:off x="6548627" y="22864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0F691-D217-651E-5990-308129195C96}"/>
              </a:ext>
            </a:extLst>
          </p:cNvPr>
          <p:cNvSpPr txBox="1"/>
          <p:nvPr/>
        </p:nvSpPr>
        <p:spPr>
          <a:xfrm>
            <a:off x="7559409" y="228640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E17A-CD0E-816C-EA41-8DFD8F16478D}"/>
              </a:ext>
            </a:extLst>
          </p:cNvPr>
          <p:cNvSpPr txBox="1"/>
          <p:nvPr/>
        </p:nvSpPr>
        <p:spPr>
          <a:xfrm>
            <a:off x="8029121" y="20894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37" name="AutoShape 18">
            <a:extLst>
              <a:ext uri="{FF2B5EF4-FFF2-40B4-BE49-F238E27FC236}">
                <a16:creationId xmlns:a16="http://schemas.microsoft.com/office/drawing/2014/main" id="{C9790ED2-69F2-5DF8-7FE9-B222579B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27" y="256019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1BBBD7AC-954A-36FB-D2F6-84C67219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74" y="2560883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0" name="AutoShape 20">
            <a:extLst>
              <a:ext uri="{FF2B5EF4-FFF2-40B4-BE49-F238E27FC236}">
                <a16:creationId xmlns:a16="http://schemas.microsoft.com/office/drawing/2014/main" id="{D501752A-444E-0B94-FCF4-4D1C086F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184" y="255779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1E2339FB-A5EE-F20B-A674-4C8272E3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927" y="255952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4FFC624-65FF-872A-62BD-328D99F1A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5515" y="2792882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AF8EEB6E-E04A-194C-B43C-832ACC983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465" y="2808948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588E3B41-022F-8809-5575-8B0A3D993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151" y="2539769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C11227-4C8A-1F2E-C7EA-7E37055B7516}"/>
              </a:ext>
            </a:extLst>
          </p:cNvPr>
          <p:cNvSpPr txBox="1"/>
          <p:nvPr/>
        </p:nvSpPr>
        <p:spPr>
          <a:xfrm>
            <a:off x="6131183" y="279527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072EB-6F82-3D66-EC62-F1693686157F}"/>
              </a:ext>
            </a:extLst>
          </p:cNvPr>
          <p:cNvSpPr txBox="1"/>
          <p:nvPr/>
        </p:nvSpPr>
        <p:spPr>
          <a:xfrm>
            <a:off x="7153684" y="277328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38" name="AutoShape 20">
            <a:extLst>
              <a:ext uri="{FF2B5EF4-FFF2-40B4-BE49-F238E27FC236}">
                <a16:creationId xmlns:a16="http://schemas.microsoft.com/office/drawing/2014/main" id="{0A304C96-D038-7D56-4F59-6CF91536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23" y="3235510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4579C62D-EE60-5D9D-C149-AA378A10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166" y="3237233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3" name="AutoShape 18">
            <a:extLst>
              <a:ext uri="{FF2B5EF4-FFF2-40B4-BE49-F238E27FC236}">
                <a16:creationId xmlns:a16="http://schemas.microsoft.com/office/drawing/2014/main" id="{7486292B-6D87-0554-3C0F-00345889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948" y="3233035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750661E7-ED37-9D2A-FFAC-C1B2A043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895" y="323372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33" name="AutoShape 18">
            <a:extLst>
              <a:ext uri="{FF2B5EF4-FFF2-40B4-BE49-F238E27FC236}">
                <a16:creationId xmlns:a16="http://schemas.microsoft.com/office/drawing/2014/main" id="{8D282943-33EB-D180-E896-EC970336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078" y="2558832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1613E26F-63E2-F937-18D3-9200A857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025" y="2559522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8760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Test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3283" y="1629798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6312" y="1613732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503" y="1629799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189" y="1360619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124924" y="160905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704889" y="17925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827414" y="158135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780" y="2067562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727" y="2077819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654" y="2075043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397" y="2076766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98465876-CB0B-6D4B-0A89-59AC1BF5B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2632" y="2329432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D8AAC93-43C9-316B-1D8E-27A11717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582" y="2345498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D61ACC7-298B-4537-4E2D-22E7E2A5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268" y="2076319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2ED3D-2E4A-A6DF-75B0-AE286A5887CE}"/>
              </a:ext>
            </a:extLst>
          </p:cNvPr>
          <p:cNvSpPr txBox="1"/>
          <p:nvPr/>
        </p:nvSpPr>
        <p:spPr>
          <a:xfrm>
            <a:off x="7104444" y="2311391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E4A1F-5820-6636-B6CF-4DD390F42B64}"/>
              </a:ext>
            </a:extLst>
          </p:cNvPr>
          <p:cNvSpPr txBox="1"/>
          <p:nvPr/>
        </p:nvSpPr>
        <p:spPr>
          <a:xfrm>
            <a:off x="8114515" y="232710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3C1AA92E-967D-8003-79E7-E45DCFA4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46" y="2799958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544EE171-C661-6E79-D4F9-464010DF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989" y="2801681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F9863CC-111A-8CCF-74C7-BB44F19CC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3521" y="3045604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BED7AC72-99FC-E483-7034-18B1C5C3A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8509" y="3018712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09762187-150B-C49C-CF1D-E905F0B8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7906" y="3043704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099F1C0-B720-529E-BC68-333A2C92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23" y="278209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78660D30-424A-3873-2D5F-618708ADE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962" y="3051273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7CE70-21EE-1791-2671-88790BA394F9}"/>
              </a:ext>
            </a:extLst>
          </p:cNvPr>
          <p:cNvSpPr txBox="1"/>
          <p:nvPr/>
        </p:nvSpPr>
        <p:spPr>
          <a:xfrm>
            <a:off x="6078480" y="307721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80BEF-48E3-0EBB-16C6-C8E167FFDFB1}"/>
              </a:ext>
            </a:extLst>
          </p:cNvPr>
          <p:cNvSpPr txBox="1"/>
          <p:nvPr/>
        </p:nvSpPr>
        <p:spPr>
          <a:xfrm>
            <a:off x="6650520" y="323551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0F691-D217-651E-5990-308129195C96}"/>
              </a:ext>
            </a:extLst>
          </p:cNvPr>
          <p:cNvSpPr txBox="1"/>
          <p:nvPr/>
        </p:nvSpPr>
        <p:spPr>
          <a:xfrm>
            <a:off x="7661302" y="3235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E17A-CD0E-816C-EA41-8DFD8F16478D}"/>
              </a:ext>
            </a:extLst>
          </p:cNvPr>
          <p:cNvSpPr txBox="1"/>
          <p:nvPr/>
        </p:nvSpPr>
        <p:spPr>
          <a:xfrm>
            <a:off x="8131014" y="303859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37" name="AutoShape 18">
            <a:extLst>
              <a:ext uri="{FF2B5EF4-FFF2-40B4-BE49-F238E27FC236}">
                <a16:creationId xmlns:a16="http://schemas.microsoft.com/office/drawing/2014/main" id="{C9790ED2-69F2-5DF8-7FE9-B222579B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20" y="3509302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1BBBD7AC-954A-36FB-D2F6-84C67219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067" y="3509992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0" name="AutoShape 20">
            <a:extLst>
              <a:ext uri="{FF2B5EF4-FFF2-40B4-BE49-F238E27FC236}">
                <a16:creationId xmlns:a16="http://schemas.microsoft.com/office/drawing/2014/main" id="{D501752A-444E-0B94-FCF4-4D1C086F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077" y="3506908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1E2339FB-A5EE-F20B-A674-4C8272E3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820" y="3508631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4FFC624-65FF-872A-62BD-328D99F1A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408" y="3741991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AF8EEB6E-E04A-194C-B43C-832ACC983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358" y="3758057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588E3B41-022F-8809-5575-8B0A3D993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044" y="348887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C11227-4C8A-1F2E-C7EA-7E37055B7516}"/>
              </a:ext>
            </a:extLst>
          </p:cNvPr>
          <p:cNvSpPr txBox="1"/>
          <p:nvPr/>
        </p:nvSpPr>
        <p:spPr>
          <a:xfrm>
            <a:off x="6233076" y="374438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072EB-6F82-3D66-EC62-F1693686157F}"/>
              </a:ext>
            </a:extLst>
          </p:cNvPr>
          <p:cNvSpPr txBox="1"/>
          <p:nvPr/>
        </p:nvSpPr>
        <p:spPr>
          <a:xfrm>
            <a:off x="7255577" y="372239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38" name="AutoShape 20">
            <a:extLst>
              <a:ext uri="{FF2B5EF4-FFF2-40B4-BE49-F238E27FC236}">
                <a16:creationId xmlns:a16="http://schemas.microsoft.com/office/drawing/2014/main" id="{0A304C96-D038-7D56-4F59-6CF91536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316" y="418461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4579C62D-EE60-5D9D-C149-AA378A10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059" y="418634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3" name="AutoShape 18">
            <a:extLst>
              <a:ext uri="{FF2B5EF4-FFF2-40B4-BE49-F238E27FC236}">
                <a16:creationId xmlns:a16="http://schemas.microsoft.com/office/drawing/2014/main" id="{7486292B-6D87-0554-3C0F-00345889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841" y="4182144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750661E7-ED37-9D2A-FFAC-C1B2A043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788" y="4182834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33" name="AutoShape 18">
            <a:extLst>
              <a:ext uri="{FF2B5EF4-FFF2-40B4-BE49-F238E27FC236}">
                <a16:creationId xmlns:a16="http://schemas.microsoft.com/office/drawing/2014/main" id="{8D282943-33EB-D180-E896-EC970336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971" y="3507941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1613E26F-63E2-F937-18D3-9200A857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918" y="3508631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D539E11E-90C4-2EFC-CD54-0B95C6C27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77945"/>
              </p:ext>
            </p:extLst>
          </p:nvPr>
        </p:nvGraphicFramePr>
        <p:xfrm>
          <a:off x="2123728" y="330131"/>
          <a:ext cx="676110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67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810837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9FD967B4-035F-6EC0-7802-FE98ABF24C2A}"/>
              </a:ext>
            </a:extLst>
          </p:cNvPr>
          <p:cNvSpPr/>
          <p:nvPr/>
        </p:nvSpPr>
        <p:spPr>
          <a:xfrm>
            <a:off x="4139952" y="330131"/>
            <a:ext cx="576064" cy="54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85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2AD0-D69F-434B-7185-AD83ABFD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to do with time?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CCAA-A903-DBFB-1309-E68E10FC5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080000"/>
            <a:ext cx="8482872" cy="411630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Estimates: {2,3,5,6,10,15,20,40,50,70,90}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2BDB1641-C5D4-34E0-7DC5-7E881A6988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1222" y="2755887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F1C69CCC-0D93-9D6A-EC47-E56C4685D7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4911" y="2739821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6CBC4F7E-9F53-3DC6-600B-7CC450290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003" y="2755888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C3C427F2-4FA9-8A7A-A978-B6F88D2A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379" y="2486708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Estimate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5B7B3-9329-AD65-630D-A8CDB65D10AD}"/>
              </a:ext>
            </a:extLst>
          </p:cNvPr>
          <p:cNvSpPr txBox="1"/>
          <p:nvPr/>
        </p:nvSpPr>
        <p:spPr>
          <a:xfrm>
            <a:off x="7097781" y="3160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30-60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4375A-301D-F848-E258-46F09556A42A}"/>
              </a:ext>
            </a:extLst>
          </p:cNvPr>
          <p:cNvSpPr txBox="1"/>
          <p:nvPr/>
        </p:nvSpPr>
        <p:spPr>
          <a:xfrm>
            <a:off x="5759152" y="317478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0-10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6C57B-0C0D-EE57-FEB8-B3C66C4941CB}"/>
              </a:ext>
            </a:extLst>
          </p:cNvPr>
          <p:cNvSpPr txBox="1"/>
          <p:nvPr/>
        </p:nvSpPr>
        <p:spPr>
          <a:xfrm>
            <a:off x="6420461" y="316592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10-30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E4EB69CB-D710-C55B-D945-775302831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247" y="2726517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E3705-3887-FF93-FA0D-42E509457312}"/>
              </a:ext>
            </a:extLst>
          </p:cNvPr>
          <p:cNvSpPr txBox="1"/>
          <p:nvPr/>
        </p:nvSpPr>
        <p:spPr>
          <a:xfrm>
            <a:off x="7887066" y="317478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&gt;60</a:t>
            </a: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C51CAB96-144A-2F7D-9A1F-BF5ADA5FF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584" y="1905990"/>
            <a:ext cx="1698548" cy="48564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967DC6C4-9B67-78A3-C90A-2B8266DD3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00" y="1889924"/>
            <a:ext cx="2210350" cy="50170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2DF6933E-4972-1E6B-FA74-A8E39159F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352" y="1905991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855BB9A-4672-3C1B-0390-0F879399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636811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Estimate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178F39-2D4A-7E76-F50A-868D9D4A9BA5}"/>
              </a:ext>
            </a:extLst>
          </p:cNvPr>
          <p:cNvSpPr txBox="1"/>
          <p:nvPr/>
        </p:nvSpPr>
        <p:spPr>
          <a:xfrm>
            <a:off x="1035209" y="2418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C76366-6270-D2A8-3FD8-54C4F934967B}"/>
              </a:ext>
            </a:extLst>
          </p:cNvPr>
          <p:cNvSpPr txBox="1"/>
          <p:nvPr/>
        </p:nvSpPr>
        <p:spPr>
          <a:xfrm>
            <a:off x="251520" y="2440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A612-E14C-7645-798F-19BA0953C376}"/>
              </a:ext>
            </a:extLst>
          </p:cNvPr>
          <p:cNvSpPr txBox="1"/>
          <p:nvPr/>
        </p:nvSpPr>
        <p:spPr>
          <a:xfrm>
            <a:off x="685558" y="24293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F65DAA7C-6FEC-05F5-B2C7-4CAA5424C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5616" y="1876620"/>
            <a:ext cx="1424980" cy="53362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4E080B-049B-BAA6-4573-AEAB817233A2}"/>
              </a:ext>
            </a:extLst>
          </p:cNvPr>
          <p:cNvSpPr txBox="1"/>
          <p:nvPr/>
        </p:nvSpPr>
        <p:spPr>
          <a:xfrm>
            <a:off x="1360109" y="24282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3D39F982-7ADC-59BF-5F5C-52A2B3F56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1860" y="1905991"/>
            <a:ext cx="1028472" cy="48564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A8E5B3FC-0BBC-1FB0-6353-B454A3801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696" y="1898421"/>
            <a:ext cx="674636" cy="50170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AADC3-ACAE-1799-E1CC-454EB05CD31F}"/>
              </a:ext>
            </a:extLst>
          </p:cNvPr>
          <p:cNvSpPr txBox="1"/>
          <p:nvPr/>
        </p:nvSpPr>
        <p:spPr>
          <a:xfrm>
            <a:off x="1674561" y="24320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72DD5F-66EA-FECB-E01B-6F92F68BF326}"/>
              </a:ext>
            </a:extLst>
          </p:cNvPr>
          <p:cNvSpPr txBox="1"/>
          <p:nvPr/>
        </p:nvSpPr>
        <p:spPr>
          <a:xfrm>
            <a:off x="2468622" y="24001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5EA6D-3769-9F24-E2AE-DFB454AEAF0E}"/>
              </a:ext>
            </a:extLst>
          </p:cNvPr>
          <p:cNvSpPr txBox="1"/>
          <p:nvPr/>
        </p:nvSpPr>
        <p:spPr>
          <a:xfrm>
            <a:off x="3355175" y="24293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2F8C4F4-415C-0FDB-4781-4018AADE62E3}"/>
              </a:ext>
            </a:extLst>
          </p:cNvPr>
          <p:cNvSpPr txBox="1">
            <a:spLocks/>
          </p:cNvSpPr>
          <p:nvPr/>
        </p:nvSpPr>
        <p:spPr bwMode="auto">
          <a:xfrm>
            <a:off x="318069" y="2937545"/>
            <a:ext cx="4084361" cy="41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sv-SE" sz="22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2000" kern="1200" baseline="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sv-SE" sz="18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16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1600" kern="1200" dirty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sv-SE" dirty="0"/>
              <a:t>Divide the range into buckets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88DD29A1-4C9C-7A79-34E1-C6D90376EF5B}"/>
              </a:ext>
            </a:extLst>
          </p:cNvPr>
          <p:cNvSpPr txBox="1">
            <a:spLocks/>
          </p:cNvSpPr>
          <p:nvPr/>
        </p:nvSpPr>
        <p:spPr bwMode="auto">
          <a:xfrm>
            <a:off x="295806" y="3345478"/>
            <a:ext cx="3988162" cy="41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sv-SE" sz="22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2000" kern="1200" baseline="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sv-SE" sz="18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16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1600" kern="1200" dirty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sv-SE" dirty="0"/>
              <a:t>[0-10], [10-30], [30-60], [&gt;60]</a:t>
            </a:r>
          </a:p>
        </p:txBody>
      </p:sp>
    </p:spTree>
    <p:extLst>
      <p:ext uri="{BB962C8B-B14F-4D97-AF65-F5344CB8AC3E}">
        <p14:creationId xmlns:p14="http://schemas.microsoft.com/office/powerpoint/2010/main" val="20270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5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8" grpId="0" animBg="1"/>
      <p:bldP spid="29" grpId="0"/>
      <p:bldP spid="31" grpId="0" animBg="1"/>
      <p:bldP spid="32" grpId="0" animBg="1"/>
      <p:bldP spid="33" grpId="0"/>
      <p:bldP spid="34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564169"/>
              </p:ext>
            </p:extLst>
          </p:nvPr>
        </p:nvGraphicFramePr>
        <p:xfrm>
          <a:off x="294039" y="1347614"/>
          <a:ext cx="855592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92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4862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4862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9357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72935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90366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3174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9125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073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40506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1903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5165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80408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83278"/>
                  </a:ext>
                </a:extLst>
              </a:tr>
              <a:tr h="272940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C8D9EB-4453-BA72-A1FD-6929BE9B490B}"/>
              </a:ext>
            </a:extLst>
          </p:cNvPr>
          <p:cNvCxnSpPr/>
          <p:nvPr/>
        </p:nvCxnSpPr>
        <p:spPr>
          <a:xfrm>
            <a:off x="3059832" y="1419622"/>
            <a:ext cx="0" cy="3384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2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04B-F08A-358B-B012-C6CEB7FC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2D3D1D38-AB5B-F097-2A2C-7CA31E47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4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FCF43A8-E4C7-3A6F-8512-A27BF5CC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914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1949F70-CD7D-96A8-67F0-3C0B8DB6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2D3F4864-A9A7-5E80-09C5-87C1CEF9D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226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99C96279-FFC0-66BD-AAD6-D2E1B3D9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176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DE887D21-4245-5F3E-9073-B667E769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862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Bar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97D0A700-9129-61C2-3378-B32B030C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153628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72E50C4-8A17-930A-D3C3-68DE9EED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155235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D71544D-1C25-629D-A22E-5053BD46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738" y="128317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C61F3DF-9294-7B4D-48FA-8EADE1B9F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180" y="3174547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9C130539-1E49-3C54-724B-09682A93C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09" y="3158481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AFF7802F-FD1E-5C9A-2B71-35C0AA869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8400" y="3174548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15AD0ABA-F066-0327-5FC9-90B91C9F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86" y="290536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FB838E9A-5681-7170-CE12-0CDD9AEFF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900" y="316153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4946157-120A-990B-0430-50407CDB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850" y="317759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4772E58-0814-4982-2BEA-BC69421D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36" y="290842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EC127B0B-B732-D5A8-A412-F21AE2FC8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3149984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F3A223B-E092-70DC-8629-6FB7497A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3166050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DAC3B64B-BFD7-90F5-A910-EC677541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350" y="2896871"/>
            <a:ext cx="838753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 err="1">
                <a:solidFill>
                  <a:srgbClr val="2D1993"/>
                </a:solidFill>
                <a:latin typeface="Arial" panose="020B0604020202020204" pitchFamily="34" charset="0"/>
              </a:rPr>
              <a:t>Reserv</a:t>
            </a: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3B77AC9-63CC-2642-7E4B-4ED408150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9943" y="3184908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BF6220E1-775F-429A-6166-0A22D6656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4931" y="3158016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1AE7B44-6BF3-56D4-44A2-0525C8DC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28" y="3183008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D6B9032-74B4-CB65-E2D5-00D72E7D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45" y="292139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FA00F-C603-35D4-B2F7-D6FE3798DC27}"/>
              </a:ext>
            </a:extLst>
          </p:cNvPr>
          <p:cNvSpPr txBox="1"/>
          <p:nvPr/>
        </p:nvSpPr>
        <p:spPr>
          <a:xfrm>
            <a:off x="658960" y="154150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7FE0B-5290-8355-E550-8EEF302B3FA0}"/>
              </a:ext>
            </a:extLst>
          </p:cNvPr>
          <p:cNvSpPr txBox="1"/>
          <p:nvPr/>
        </p:nvSpPr>
        <p:spPr>
          <a:xfrm>
            <a:off x="2534116" y="15447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ECD7-DB18-2160-E6FB-99DF75528939}"/>
              </a:ext>
            </a:extLst>
          </p:cNvPr>
          <p:cNvSpPr txBox="1"/>
          <p:nvPr/>
        </p:nvSpPr>
        <p:spPr>
          <a:xfrm>
            <a:off x="4228770" y="153868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AA1F85-DD09-C3B5-9DC1-D0A62E42123A}"/>
              </a:ext>
            </a:extLst>
          </p:cNvPr>
          <p:cNvSpPr txBox="1"/>
          <p:nvPr/>
        </p:nvSpPr>
        <p:spPr>
          <a:xfrm>
            <a:off x="2554128" y="316697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6F039-8455-15B1-7670-DAC56ADCA999}"/>
              </a:ext>
            </a:extLst>
          </p:cNvPr>
          <p:cNvSpPr txBox="1"/>
          <p:nvPr/>
        </p:nvSpPr>
        <p:spPr>
          <a:xfrm>
            <a:off x="4376509" y="316605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079CA5B1-D10F-0B59-E7DC-66DFBC3C5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384" y="3190577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A8F2-ACB0-2867-EBE9-7E9032F1BB66}"/>
              </a:ext>
            </a:extLst>
          </p:cNvPr>
          <p:cNvSpPr txBox="1"/>
          <p:nvPr/>
        </p:nvSpPr>
        <p:spPr>
          <a:xfrm>
            <a:off x="6254902" y="321651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07364D-88A3-D030-F4CD-4F7947377659}"/>
              </a:ext>
            </a:extLst>
          </p:cNvPr>
          <p:cNvSpPr txBox="1"/>
          <p:nvPr/>
        </p:nvSpPr>
        <p:spPr>
          <a:xfrm>
            <a:off x="6826942" y="3374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CCBAA-450B-7B01-08FF-0C66F6E61634}"/>
              </a:ext>
            </a:extLst>
          </p:cNvPr>
          <p:cNvSpPr txBox="1"/>
          <p:nvPr/>
        </p:nvSpPr>
        <p:spPr>
          <a:xfrm>
            <a:off x="7837724" y="33748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A1BF0-3B7C-3A97-D8E6-B875CEB4DD1E}"/>
              </a:ext>
            </a:extLst>
          </p:cNvPr>
          <p:cNvSpPr txBox="1"/>
          <p:nvPr/>
        </p:nvSpPr>
        <p:spPr>
          <a:xfrm>
            <a:off x="7949491" y="30912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F9B10-4748-C125-A873-CEFCC8E43FBE}"/>
              </a:ext>
            </a:extLst>
          </p:cNvPr>
          <p:cNvSpPr txBox="1"/>
          <p:nvPr/>
        </p:nvSpPr>
        <p:spPr>
          <a:xfrm>
            <a:off x="5251271" y="151669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5C50A9-68E4-5C70-BA2F-07A3C736C5C2}"/>
              </a:ext>
            </a:extLst>
          </p:cNvPr>
          <p:cNvSpPr txBox="1"/>
          <p:nvPr/>
        </p:nvSpPr>
        <p:spPr>
          <a:xfrm>
            <a:off x="1333950" y="333771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3707BD-E2D2-15DD-BDD0-46E7ADC1E617}"/>
              </a:ext>
            </a:extLst>
          </p:cNvPr>
          <p:cNvSpPr txBox="1"/>
          <p:nvPr/>
        </p:nvSpPr>
        <p:spPr>
          <a:xfrm>
            <a:off x="287453" y="326847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38938-90B6-24A2-9961-DD53DE415C92}"/>
              </a:ext>
            </a:extLst>
          </p:cNvPr>
          <p:cNvSpPr txBox="1"/>
          <p:nvPr/>
        </p:nvSpPr>
        <p:spPr>
          <a:xfrm>
            <a:off x="1703526" y="311988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53007-0F7E-1432-5B0D-FF6284F709D9}"/>
              </a:ext>
            </a:extLst>
          </p:cNvPr>
          <p:cNvSpPr txBox="1"/>
          <p:nvPr/>
        </p:nvSpPr>
        <p:spPr>
          <a:xfrm>
            <a:off x="1596867" y="15574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6A8277-DA3A-F5DD-6815-2C37FC9AF308}"/>
              </a:ext>
            </a:extLst>
          </p:cNvPr>
          <p:cNvSpPr txBox="1"/>
          <p:nvPr/>
        </p:nvSpPr>
        <p:spPr>
          <a:xfrm>
            <a:off x="3468175" y="15415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1741E-5F8D-0321-9C2F-E10BADA700D8}"/>
              </a:ext>
            </a:extLst>
          </p:cNvPr>
          <p:cNvSpPr txBox="1"/>
          <p:nvPr/>
        </p:nvSpPr>
        <p:spPr>
          <a:xfrm>
            <a:off x="3590624" y="3184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D15CA-A922-3117-2F7A-30C8208F3A7B}"/>
              </a:ext>
            </a:extLst>
          </p:cNvPr>
          <p:cNvSpPr txBox="1"/>
          <p:nvPr/>
        </p:nvSpPr>
        <p:spPr>
          <a:xfrm>
            <a:off x="5448458" y="31510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25B3565B-54C1-0AD9-4A2C-6F8ECA0205EC}"/>
              </a:ext>
            </a:extLst>
          </p:cNvPr>
          <p:cNvGraphicFramePr>
            <a:graphicFrameLocks noGrp="1"/>
          </p:cNvGraphicFramePr>
          <p:nvPr/>
        </p:nvGraphicFramePr>
        <p:xfrm>
          <a:off x="5545390" y="300146"/>
          <a:ext cx="3287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27">
                  <a:extLst>
                    <a:ext uri="{9D8B030D-6E8A-4147-A177-3AD203B41FA5}">
                      <a16:colId xmlns:a16="http://schemas.microsoft.com/office/drawing/2014/main" val="252433217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59664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5899744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461119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21858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155178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75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Don’t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1162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02226AE6-E9B6-E687-2804-EAEAAA8B54D9}"/>
              </a:ext>
            </a:extLst>
          </p:cNvPr>
          <p:cNvGraphicFramePr>
            <a:graphicFrameLocks noGrp="1"/>
          </p:cNvGraphicFramePr>
          <p:nvPr/>
        </p:nvGraphicFramePr>
        <p:xfrm>
          <a:off x="733281" y="201455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1EE648-040E-A6EF-A937-274BB7140CAD}"/>
              </a:ext>
            </a:extLst>
          </p:cNvPr>
          <p:cNvGraphicFramePr>
            <a:graphicFrameLocks noGrp="1"/>
          </p:cNvGraphicFramePr>
          <p:nvPr/>
        </p:nvGraphicFramePr>
        <p:xfrm>
          <a:off x="1682025" y="199755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6" name="Table 74">
            <a:extLst>
              <a:ext uri="{FF2B5EF4-FFF2-40B4-BE49-F238E27FC236}">
                <a16:creationId xmlns:a16="http://schemas.microsoft.com/office/drawing/2014/main" id="{27F21D03-0F5B-4092-FC32-4D2EE09CB5DD}"/>
              </a:ext>
            </a:extLst>
          </p:cNvPr>
          <p:cNvGraphicFramePr>
            <a:graphicFrameLocks noGrp="1"/>
          </p:cNvGraphicFramePr>
          <p:nvPr/>
        </p:nvGraphicFramePr>
        <p:xfrm>
          <a:off x="2610800" y="200781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7" name="Table 74">
            <a:extLst>
              <a:ext uri="{FF2B5EF4-FFF2-40B4-BE49-F238E27FC236}">
                <a16:creationId xmlns:a16="http://schemas.microsoft.com/office/drawing/2014/main" id="{BD14298F-F324-439B-EEBF-A97CE65A15D3}"/>
              </a:ext>
            </a:extLst>
          </p:cNvPr>
          <p:cNvGraphicFramePr>
            <a:graphicFrameLocks noGrp="1"/>
          </p:cNvGraphicFramePr>
          <p:nvPr/>
        </p:nvGraphicFramePr>
        <p:xfrm>
          <a:off x="3601335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8" name="Table 74">
            <a:extLst>
              <a:ext uri="{FF2B5EF4-FFF2-40B4-BE49-F238E27FC236}">
                <a16:creationId xmlns:a16="http://schemas.microsoft.com/office/drawing/2014/main" id="{70C6F931-683F-408E-A2CC-D8CB8FB08FBA}"/>
              </a:ext>
            </a:extLst>
          </p:cNvPr>
          <p:cNvGraphicFramePr>
            <a:graphicFrameLocks noGrp="1"/>
          </p:cNvGraphicFramePr>
          <p:nvPr/>
        </p:nvGraphicFramePr>
        <p:xfrm>
          <a:off x="4462734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9" name="Table 74">
            <a:extLst>
              <a:ext uri="{FF2B5EF4-FFF2-40B4-BE49-F238E27FC236}">
                <a16:creationId xmlns:a16="http://schemas.microsoft.com/office/drawing/2014/main" id="{35498A95-AF5F-F1A3-359D-7D1660350664}"/>
              </a:ext>
            </a:extLst>
          </p:cNvPr>
          <p:cNvGraphicFramePr>
            <a:graphicFrameLocks noGrp="1"/>
          </p:cNvGraphicFramePr>
          <p:nvPr/>
        </p:nvGraphicFramePr>
        <p:xfrm>
          <a:off x="5446999" y="200453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2" name="Table 74">
            <a:extLst>
              <a:ext uri="{FF2B5EF4-FFF2-40B4-BE49-F238E27FC236}">
                <a16:creationId xmlns:a16="http://schemas.microsoft.com/office/drawing/2014/main" id="{0BC48B26-86A1-4E7A-F290-765072B9352C}"/>
              </a:ext>
            </a:extLst>
          </p:cNvPr>
          <p:cNvGraphicFramePr>
            <a:graphicFrameLocks noGrp="1"/>
          </p:cNvGraphicFramePr>
          <p:nvPr/>
        </p:nvGraphicFramePr>
        <p:xfrm>
          <a:off x="579272" y="3652276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3" name="Table 74">
            <a:extLst>
              <a:ext uri="{FF2B5EF4-FFF2-40B4-BE49-F238E27FC236}">
                <a16:creationId xmlns:a16="http://schemas.microsoft.com/office/drawing/2014/main" id="{BA2289F4-553F-2073-242E-6CA396D4779A}"/>
              </a:ext>
            </a:extLst>
          </p:cNvPr>
          <p:cNvGraphicFramePr>
            <a:graphicFrameLocks noGrp="1"/>
          </p:cNvGraphicFramePr>
          <p:nvPr/>
        </p:nvGraphicFramePr>
        <p:xfrm>
          <a:off x="1213740" y="364774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4" name="Table 74">
            <a:extLst>
              <a:ext uri="{FF2B5EF4-FFF2-40B4-BE49-F238E27FC236}">
                <a16:creationId xmlns:a16="http://schemas.microsoft.com/office/drawing/2014/main" id="{805429C8-8C5B-CE72-77A0-B78F47A6E2C7}"/>
              </a:ext>
            </a:extLst>
          </p:cNvPr>
          <p:cNvGraphicFramePr>
            <a:graphicFrameLocks noGrp="1"/>
          </p:cNvGraphicFramePr>
          <p:nvPr/>
        </p:nvGraphicFramePr>
        <p:xfrm>
          <a:off x="1913726" y="364507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5" name="Table 74">
            <a:extLst>
              <a:ext uri="{FF2B5EF4-FFF2-40B4-BE49-F238E27FC236}">
                <a16:creationId xmlns:a16="http://schemas.microsoft.com/office/drawing/2014/main" id="{268405EE-2966-C76C-6B23-5EAE18A31932}"/>
              </a:ext>
            </a:extLst>
          </p:cNvPr>
          <p:cNvGraphicFramePr>
            <a:graphicFrameLocks noGrp="1"/>
          </p:cNvGraphicFramePr>
          <p:nvPr/>
        </p:nvGraphicFramePr>
        <p:xfrm>
          <a:off x="2672726" y="365238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6" name="Table 74">
            <a:extLst>
              <a:ext uri="{FF2B5EF4-FFF2-40B4-BE49-F238E27FC236}">
                <a16:creationId xmlns:a16="http://schemas.microsoft.com/office/drawing/2014/main" id="{24F6FAEC-A892-CD70-9EA3-81F7055BF178}"/>
              </a:ext>
            </a:extLst>
          </p:cNvPr>
          <p:cNvGraphicFramePr>
            <a:graphicFrameLocks noGrp="1"/>
          </p:cNvGraphicFramePr>
          <p:nvPr/>
        </p:nvGraphicFramePr>
        <p:xfrm>
          <a:off x="3553703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7" name="Table 74">
            <a:extLst>
              <a:ext uri="{FF2B5EF4-FFF2-40B4-BE49-F238E27FC236}">
                <a16:creationId xmlns:a16="http://schemas.microsoft.com/office/drawing/2014/main" id="{31422EA4-9C8E-39CA-DBF0-8C0CFF77DDB4}"/>
              </a:ext>
            </a:extLst>
          </p:cNvPr>
          <p:cNvGraphicFramePr>
            <a:graphicFrameLocks noGrp="1"/>
          </p:cNvGraphicFramePr>
          <p:nvPr/>
        </p:nvGraphicFramePr>
        <p:xfrm>
          <a:off x="4454064" y="364507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8" name="Table 74">
            <a:extLst>
              <a:ext uri="{FF2B5EF4-FFF2-40B4-BE49-F238E27FC236}">
                <a16:creationId xmlns:a16="http://schemas.microsoft.com/office/drawing/2014/main" id="{3D96A6E6-30E0-644F-4180-7304899F0BA5}"/>
              </a:ext>
            </a:extLst>
          </p:cNvPr>
          <p:cNvGraphicFramePr>
            <a:graphicFrameLocks noGrp="1"/>
          </p:cNvGraphicFramePr>
          <p:nvPr/>
        </p:nvGraphicFramePr>
        <p:xfrm>
          <a:off x="5411567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9" name="Table 74">
            <a:extLst>
              <a:ext uri="{FF2B5EF4-FFF2-40B4-BE49-F238E27FC236}">
                <a16:creationId xmlns:a16="http://schemas.microsoft.com/office/drawing/2014/main" id="{45C7D730-82CB-DF67-4FC6-DF7B1BEBCE93}"/>
              </a:ext>
            </a:extLst>
          </p:cNvPr>
          <p:cNvGraphicFramePr>
            <a:graphicFrameLocks noGrp="1"/>
          </p:cNvGraphicFramePr>
          <p:nvPr/>
        </p:nvGraphicFramePr>
        <p:xfrm>
          <a:off x="6285890" y="369516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0" name="Table 74">
            <a:extLst>
              <a:ext uri="{FF2B5EF4-FFF2-40B4-BE49-F238E27FC236}">
                <a16:creationId xmlns:a16="http://schemas.microsoft.com/office/drawing/2014/main" id="{543C4A8B-E4F5-DF95-13A1-9255A4A90C59}"/>
              </a:ext>
            </a:extLst>
          </p:cNvPr>
          <p:cNvGraphicFramePr>
            <a:graphicFrameLocks noGrp="1"/>
          </p:cNvGraphicFramePr>
          <p:nvPr/>
        </p:nvGraphicFramePr>
        <p:xfrm>
          <a:off x="7162373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1" name="Table 74">
            <a:extLst>
              <a:ext uri="{FF2B5EF4-FFF2-40B4-BE49-F238E27FC236}">
                <a16:creationId xmlns:a16="http://schemas.microsoft.com/office/drawing/2014/main" id="{FC633C37-6440-1EF0-E453-32AB7CC80E71}"/>
              </a:ext>
            </a:extLst>
          </p:cNvPr>
          <p:cNvGraphicFramePr>
            <a:graphicFrameLocks noGrp="1"/>
          </p:cNvGraphicFramePr>
          <p:nvPr/>
        </p:nvGraphicFramePr>
        <p:xfrm>
          <a:off x="7736108" y="367663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2" name="Table 74">
            <a:extLst>
              <a:ext uri="{FF2B5EF4-FFF2-40B4-BE49-F238E27FC236}">
                <a16:creationId xmlns:a16="http://schemas.microsoft.com/office/drawing/2014/main" id="{5DD4602B-A665-A2AC-AD3C-CC6BE258C2DF}"/>
              </a:ext>
            </a:extLst>
          </p:cNvPr>
          <p:cNvGraphicFramePr>
            <a:graphicFrameLocks noGrp="1"/>
          </p:cNvGraphicFramePr>
          <p:nvPr/>
        </p:nvGraphicFramePr>
        <p:xfrm>
          <a:off x="8601701" y="364233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477F891-E8FC-AFD7-6812-F073A7433F40}"/>
              </a:ext>
            </a:extLst>
          </p:cNvPr>
          <p:cNvSpPr/>
          <p:nvPr/>
        </p:nvSpPr>
        <p:spPr>
          <a:xfrm>
            <a:off x="287453" y="2714153"/>
            <a:ext cx="2208349" cy="19188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F89242E3-B0ED-0221-7FA4-E3DDBAF40E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7745" y="1539179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E13A75FC-E8F8-6445-FD9A-0ADFA0DF8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434" y="1523113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69619DE4-74E7-5460-2D79-F7C7C4554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2526" y="1539180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36CB6490-FC0A-61C3-5F30-EC2DFCBD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902" y="1270000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Estimate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971E7-A6F2-3EA2-06E7-266894588502}"/>
              </a:ext>
            </a:extLst>
          </p:cNvPr>
          <p:cNvSpPr txBox="1"/>
          <p:nvPr/>
        </p:nvSpPr>
        <p:spPr>
          <a:xfrm>
            <a:off x="7781227" y="17618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30-60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F8ADE-8D2B-CF3B-F517-FFC43CFA8D96}"/>
              </a:ext>
            </a:extLst>
          </p:cNvPr>
          <p:cNvSpPr txBox="1"/>
          <p:nvPr/>
        </p:nvSpPr>
        <p:spPr>
          <a:xfrm>
            <a:off x="6326649" y="160893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0-10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AB80C-894F-A6E6-4B9B-AFD9DC7E0CD1}"/>
              </a:ext>
            </a:extLst>
          </p:cNvPr>
          <p:cNvSpPr txBox="1"/>
          <p:nvPr/>
        </p:nvSpPr>
        <p:spPr>
          <a:xfrm>
            <a:off x="6612548" y="176761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10-30</a:t>
            </a:r>
          </a:p>
        </p:txBody>
      </p:sp>
      <p:graphicFrame>
        <p:nvGraphicFramePr>
          <p:cNvPr id="13" name="Table 74">
            <a:extLst>
              <a:ext uri="{FF2B5EF4-FFF2-40B4-BE49-F238E27FC236}">
                <a16:creationId xmlns:a16="http://schemas.microsoft.com/office/drawing/2014/main" id="{22033975-75B0-02A4-D7AE-5FFCCFFA7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73865"/>
              </p:ext>
            </p:extLst>
          </p:nvPr>
        </p:nvGraphicFramePr>
        <p:xfrm>
          <a:off x="6241944" y="199605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14" name="Table 74">
            <a:extLst>
              <a:ext uri="{FF2B5EF4-FFF2-40B4-BE49-F238E27FC236}">
                <a16:creationId xmlns:a16="http://schemas.microsoft.com/office/drawing/2014/main" id="{9CE8D0F4-427F-65CC-C860-5FAADAE1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5394"/>
              </p:ext>
            </p:extLst>
          </p:nvPr>
        </p:nvGraphicFramePr>
        <p:xfrm>
          <a:off x="7105978" y="200791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15" name="Table 74">
            <a:extLst>
              <a:ext uri="{FF2B5EF4-FFF2-40B4-BE49-F238E27FC236}">
                <a16:creationId xmlns:a16="http://schemas.microsoft.com/office/drawing/2014/main" id="{1D07B74D-7A33-D26D-CF4F-94183BDD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58268"/>
              </p:ext>
            </p:extLst>
          </p:nvPr>
        </p:nvGraphicFramePr>
        <p:xfrm>
          <a:off x="7693154" y="200791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17" name="Line 10">
            <a:extLst>
              <a:ext uri="{FF2B5EF4-FFF2-40B4-BE49-F238E27FC236}">
                <a16:creationId xmlns:a16="http://schemas.microsoft.com/office/drawing/2014/main" id="{F0A30161-8F30-F505-A238-F1A74EC6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8770" y="1509809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DA879-AE10-4ED9-A267-BD9A2C1848A4}"/>
              </a:ext>
            </a:extLst>
          </p:cNvPr>
          <p:cNvSpPr txBox="1"/>
          <p:nvPr/>
        </p:nvSpPr>
        <p:spPr>
          <a:xfrm>
            <a:off x="8031738" y="158918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&gt;60</a:t>
            </a:r>
          </a:p>
        </p:txBody>
      </p:sp>
      <p:graphicFrame>
        <p:nvGraphicFramePr>
          <p:cNvPr id="19" name="Table 74">
            <a:extLst>
              <a:ext uri="{FF2B5EF4-FFF2-40B4-BE49-F238E27FC236}">
                <a16:creationId xmlns:a16="http://schemas.microsoft.com/office/drawing/2014/main" id="{778DE1FE-BCA2-254F-D3FA-154ED8D5E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09875"/>
              </p:ext>
            </p:extLst>
          </p:nvPr>
        </p:nvGraphicFramePr>
        <p:xfrm>
          <a:off x="8551262" y="200791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9742692"/>
              </p:ext>
            </p:extLst>
          </p:nvPr>
        </p:nvGraphicFramePr>
        <p:xfrm>
          <a:off x="339840" y="2931790"/>
          <a:ext cx="8496300" cy="195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  <a:tr h="311086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graphicFrame>
        <p:nvGraphicFramePr>
          <p:cNvPr id="12" name="Table 74">
            <a:extLst>
              <a:ext uri="{FF2B5EF4-FFF2-40B4-BE49-F238E27FC236}">
                <a16:creationId xmlns:a16="http://schemas.microsoft.com/office/drawing/2014/main" id="{9F40ED47-5F47-4B6D-5FB8-67F6A33B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6372"/>
              </p:ext>
            </p:extLst>
          </p:nvPr>
        </p:nvGraphicFramePr>
        <p:xfrm>
          <a:off x="7471022" y="1146136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8515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04B-F08A-358B-B012-C6CEB7FC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2D3D1D38-AB5B-F097-2A2C-7CA31E47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4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FCF43A8-E4C7-3A6F-8512-A27BF5CC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914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1949F70-CD7D-96A8-67F0-3C0B8DB6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2D3F4864-A9A7-5E80-09C5-87C1CEF9D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226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99C96279-FFC0-66BD-AAD6-D2E1B3D9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176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DE887D21-4245-5F3E-9073-B667E769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862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Bar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97D0A700-9129-61C2-3378-B32B030C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153628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72E50C4-8A17-930A-D3C3-68DE9EED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155235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D71544D-1C25-629D-A22E-5053BD46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738" y="128317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FB838E9A-5681-7170-CE12-0CDD9AEFF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900" y="316153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4946157-120A-990B-0430-50407CDB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850" y="317759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4772E58-0814-4982-2BEA-BC69421D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36" y="290842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EC127B0B-B732-D5A8-A412-F21AE2FC8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3149984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F3A223B-E092-70DC-8629-6FB7497A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3166050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DAC3B64B-BFD7-90F5-A910-EC677541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350" y="2896871"/>
            <a:ext cx="838753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 err="1">
                <a:solidFill>
                  <a:srgbClr val="2D1993"/>
                </a:solidFill>
                <a:latin typeface="Arial" panose="020B0604020202020204" pitchFamily="34" charset="0"/>
              </a:rPr>
              <a:t>Reserv</a:t>
            </a: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3B77AC9-63CC-2642-7E4B-4ED408150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9943" y="3184908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BF6220E1-775F-429A-6166-0A22D6656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4931" y="3158016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1AE7B44-6BF3-56D4-44A2-0525C8DC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28" y="3183008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D6B9032-74B4-CB65-E2D5-00D72E7D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45" y="292139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FA00F-C603-35D4-B2F7-D6FE3798DC27}"/>
              </a:ext>
            </a:extLst>
          </p:cNvPr>
          <p:cNvSpPr txBox="1"/>
          <p:nvPr/>
        </p:nvSpPr>
        <p:spPr>
          <a:xfrm>
            <a:off x="658960" y="154150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7FE0B-5290-8355-E550-8EEF302B3FA0}"/>
              </a:ext>
            </a:extLst>
          </p:cNvPr>
          <p:cNvSpPr txBox="1"/>
          <p:nvPr/>
        </p:nvSpPr>
        <p:spPr>
          <a:xfrm>
            <a:off x="2534116" y="15447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ECD7-DB18-2160-E6FB-99DF75528939}"/>
              </a:ext>
            </a:extLst>
          </p:cNvPr>
          <p:cNvSpPr txBox="1"/>
          <p:nvPr/>
        </p:nvSpPr>
        <p:spPr>
          <a:xfrm>
            <a:off x="4228770" y="153868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AA1F85-DD09-C3B5-9DC1-D0A62E42123A}"/>
              </a:ext>
            </a:extLst>
          </p:cNvPr>
          <p:cNvSpPr txBox="1"/>
          <p:nvPr/>
        </p:nvSpPr>
        <p:spPr>
          <a:xfrm>
            <a:off x="2554128" y="316697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6F039-8455-15B1-7670-DAC56ADCA999}"/>
              </a:ext>
            </a:extLst>
          </p:cNvPr>
          <p:cNvSpPr txBox="1"/>
          <p:nvPr/>
        </p:nvSpPr>
        <p:spPr>
          <a:xfrm>
            <a:off x="4376509" y="316605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079CA5B1-D10F-0B59-E7DC-66DFBC3C5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384" y="3190577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A8F2-ACB0-2867-EBE9-7E9032F1BB66}"/>
              </a:ext>
            </a:extLst>
          </p:cNvPr>
          <p:cNvSpPr txBox="1"/>
          <p:nvPr/>
        </p:nvSpPr>
        <p:spPr>
          <a:xfrm>
            <a:off x="6254902" y="321651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07364D-88A3-D030-F4CD-4F7947377659}"/>
              </a:ext>
            </a:extLst>
          </p:cNvPr>
          <p:cNvSpPr txBox="1"/>
          <p:nvPr/>
        </p:nvSpPr>
        <p:spPr>
          <a:xfrm>
            <a:off x="6826942" y="3374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CCBAA-450B-7B01-08FF-0C66F6E61634}"/>
              </a:ext>
            </a:extLst>
          </p:cNvPr>
          <p:cNvSpPr txBox="1"/>
          <p:nvPr/>
        </p:nvSpPr>
        <p:spPr>
          <a:xfrm>
            <a:off x="7837724" y="33748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A1BF0-3B7C-3A97-D8E6-B875CEB4DD1E}"/>
              </a:ext>
            </a:extLst>
          </p:cNvPr>
          <p:cNvSpPr txBox="1"/>
          <p:nvPr/>
        </p:nvSpPr>
        <p:spPr>
          <a:xfrm>
            <a:off x="7949491" y="30912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F9B10-4748-C125-A873-CEFCC8E43FBE}"/>
              </a:ext>
            </a:extLst>
          </p:cNvPr>
          <p:cNvSpPr txBox="1"/>
          <p:nvPr/>
        </p:nvSpPr>
        <p:spPr>
          <a:xfrm>
            <a:off x="5251271" y="151669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53007-0F7E-1432-5B0D-FF6284F709D9}"/>
              </a:ext>
            </a:extLst>
          </p:cNvPr>
          <p:cNvSpPr txBox="1"/>
          <p:nvPr/>
        </p:nvSpPr>
        <p:spPr>
          <a:xfrm>
            <a:off x="1596867" y="15574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6A8277-DA3A-F5DD-6815-2C37FC9AF308}"/>
              </a:ext>
            </a:extLst>
          </p:cNvPr>
          <p:cNvSpPr txBox="1"/>
          <p:nvPr/>
        </p:nvSpPr>
        <p:spPr>
          <a:xfrm>
            <a:off x="3468175" y="15415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1741E-5F8D-0321-9C2F-E10BADA700D8}"/>
              </a:ext>
            </a:extLst>
          </p:cNvPr>
          <p:cNvSpPr txBox="1"/>
          <p:nvPr/>
        </p:nvSpPr>
        <p:spPr>
          <a:xfrm>
            <a:off x="3590624" y="3184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D15CA-A922-3117-2F7A-30C8208F3A7B}"/>
              </a:ext>
            </a:extLst>
          </p:cNvPr>
          <p:cNvSpPr txBox="1"/>
          <p:nvPr/>
        </p:nvSpPr>
        <p:spPr>
          <a:xfrm>
            <a:off x="5448458" y="31510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02226AE6-E9B6-E687-2804-EAEAAA8B54D9}"/>
              </a:ext>
            </a:extLst>
          </p:cNvPr>
          <p:cNvGraphicFramePr>
            <a:graphicFrameLocks noGrp="1"/>
          </p:cNvGraphicFramePr>
          <p:nvPr/>
        </p:nvGraphicFramePr>
        <p:xfrm>
          <a:off x="733281" y="201455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1EE648-040E-A6EF-A937-274BB7140CAD}"/>
              </a:ext>
            </a:extLst>
          </p:cNvPr>
          <p:cNvGraphicFramePr>
            <a:graphicFrameLocks noGrp="1"/>
          </p:cNvGraphicFramePr>
          <p:nvPr/>
        </p:nvGraphicFramePr>
        <p:xfrm>
          <a:off x="1682025" y="199755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6" name="Table 74">
            <a:extLst>
              <a:ext uri="{FF2B5EF4-FFF2-40B4-BE49-F238E27FC236}">
                <a16:creationId xmlns:a16="http://schemas.microsoft.com/office/drawing/2014/main" id="{27F21D03-0F5B-4092-FC32-4D2EE09CB5DD}"/>
              </a:ext>
            </a:extLst>
          </p:cNvPr>
          <p:cNvGraphicFramePr>
            <a:graphicFrameLocks noGrp="1"/>
          </p:cNvGraphicFramePr>
          <p:nvPr/>
        </p:nvGraphicFramePr>
        <p:xfrm>
          <a:off x="2610800" y="200781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7" name="Table 74">
            <a:extLst>
              <a:ext uri="{FF2B5EF4-FFF2-40B4-BE49-F238E27FC236}">
                <a16:creationId xmlns:a16="http://schemas.microsoft.com/office/drawing/2014/main" id="{BD14298F-F324-439B-EEBF-A97CE65A15D3}"/>
              </a:ext>
            </a:extLst>
          </p:cNvPr>
          <p:cNvGraphicFramePr>
            <a:graphicFrameLocks noGrp="1"/>
          </p:cNvGraphicFramePr>
          <p:nvPr/>
        </p:nvGraphicFramePr>
        <p:xfrm>
          <a:off x="3601335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8" name="Table 74">
            <a:extLst>
              <a:ext uri="{FF2B5EF4-FFF2-40B4-BE49-F238E27FC236}">
                <a16:creationId xmlns:a16="http://schemas.microsoft.com/office/drawing/2014/main" id="{70C6F931-683F-408E-A2CC-D8CB8FB08FBA}"/>
              </a:ext>
            </a:extLst>
          </p:cNvPr>
          <p:cNvGraphicFramePr>
            <a:graphicFrameLocks noGrp="1"/>
          </p:cNvGraphicFramePr>
          <p:nvPr/>
        </p:nvGraphicFramePr>
        <p:xfrm>
          <a:off x="4462734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9" name="Table 74">
            <a:extLst>
              <a:ext uri="{FF2B5EF4-FFF2-40B4-BE49-F238E27FC236}">
                <a16:creationId xmlns:a16="http://schemas.microsoft.com/office/drawing/2014/main" id="{35498A95-AF5F-F1A3-359D-7D1660350664}"/>
              </a:ext>
            </a:extLst>
          </p:cNvPr>
          <p:cNvGraphicFramePr>
            <a:graphicFrameLocks noGrp="1"/>
          </p:cNvGraphicFramePr>
          <p:nvPr/>
        </p:nvGraphicFramePr>
        <p:xfrm>
          <a:off x="5446999" y="200453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5" name="Table 74">
            <a:extLst>
              <a:ext uri="{FF2B5EF4-FFF2-40B4-BE49-F238E27FC236}">
                <a16:creationId xmlns:a16="http://schemas.microsoft.com/office/drawing/2014/main" id="{268405EE-2966-C76C-6B23-5EAE18A31932}"/>
              </a:ext>
            </a:extLst>
          </p:cNvPr>
          <p:cNvGraphicFramePr>
            <a:graphicFrameLocks noGrp="1"/>
          </p:cNvGraphicFramePr>
          <p:nvPr/>
        </p:nvGraphicFramePr>
        <p:xfrm>
          <a:off x="2672726" y="365238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6" name="Table 74">
            <a:extLst>
              <a:ext uri="{FF2B5EF4-FFF2-40B4-BE49-F238E27FC236}">
                <a16:creationId xmlns:a16="http://schemas.microsoft.com/office/drawing/2014/main" id="{24F6FAEC-A892-CD70-9EA3-81F7055BF178}"/>
              </a:ext>
            </a:extLst>
          </p:cNvPr>
          <p:cNvGraphicFramePr>
            <a:graphicFrameLocks noGrp="1"/>
          </p:cNvGraphicFramePr>
          <p:nvPr/>
        </p:nvGraphicFramePr>
        <p:xfrm>
          <a:off x="3553703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7" name="Table 74">
            <a:extLst>
              <a:ext uri="{FF2B5EF4-FFF2-40B4-BE49-F238E27FC236}">
                <a16:creationId xmlns:a16="http://schemas.microsoft.com/office/drawing/2014/main" id="{31422EA4-9C8E-39CA-DBF0-8C0CFF77DDB4}"/>
              </a:ext>
            </a:extLst>
          </p:cNvPr>
          <p:cNvGraphicFramePr>
            <a:graphicFrameLocks noGrp="1"/>
          </p:cNvGraphicFramePr>
          <p:nvPr/>
        </p:nvGraphicFramePr>
        <p:xfrm>
          <a:off x="4474924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8" name="Table 74">
            <a:extLst>
              <a:ext uri="{FF2B5EF4-FFF2-40B4-BE49-F238E27FC236}">
                <a16:creationId xmlns:a16="http://schemas.microsoft.com/office/drawing/2014/main" id="{3D96A6E6-30E0-644F-4180-7304899F0BA5}"/>
              </a:ext>
            </a:extLst>
          </p:cNvPr>
          <p:cNvGraphicFramePr>
            <a:graphicFrameLocks noGrp="1"/>
          </p:cNvGraphicFramePr>
          <p:nvPr/>
        </p:nvGraphicFramePr>
        <p:xfrm>
          <a:off x="5411567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9" name="Table 74">
            <a:extLst>
              <a:ext uri="{FF2B5EF4-FFF2-40B4-BE49-F238E27FC236}">
                <a16:creationId xmlns:a16="http://schemas.microsoft.com/office/drawing/2014/main" id="{45C7D730-82CB-DF67-4FC6-DF7B1BEBCE93}"/>
              </a:ext>
            </a:extLst>
          </p:cNvPr>
          <p:cNvGraphicFramePr>
            <a:graphicFrameLocks noGrp="1"/>
          </p:cNvGraphicFramePr>
          <p:nvPr/>
        </p:nvGraphicFramePr>
        <p:xfrm>
          <a:off x="6278885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0" name="Table 74">
            <a:extLst>
              <a:ext uri="{FF2B5EF4-FFF2-40B4-BE49-F238E27FC236}">
                <a16:creationId xmlns:a16="http://schemas.microsoft.com/office/drawing/2014/main" id="{543C4A8B-E4F5-DF95-13A1-9255A4A90C59}"/>
              </a:ext>
            </a:extLst>
          </p:cNvPr>
          <p:cNvGraphicFramePr>
            <a:graphicFrameLocks noGrp="1"/>
          </p:cNvGraphicFramePr>
          <p:nvPr/>
        </p:nvGraphicFramePr>
        <p:xfrm>
          <a:off x="7162373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1" name="Table 74">
            <a:extLst>
              <a:ext uri="{FF2B5EF4-FFF2-40B4-BE49-F238E27FC236}">
                <a16:creationId xmlns:a16="http://schemas.microsoft.com/office/drawing/2014/main" id="{FC633C37-6440-1EF0-E453-32AB7CC80E71}"/>
              </a:ext>
            </a:extLst>
          </p:cNvPr>
          <p:cNvGraphicFramePr>
            <a:graphicFrameLocks noGrp="1"/>
          </p:cNvGraphicFramePr>
          <p:nvPr/>
        </p:nvGraphicFramePr>
        <p:xfrm>
          <a:off x="7736108" y="367663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2" name="Table 74">
            <a:extLst>
              <a:ext uri="{FF2B5EF4-FFF2-40B4-BE49-F238E27FC236}">
                <a16:creationId xmlns:a16="http://schemas.microsoft.com/office/drawing/2014/main" id="{5DD4602B-A665-A2AC-AD3C-CC6BE258C2DF}"/>
              </a:ext>
            </a:extLst>
          </p:cNvPr>
          <p:cNvGraphicFramePr>
            <a:graphicFrameLocks noGrp="1"/>
          </p:cNvGraphicFramePr>
          <p:nvPr/>
        </p:nvGraphicFramePr>
        <p:xfrm>
          <a:off x="8601701" y="364233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4" name="Table 70">
            <a:extLst>
              <a:ext uri="{FF2B5EF4-FFF2-40B4-BE49-F238E27FC236}">
                <a16:creationId xmlns:a16="http://schemas.microsoft.com/office/drawing/2014/main" id="{8490249B-614A-F32A-A7A2-B1089713C818}"/>
              </a:ext>
            </a:extLst>
          </p:cNvPr>
          <p:cNvGraphicFramePr>
            <a:graphicFrameLocks noGrp="1"/>
          </p:cNvGraphicFramePr>
          <p:nvPr/>
        </p:nvGraphicFramePr>
        <p:xfrm>
          <a:off x="5570468" y="287628"/>
          <a:ext cx="3287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27">
                  <a:extLst>
                    <a:ext uri="{9D8B030D-6E8A-4147-A177-3AD203B41FA5}">
                      <a16:colId xmlns:a16="http://schemas.microsoft.com/office/drawing/2014/main" val="252433217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59664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5899744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461119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21858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155178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75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Don’t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1162"/>
                  </a:ext>
                </a:extLst>
              </a:tr>
            </a:tbl>
          </a:graphicData>
        </a:graphic>
      </p:graphicFrame>
      <p:sp>
        <p:nvSpPr>
          <p:cNvPr id="5" name="Line 10">
            <a:extLst>
              <a:ext uri="{FF2B5EF4-FFF2-40B4-BE49-F238E27FC236}">
                <a16:creationId xmlns:a16="http://schemas.microsoft.com/office/drawing/2014/main" id="{B64C2738-D3FD-FF20-F2A7-9F8D6E81F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1043" y="1543857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2ADB5ED4-188C-5645-E5BE-0E7A55C39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4732" y="1527791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157076CA-EF8C-C409-10FA-0C9E23DFF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24" y="1543858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5EB9CB07-B235-FBD4-3D97-96BD8A6DF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200" y="1274678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Estimate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5F8D5-2449-5510-48BD-F0C59801B208}"/>
              </a:ext>
            </a:extLst>
          </p:cNvPr>
          <p:cNvSpPr txBox="1"/>
          <p:nvPr/>
        </p:nvSpPr>
        <p:spPr>
          <a:xfrm>
            <a:off x="7724525" y="1766535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30-60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66FAE-1373-C37F-6755-EAA55D8D5D8D}"/>
              </a:ext>
            </a:extLst>
          </p:cNvPr>
          <p:cNvSpPr txBox="1"/>
          <p:nvPr/>
        </p:nvSpPr>
        <p:spPr>
          <a:xfrm>
            <a:off x="6269947" y="161361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0-10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F7463-54F4-B3FE-7CDF-1B7205203817}"/>
              </a:ext>
            </a:extLst>
          </p:cNvPr>
          <p:cNvSpPr txBox="1"/>
          <p:nvPr/>
        </p:nvSpPr>
        <p:spPr>
          <a:xfrm>
            <a:off x="6555846" y="177229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10-30</a:t>
            </a:r>
          </a:p>
        </p:txBody>
      </p:sp>
      <p:graphicFrame>
        <p:nvGraphicFramePr>
          <p:cNvPr id="14" name="Table 74">
            <a:extLst>
              <a:ext uri="{FF2B5EF4-FFF2-40B4-BE49-F238E27FC236}">
                <a16:creationId xmlns:a16="http://schemas.microsoft.com/office/drawing/2014/main" id="{15DD3F16-D9ED-1A47-0513-DB63AF88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52192"/>
              </p:ext>
            </p:extLst>
          </p:nvPr>
        </p:nvGraphicFramePr>
        <p:xfrm>
          <a:off x="6185242" y="200073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15" name="Table 74">
            <a:extLst>
              <a:ext uri="{FF2B5EF4-FFF2-40B4-BE49-F238E27FC236}">
                <a16:creationId xmlns:a16="http://schemas.microsoft.com/office/drawing/2014/main" id="{C0ABC30A-1BDF-0580-1BC0-E6FD16D53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00983"/>
              </p:ext>
            </p:extLst>
          </p:nvPr>
        </p:nvGraphicFramePr>
        <p:xfrm>
          <a:off x="7049276" y="201259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17" name="Table 74">
            <a:extLst>
              <a:ext uri="{FF2B5EF4-FFF2-40B4-BE49-F238E27FC236}">
                <a16:creationId xmlns:a16="http://schemas.microsoft.com/office/drawing/2014/main" id="{CF792E2D-8EED-A0E9-9F98-50368C5AD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70745"/>
              </p:ext>
            </p:extLst>
          </p:nvPr>
        </p:nvGraphicFramePr>
        <p:xfrm>
          <a:off x="7636452" y="201259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18" name="Line 10">
            <a:extLst>
              <a:ext uri="{FF2B5EF4-FFF2-40B4-BE49-F238E27FC236}">
                <a16:creationId xmlns:a16="http://schemas.microsoft.com/office/drawing/2014/main" id="{D6CD3948-B4EC-EA7A-0A00-09CB1B4B0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068" y="1514487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DDD50-1171-7433-3618-63CC6C2D6B8C}"/>
              </a:ext>
            </a:extLst>
          </p:cNvPr>
          <p:cNvSpPr txBox="1"/>
          <p:nvPr/>
        </p:nvSpPr>
        <p:spPr>
          <a:xfrm>
            <a:off x="7975036" y="159385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&gt;60</a:t>
            </a:r>
          </a:p>
        </p:txBody>
      </p:sp>
      <p:graphicFrame>
        <p:nvGraphicFramePr>
          <p:cNvPr id="23" name="Table 74">
            <a:extLst>
              <a:ext uri="{FF2B5EF4-FFF2-40B4-BE49-F238E27FC236}">
                <a16:creationId xmlns:a16="http://schemas.microsoft.com/office/drawing/2014/main" id="{D9346031-F01B-93C1-C48D-8D37EF60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79986"/>
              </p:ext>
            </p:extLst>
          </p:nvPr>
        </p:nvGraphicFramePr>
        <p:xfrm>
          <a:off x="8494560" y="201259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B9F51354-2DF6-2982-301B-26562E746F34}"/>
              </a:ext>
            </a:extLst>
          </p:cNvPr>
          <p:cNvSpPr/>
          <p:nvPr/>
        </p:nvSpPr>
        <p:spPr>
          <a:xfrm>
            <a:off x="5999287" y="2864192"/>
            <a:ext cx="3031107" cy="17294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22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32B94195-3109-B307-3908-2728C7445E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5082106"/>
              </p:ext>
            </p:extLst>
          </p:nvPr>
        </p:nvGraphicFramePr>
        <p:xfrm>
          <a:off x="323850" y="3514212"/>
          <a:ext cx="8496300" cy="140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311086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5223" y="645110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8252" y="629044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3443" y="645111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129" y="375931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7566864" y="62436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146829" y="8078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269354" y="5966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720" y="1082874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67" y="1093131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4" y="1090355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337" y="1092078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F5442083-29F3-868C-3DE2-3AB79BF31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1774" y="1363466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6966D1D1-D427-669B-36E0-6850B2D71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463" y="1347400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E4A13FC7-DA93-C122-23F6-07043B9B4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555" y="1363467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FB76051E-7EFC-755B-B95F-F86D4E17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31" y="1094287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190A5-144F-734F-BF50-E216B68F53A2}"/>
              </a:ext>
            </a:extLst>
          </p:cNvPr>
          <p:cNvSpPr txBox="1"/>
          <p:nvPr/>
        </p:nvSpPr>
        <p:spPr>
          <a:xfrm>
            <a:off x="7094370" y="154614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22F5E-E2BF-3172-E93E-3416DBB5D9EB}"/>
              </a:ext>
            </a:extLst>
          </p:cNvPr>
          <p:cNvSpPr txBox="1"/>
          <p:nvPr/>
        </p:nvSpPr>
        <p:spPr>
          <a:xfrm>
            <a:off x="5591388" y="144736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C9746-3016-43EA-54D6-5DE80EAA53AA}"/>
              </a:ext>
            </a:extLst>
          </p:cNvPr>
          <p:cNvSpPr txBox="1"/>
          <p:nvPr/>
        </p:nvSpPr>
        <p:spPr>
          <a:xfrm>
            <a:off x="6389749" y="15782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60FD20DA-D6C3-E219-59D1-6155B8217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799" y="1334096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98818-B1CD-A6BE-C614-9CCE3D6C1CEB}"/>
              </a:ext>
            </a:extLst>
          </p:cNvPr>
          <p:cNvSpPr txBox="1"/>
          <p:nvPr/>
        </p:nvSpPr>
        <p:spPr>
          <a:xfrm>
            <a:off x="7735767" y="141346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44" name="AutoShape 20">
            <a:extLst>
              <a:ext uri="{FF2B5EF4-FFF2-40B4-BE49-F238E27FC236}">
                <a16:creationId xmlns:a16="http://schemas.microsoft.com/office/drawing/2014/main" id="{4373C302-CDE6-6B53-E992-8B39F00F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762" y="1824846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9CB040B8-72D6-8249-7FE7-6C7E9B87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505" y="1826569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F3DC1-EA47-2DDA-8C6D-E0CCA87A6BC0}"/>
              </a:ext>
            </a:extLst>
          </p:cNvPr>
          <p:cNvSpPr/>
          <p:nvPr/>
        </p:nvSpPr>
        <p:spPr>
          <a:xfrm>
            <a:off x="323850" y="3767545"/>
            <a:ext cx="8496300" cy="563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47348333-C63B-33B7-233C-F9C8D35B3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5334" y="2074236"/>
            <a:ext cx="305977" cy="40116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54A01C72-BEC3-1B74-A611-9F8C73BF2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313" y="2090302"/>
            <a:ext cx="193882" cy="38510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1EBE4092-CB84-D35A-77C1-C8564116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999" y="1821123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1CE2A9-1E56-0850-90AC-138E46EFDA63}"/>
              </a:ext>
            </a:extLst>
          </p:cNvPr>
          <p:cNvSpPr txBox="1"/>
          <p:nvPr/>
        </p:nvSpPr>
        <p:spPr>
          <a:xfrm>
            <a:off x="6939881" y="20620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1796F2-68F1-8922-AB9A-2A65FB7814DC}"/>
              </a:ext>
            </a:extLst>
          </p:cNvPr>
          <p:cNvSpPr txBox="1"/>
          <p:nvPr/>
        </p:nvSpPr>
        <p:spPr>
          <a:xfrm>
            <a:off x="6221938" y="208817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5" name="AutoShape 18">
            <a:extLst>
              <a:ext uri="{FF2B5EF4-FFF2-40B4-BE49-F238E27FC236}">
                <a16:creationId xmlns:a16="http://schemas.microsoft.com/office/drawing/2014/main" id="{B1D8F0CC-741B-6B6C-BC0B-588D5725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80" y="250296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A6A81ED5-035D-FA6E-58A0-EA39C387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27" y="251322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57" name="AutoShape 20">
            <a:extLst>
              <a:ext uri="{FF2B5EF4-FFF2-40B4-BE49-F238E27FC236}">
                <a16:creationId xmlns:a16="http://schemas.microsoft.com/office/drawing/2014/main" id="{58C440C2-AA0A-D607-097A-EC5AB67B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25" y="2502177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6D3FD8A5-67E5-6DDB-EF12-08A9162F0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068" y="2503900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B46DA207-5BE0-E214-8DBA-47351ADB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676" y="1820590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D7D6C8A5-B6C6-431A-C95F-27F282C20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419" y="1822313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0137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/>
      <p:bldP spid="57" grpId="0" animBg="1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32B94195-3109-B307-3908-2728C7445E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791320"/>
              </p:ext>
            </p:extLst>
          </p:nvPr>
        </p:nvGraphicFramePr>
        <p:xfrm>
          <a:off x="323850" y="3514212"/>
          <a:ext cx="8496300" cy="140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5051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311086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5223" y="645110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8252" y="629044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3443" y="645111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129" y="375931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7566864" y="62436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146829" y="8078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269354" y="5966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720" y="1082874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67" y="1093131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4" y="1090355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337" y="1092078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F5442083-29F3-868C-3DE2-3AB79BF31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1774" y="1363466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6966D1D1-D427-669B-36E0-6850B2D71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463" y="1347400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E4A13FC7-DA93-C122-23F6-07043B9B4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555" y="1363467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FB76051E-7EFC-755B-B95F-F86D4E17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31" y="1094287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190A5-144F-734F-BF50-E216B68F53A2}"/>
              </a:ext>
            </a:extLst>
          </p:cNvPr>
          <p:cNvSpPr txBox="1"/>
          <p:nvPr/>
        </p:nvSpPr>
        <p:spPr>
          <a:xfrm>
            <a:off x="7094370" y="154614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22F5E-E2BF-3172-E93E-3416DBB5D9EB}"/>
              </a:ext>
            </a:extLst>
          </p:cNvPr>
          <p:cNvSpPr txBox="1"/>
          <p:nvPr/>
        </p:nvSpPr>
        <p:spPr>
          <a:xfrm>
            <a:off x="5591388" y="144736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C9746-3016-43EA-54D6-5DE80EAA53AA}"/>
              </a:ext>
            </a:extLst>
          </p:cNvPr>
          <p:cNvSpPr txBox="1"/>
          <p:nvPr/>
        </p:nvSpPr>
        <p:spPr>
          <a:xfrm>
            <a:off x="6389749" y="15782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60FD20DA-D6C3-E219-59D1-6155B8217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799" y="1334096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98818-B1CD-A6BE-C614-9CCE3D6C1CEB}"/>
              </a:ext>
            </a:extLst>
          </p:cNvPr>
          <p:cNvSpPr txBox="1"/>
          <p:nvPr/>
        </p:nvSpPr>
        <p:spPr>
          <a:xfrm>
            <a:off x="7735767" y="141346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44" name="AutoShape 20">
            <a:extLst>
              <a:ext uri="{FF2B5EF4-FFF2-40B4-BE49-F238E27FC236}">
                <a16:creationId xmlns:a16="http://schemas.microsoft.com/office/drawing/2014/main" id="{4373C302-CDE6-6B53-E992-8B39F00F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762" y="1824846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9CB040B8-72D6-8249-7FE7-6C7E9B87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505" y="1826569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F3DC1-EA47-2DDA-8C6D-E0CCA87A6BC0}"/>
              </a:ext>
            </a:extLst>
          </p:cNvPr>
          <p:cNvSpPr/>
          <p:nvPr/>
        </p:nvSpPr>
        <p:spPr>
          <a:xfrm>
            <a:off x="323250" y="4350762"/>
            <a:ext cx="8496300" cy="563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47348333-C63B-33B7-233C-F9C8D35B3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5334" y="2074236"/>
            <a:ext cx="305977" cy="40116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54A01C72-BEC3-1B74-A611-9F8C73BF2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313" y="2090302"/>
            <a:ext cx="193882" cy="38510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1EBE4092-CB84-D35A-77C1-C8564116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999" y="1821123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1CE2A9-1E56-0850-90AC-138E46EFDA63}"/>
              </a:ext>
            </a:extLst>
          </p:cNvPr>
          <p:cNvSpPr txBox="1"/>
          <p:nvPr/>
        </p:nvSpPr>
        <p:spPr>
          <a:xfrm>
            <a:off x="6939881" y="20620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1796F2-68F1-8922-AB9A-2A65FB7814DC}"/>
              </a:ext>
            </a:extLst>
          </p:cNvPr>
          <p:cNvSpPr txBox="1"/>
          <p:nvPr/>
        </p:nvSpPr>
        <p:spPr>
          <a:xfrm>
            <a:off x="6221938" y="208817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5" name="AutoShape 18">
            <a:extLst>
              <a:ext uri="{FF2B5EF4-FFF2-40B4-BE49-F238E27FC236}">
                <a16:creationId xmlns:a16="http://schemas.microsoft.com/office/drawing/2014/main" id="{B1D8F0CC-741B-6B6C-BC0B-588D5725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80" y="250296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A6A81ED5-035D-FA6E-58A0-EA39C387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27" y="251322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57" name="AutoShape 20">
            <a:extLst>
              <a:ext uri="{FF2B5EF4-FFF2-40B4-BE49-F238E27FC236}">
                <a16:creationId xmlns:a16="http://schemas.microsoft.com/office/drawing/2014/main" id="{58C440C2-AA0A-D607-097A-EC5AB67B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325" y="2502177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6D3FD8A5-67E5-6DDB-EF12-08A9162F0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068" y="2503900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B46DA207-5BE0-E214-8DBA-47351ADB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676" y="1820590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D7D6C8A5-B6C6-431A-C95F-27F282C20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419" y="1822313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FC3FC10F-8837-7580-114E-A07F6F30D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6385" y="2090941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57AD941-D50A-A748-1F4C-120D9D5CE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8335" y="2107007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ADEE8264-921E-36B5-ED72-8008CE83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021" y="183782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090A8-9614-5A73-2A46-41CFD3EDDBFC}"/>
              </a:ext>
            </a:extLst>
          </p:cNvPr>
          <p:cNvSpPr txBox="1"/>
          <p:nvPr/>
        </p:nvSpPr>
        <p:spPr>
          <a:xfrm>
            <a:off x="7562381" y="2103731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0DD2A-F622-C1C1-0AE5-EE702D29B32D}"/>
              </a:ext>
            </a:extLst>
          </p:cNvPr>
          <p:cNvSpPr txBox="1"/>
          <p:nvPr/>
        </p:nvSpPr>
        <p:spPr>
          <a:xfrm>
            <a:off x="8500288" y="211970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4" name="AutoShape 20">
            <a:extLst>
              <a:ext uri="{FF2B5EF4-FFF2-40B4-BE49-F238E27FC236}">
                <a16:creationId xmlns:a16="http://schemas.microsoft.com/office/drawing/2014/main" id="{B16C35F3-F29D-7FDC-26F6-5C3FF5287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545" y="2533182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CB1DBE8A-689B-EED9-D283-F9EAFDC6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288" y="2534905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6" name="AutoShape 18">
            <a:extLst>
              <a:ext uri="{FF2B5EF4-FFF2-40B4-BE49-F238E27FC236}">
                <a16:creationId xmlns:a16="http://schemas.microsoft.com/office/drawing/2014/main" id="{A93BD160-DCF2-D73F-6EEB-F5AF1564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645" y="2521527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4702C972-7A6B-316A-4DC4-48518D2F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592" y="2531784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561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 animBg="1"/>
      <p:bldP spid="12" grpId="0" animBg="1"/>
      <p:bldP spid="18" grpId="0" animBg="1"/>
      <p:bldP spid="20" grpId="0"/>
      <p:bldP spid="21" grpId="0"/>
      <p:bldP spid="24" grpId="0" animBg="1"/>
      <p:bldP spid="25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Ensembling ML models</a:t>
            </a:r>
          </a:p>
          <a:p>
            <a:r>
              <a:rPr lang="en-US" dirty="0"/>
              <a:t>Beyond parallel models</a:t>
            </a:r>
          </a:p>
        </p:txBody>
      </p:sp>
    </p:spTree>
    <p:extLst>
      <p:ext uri="{BB962C8B-B14F-4D97-AF65-F5344CB8AC3E}">
        <p14:creationId xmlns:p14="http://schemas.microsoft.com/office/powerpoint/2010/main" val="296214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3265168"/>
              </p:ext>
            </p:extLst>
          </p:nvPr>
        </p:nvGraphicFramePr>
        <p:xfrm>
          <a:off x="323850" y="1347614"/>
          <a:ext cx="855592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92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4862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4862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9357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72935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90366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3174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9125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073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40506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1903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5165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80408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  <a:tr h="219797">
                <a:tc>
                  <a:txBody>
                    <a:bodyPr/>
                    <a:lstStyle/>
                    <a:p>
                      <a:r>
                        <a:rPr lang="sv-SE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83278"/>
                  </a:ext>
                </a:extLst>
              </a:tr>
              <a:tr h="272940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5108B6-8F16-8E5B-9D50-1B43159ABA27}"/>
              </a:ext>
            </a:extLst>
          </p:cNvPr>
          <p:cNvCxnSpPr/>
          <p:nvPr/>
        </p:nvCxnSpPr>
        <p:spPr>
          <a:xfrm>
            <a:off x="539552" y="4731990"/>
            <a:ext cx="8208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04B-F08A-358B-B012-C6CEB7FC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2D3D1D38-AB5B-F097-2A2C-7CA31E47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825" y="1608875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FCF43A8-E4C7-3A6F-8512-A27BF5CC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775" y="1624941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1949F70-CD7D-96A8-67F0-3C0B8DB6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61" y="1355762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2D3F4864-A9A7-5E80-09C5-87C1CEF9D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6341" y="158834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99C96279-FFC0-66BD-AAD6-D2E1B3D9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91" y="160441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DE887D21-4245-5F3E-9073-B667E769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977" y="133523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Bar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97D0A700-9129-61C2-3378-B32B030C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6808" y="159591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72E50C4-8A17-930A-D3C3-68DE9EED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758" y="161198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D71544D-1C25-629D-A22E-5053BD46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44" y="134280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C61F3DF-9294-7B4D-48FA-8EADE1B9F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3674" y="1608708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9C130539-1E49-3C54-724B-09682A93C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6703" y="1592642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AFF7802F-FD1E-5C9A-2B71-35C0AA869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1894" y="1608709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15AD0ABA-F066-0327-5FC9-90B91C9F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580" y="1339529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FB838E9A-5681-7170-CE12-0CDD9AEFF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283" y="3189591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4946157-120A-990B-0430-50407CDB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233" y="3205657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4772E58-0814-4982-2BEA-BC69421D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19" y="293647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EC127B0B-B732-D5A8-A412-F21AE2FC8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1168" y="3204712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F3A223B-E092-70DC-8629-6FB7497A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118" y="3220778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DAC3B64B-BFD7-90F5-A910-EC677541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416" y="2951599"/>
            <a:ext cx="838753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 err="1">
                <a:solidFill>
                  <a:srgbClr val="2D1993"/>
                </a:solidFill>
                <a:latin typeface="Arial" panose="020B0604020202020204" pitchFamily="34" charset="0"/>
              </a:rPr>
              <a:t>Reserv</a:t>
            </a: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3DBA216B-A58A-2F88-B74A-41C1EEF5C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6775" y="1616444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EA75B710-53F0-F5EC-6918-A36E13A9F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725" y="1632510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4888C2F1-ED44-C790-EA53-758A9CD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11" y="1363331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3B77AC9-63CC-2642-7E4B-4ED408150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8475" y="3220535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BF6220E1-775F-429A-6166-0A22D6656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3463" y="3193643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1AE7B44-6BF3-56D4-44A2-0525C8DC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60" y="3218635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D6B9032-74B4-CB65-E2D5-00D72E7D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77" y="295702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FA00F-C603-35D4-B2F7-D6FE3798DC27}"/>
              </a:ext>
            </a:extLst>
          </p:cNvPr>
          <p:cNvSpPr txBox="1"/>
          <p:nvPr/>
        </p:nvSpPr>
        <p:spPr>
          <a:xfrm>
            <a:off x="199821" y="162166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7FE0B-5290-8355-E550-8EEF302B3FA0}"/>
              </a:ext>
            </a:extLst>
          </p:cNvPr>
          <p:cNvSpPr txBox="1"/>
          <p:nvPr/>
        </p:nvSpPr>
        <p:spPr>
          <a:xfrm>
            <a:off x="1750231" y="160441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ECD7-DB18-2160-E6FB-99DF75528939}"/>
              </a:ext>
            </a:extLst>
          </p:cNvPr>
          <p:cNvSpPr txBox="1"/>
          <p:nvPr/>
        </p:nvSpPr>
        <p:spPr>
          <a:xfrm>
            <a:off x="3142476" y="159831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6E99B-A27B-46F3-6DCC-B4D9E9C7EF55}"/>
              </a:ext>
            </a:extLst>
          </p:cNvPr>
          <p:cNvSpPr txBox="1"/>
          <p:nvPr/>
        </p:nvSpPr>
        <p:spPr>
          <a:xfrm>
            <a:off x="5028587" y="1598403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AA1F85-DD09-C3B5-9DC1-D0A62E42123A}"/>
              </a:ext>
            </a:extLst>
          </p:cNvPr>
          <p:cNvSpPr txBox="1"/>
          <p:nvPr/>
        </p:nvSpPr>
        <p:spPr>
          <a:xfrm>
            <a:off x="162511" y="3195036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6F039-8455-15B1-7670-DAC56ADCA999}"/>
              </a:ext>
            </a:extLst>
          </p:cNvPr>
          <p:cNvSpPr txBox="1"/>
          <p:nvPr/>
        </p:nvSpPr>
        <p:spPr>
          <a:xfrm>
            <a:off x="1714575" y="322077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079CA5B1-D10F-0B59-E7DC-66DFBC3C5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916" y="3226204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A8F2-ACB0-2867-EBE9-7E9032F1BB66}"/>
              </a:ext>
            </a:extLst>
          </p:cNvPr>
          <p:cNvSpPr txBox="1"/>
          <p:nvPr/>
        </p:nvSpPr>
        <p:spPr>
          <a:xfrm>
            <a:off x="3361736" y="318959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07364D-88A3-D030-F4CD-4F7947377659}"/>
              </a:ext>
            </a:extLst>
          </p:cNvPr>
          <p:cNvSpPr txBox="1"/>
          <p:nvPr/>
        </p:nvSpPr>
        <p:spPr>
          <a:xfrm>
            <a:off x="3855474" y="341044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CCBAA-450B-7B01-08FF-0C66F6E61634}"/>
              </a:ext>
            </a:extLst>
          </p:cNvPr>
          <p:cNvSpPr txBox="1"/>
          <p:nvPr/>
        </p:nvSpPr>
        <p:spPr>
          <a:xfrm>
            <a:off x="4866256" y="34104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A1BF0-3B7C-3A97-D8E6-B875CEB4DD1E}"/>
              </a:ext>
            </a:extLst>
          </p:cNvPr>
          <p:cNvSpPr txBox="1"/>
          <p:nvPr/>
        </p:nvSpPr>
        <p:spPr>
          <a:xfrm>
            <a:off x="4978023" y="312687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F9B10-4748-C125-A873-CEFCC8E43FBE}"/>
              </a:ext>
            </a:extLst>
          </p:cNvPr>
          <p:cNvSpPr txBox="1"/>
          <p:nvPr/>
        </p:nvSpPr>
        <p:spPr>
          <a:xfrm>
            <a:off x="4164977" y="157632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5C50A9-68E4-5C70-BA2F-07A3C736C5C2}"/>
              </a:ext>
            </a:extLst>
          </p:cNvPr>
          <p:cNvSpPr txBox="1"/>
          <p:nvPr/>
        </p:nvSpPr>
        <p:spPr>
          <a:xfrm>
            <a:off x="7397444" y="177187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3707BD-E2D2-15DD-BDD0-46E7ADC1E617}"/>
              </a:ext>
            </a:extLst>
          </p:cNvPr>
          <p:cNvSpPr txBox="1"/>
          <p:nvPr/>
        </p:nvSpPr>
        <p:spPr>
          <a:xfrm>
            <a:off x="6553092" y="160890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38938-90B6-24A2-9961-DD53DE415C92}"/>
              </a:ext>
            </a:extLst>
          </p:cNvPr>
          <p:cNvSpPr txBox="1"/>
          <p:nvPr/>
        </p:nvSpPr>
        <p:spPr>
          <a:xfrm>
            <a:off x="7767020" y="155404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53007-0F7E-1432-5B0D-FF6284F709D9}"/>
              </a:ext>
            </a:extLst>
          </p:cNvPr>
          <p:cNvSpPr txBox="1"/>
          <p:nvPr/>
        </p:nvSpPr>
        <p:spPr>
          <a:xfrm>
            <a:off x="1137728" y="16376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6A8277-DA3A-F5DD-6815-2C37FC9AF308}"/>
              </a:ext>
            </a:extLst>
          </p:cNvPr>
          <p:cNvSpPr txBox="1"/>
          <p:nvPr/>
        </p:nvSpPr>
        <p:spPr>
          <a:xfrm>
            <a:off x="2684290" y="160113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1CBE93-7B14-93BA-E389-E5292A3CB994}"/>
              </a:ext>
            </a:extLst>
          </p:cNvPr>
          <p:cNvSpPr txBox="1"/>
          <p:nvPr/>
        </p:nvSpPr>
        <p:spPr>
          <a:xfrm>
            <a:off x="6038658" y="161411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1741E-5F8D-0321-9C2F-E10BADA700D8}"/>
              </a:ext>
            </a:extLst>
          </p:cNvPr>
          <p:cNvSpPr txBox="1"/>
          <p:nvPr/>
        </p:nvSpPr>
        <p:spPr>
          <a:xfrm>
            <a:off x="1199007" y="321218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D15CA-A922-3117-2F7A-30C8208F3A7B}"/>
              </a:ext>
            </a:extLst>
          </p:cNvPr>
          <p:cNvSpPr txBox="1"/>
          <p:nvPr/>
        </p:nvSpPr>
        <p:spPr>
          <a:xfrm>
            <a:off x="2786524" y="320582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25B3565B-54C1-0AD9-4A2C-6F8ECA0205EC}"/>
              </a:ext>
            </a:extLst>
          </p:cNvPr>
          <p:cNvGraphicFramePr>
            <a:graphicFrameLocks noGrp="1"/>
          </p:cNvGraphicFramePr>
          <p:nvPr/>
        </p:nvGraphicFramePr>
        <p:xfrm>
          <a:off x="5545390" y="300146"/>
          <a:ext cx="3287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27">
                  <a:extLst>
                    <a:ext uri="{9D8B030D-6E8A-4147-A177-3AD203B41FA5}">
                      <a16:colId xmlns:a16="http://schemas.microsoft.com/office/drawing/2014/main" val="252433217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59664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5899744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461119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21858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155178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75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Don’t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1162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02226AE6-E9B6-E687-2804-EAEAAA8B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46236"/>
              </p:ext>
            </p:extLst>
          </p:nvPr>
        </p:nvGraphicFramePr>
        <p:xfrm>
          <a:off x="274142" y="209471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1EE648-040E-A6EF-A937-274BB714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17436"/>
              </p:ext>
            </p:extLst>
          </p:nvPr>
        </p:nvGraphicFramePr>
        <p:xfrm>
          <a:off x="1222886" y="207770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6" name="Table 74">
            <a:extLst>
              <a:ext uri="{FF2B5EF4-FFF2-40B4-BE49-F238E27FC236}">
                <a16:creationId xmlns:a16="http://schemas.microsoft.com/office/drawing/2014/main" id="{27F21D03-0F5B-4092-FC32-4D2EE09C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44426"/>
              </p:ext>
            </p:extLst>
          </p:nvPr>
        </p:nvGraphicFramePr>
        <p:xfrm>
          <a:off x="1826915" y="206744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7" name="Table 74">
            <a:extLst>
              <a:ext uri="{FF2B5EF4-FFF2-40B4-BE49-F238E27FC236}">
                <a16:creationId xmlns:a16="http://schemas.microsoft.com/office/drawing/2014/main" id="{BD14298F-F324-439B-EEBF-A97CE65A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47056"/>
              </p:ext>
            </p:extLst>
          </p:nvPr>
        </p:nvGraphicFramePr>
        <p:xfrm>
          <a:off x="2817450" y="207465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8" name="Table 74">
            <a:extLst>
              <a:ext uri="{FF2B5EF4-FFF2-40B4-BE49-F238E27FC236}">
                <a16:creationId xmlns:a16="http://schemas.microsoft.com/office/drawing/2014/main" id="{70C6F931-683F-408E-A2CC-D8CB8FB08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89788"/>
              </p:ext>
            </p:extLst>
          </p:nvPr>
        </p:nvGraphicFramePr>
        <p:xfrm>
          <a:off x="3376440" y="207465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9" name="Table 74">
            <a:extLst>
              <a:ext uri="{FF2B5EF4-FFF2-40B4-BE49-F238E27FC236}">
                <a16:creationId xmlns:a16="http://schemas.microsoft.com/office/drawing/2014/main" id="{35498A95-AF5F-F1A3-359D-7D166035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49848"/>
              </p:ext>
            </p:extLst>
          </p:nvPr>
        </p:nvGraphicFramePr>
        <p:xfrm>
          <a:off x="4360705" y="206416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0" name="Table 74">
            <a:extLst>
              <a:ext uri="{FF2B5EF4-FFF2-40B4-BE49-F238E27FC236}">
                <a16:creationId xmlns:a16="http://schemas.microsoft.com/office/drawing/2014/main" id="{87BFC74D-D6D2-FB07-F7D0-2CEF8168B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2621"/>
              </p:ext>
            </p:extLst>
          </p:nvPr>
        </p:nvGraphicFramePr>
        <p:xfrm>
          <a:off x="5113335" y="208115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1" name="Table 74">
            <a:extLst>
              <a:ext uri="{FF2B5EF4-FFF2-40B4-BE49-F238E27FC236}">
                <a16:creationId xmlns:a16="http://schemas.microsoft.com/office/drawing/2014/main" id="{05B2F306-52A4-9108-461F-BA573C5F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77689"/>
              </p:ext>
            </p:extLst>
          </p:nvPr>
        </p:nvGraphicFramePr>
        <p:xfrm>
          <a:off x="6058678" y="208987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2" name="Table 74">
            <a:extLst>
              <a:ext uri="{FF2B5EF4-FFF2-40B4-BE49-F238E27FC236}">
                <a16:creationId xmlns:a16="http://schemas.microsoft.com/office/drawing/2014/main" id="{0BC48B26-86A1-4E7A-F290-765072B9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67630"/>
              </p:ext>
            </p:extLst>
          </p:nvPr>
        </p:nvGraphicFramePr>
        <p:xfrm>
          <a:off x="6642766" y="208643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3" name="Table 74">
            <a:extLst>
              <a:ext uri="{FF2B5EF4-FFF2-40B4-BE49-F238E27FC236}">
                <a16:creationId xmlns:a16="http://schemas.microsoft.com/office/drawing/2014/main" id="{BA2289F4-553F-2073-242E-6CA396D4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41388"/>
              </p:ext>
            </p:extLst>
          </p:nvPr>
        </p:nvGraphicFramePr>
        <p:xfrm>
          <a:off x="7277234" y="208190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4" name="Table 74">
            <a:extLst>
              <a:ext uri="{FF2B5EF4-FFF2-40B4-BE49-F238E27FC236}">
                <a16:creationId xmlns:a16="http://schemas.microsoft.com/office/drawing/2014/main" id="{805429C8-8C5B-CE72-77A0-B78F47A6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10487"/>
              </p:ext>
            </p:extLst>
          </p:nvPr>
        </p:nvGraphicFramePr>
        <p:xfrm>
          <a:off x="7977220" y="207923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5" name="Table 74">
            <a:extLst>
              <a:ext uri="{FF2B5EF4-FFF2-40B4-BE49-F238E27FC236}">
                <a16:creationId xmlns:a16="http://schemas.microsoft.com/office/drawing/2014/main" id="{268405EE-2966-C76C-6B23-5EAE18A3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09585"/>
              </p:ext>
            </p:extLst>
          </p:nvPr>
        </p:nvGraphicFramePr>
        <p:xfrm>
          <a:off x="281109" y="368044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6" name="Table 74">
            <a:extLst>
              <a:ext uri="{FF2B5EF4-FFF2-40B4-BE49-F238E27FC236}">
                <a16:creationId xmlns:a16="http://schemas.microsoft.com/office/drawing/2014/main" id="{24F6FAEC-A892-CD70-9EA3-81F7055BF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99505"/>
              </p:ext>
            </p:extLst>
          </p:nvPr>
        </p:nvGraphicFramePr>
        <p:xfrm>
          <a:off x="1162086" y="367645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7" name="Table 74">
            <a:extLst>
              <a:ext uri="{FF2B5EF4-FFF2-40B4-BE49-F238E27FC236}">
                <a16:creationId xmlns:a16="http://schemas.microsoft.com/office/drawing/2014/main" id="{31422EA4-9C8E-39CA-DBF0-8C0CFF7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00335"/>
              </p:ext>
            </p:extLst>
          </p:nvPr>
        </p:nvGraphicFramePr>
        <p:xfrm>
          <a:off x="1792130" y="369979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8" name="Table 74">
            <a:extLst>
              <a:ext uri="{FF2B5EF4-FFF2-40B4-BE49-F238E27FC236}">
                <a16:creationId xmlns:a16="http://schemas.microsoft.com/office/drawing/2014/main" id="{3D96A6E6-30E0-644F-4180-7304899F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9039"/>
              </p:ext>
            </p:extLst>
          </p:nvPr>
        </p:nvGraphicFramePr>
        <p:xfrm>
          <a:off x="2749633" y="370312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9" name="Table 74">
            <a:extLst>
              <a:ext uri="{FF2B5EF4-FFF2-40B4-BE49-F238E27FC236}">
                <a16:creationId xmlns:a16="http://schemas.microsoft.com/office/drawing/2014/main" id="{45C7D730-82CB-DF67-4FC6-DF7B1BEB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4965"/>
              </p:ext>
            </p:extLst>
          </p:nvPr>
        </p:nvGraphicFramePr>
        <p:xfrm>
          <a:off x="3314422" y="373078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0" name="Table 74">
            <a:extLst>
              <a:ext uri="{FF2B5EF4-FFF2-40B4-BE49-F238E27FC236}">
                <a16:creationId xmlns:a16="http://schemas.microsoft.com/office/drawing/2014/main" id="{543C4A8B-E4F5-DF95-13A1-9255A4A9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23361"/>
              </p:ext>
            </p:extLst>
          </p:nvPr>
        </p:nvGraphicFramePr>
        <p:xfrm>
          <a:off x="4190905" y="370590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1" name="Table 74">
            <a:extLst>
              <a:ext uri="{FF2B5EF4-FFF2-40B4-BE49-F238E27FC236}">
                <a16:creationId xmlns:a16="http://schemas.microsoft.com/office/drawing/2014/main" id="{FC633C37-6440-1EF0-E453-32AB7CC80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83690"/>
              </p:ext>
            </p:extLst>
          </p:nvPr>
        </p:nvGraphicFramePr>
        <p:xfrm>
          <a:off x="4764640" y="371225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2" name="Table 74">
            <a:extLst>
              <a:ext uri="{FF2B5EF4-FFF2-40B4-BE49-F238E27FC236}">
                <a16:creationId xmlns:a16="http://schemas.microsoft.com/office/drawing/2014/main" id="{5DD4602B-A665-A2AC-AD3C-CC6BE258C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39039"/>
              </p:ext>
            </p:extLst>
          </p:nvPr>
        </p:nvGraphicFramePr>
        <p:xfrm>
          <a:off x="5630233" y="367795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4" name="Line 10">
            <a:extLst>
              <a:ext uri="{FF2B5EF4-FFF2-40B4-BE49-F238E27FC236}">
                <a16:creationId xmlns:a16="http://schemas.microsoft.com/office/drawing/2014/main" id="{C99BB75A-8339-7DAD-590B-B01C80C08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6998" y="3216381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914FF358-D4B7-D87B-B9B9-92970580A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0687" y="3200315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F25E5771-F79E-126A-44B1-1167EB281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1779" y="3216382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BC57E00B-93C8-E396-1492-C8D38847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155" y="2947202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Estimate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1943-AAB1-8C34-5D42-B82A784C6EA1}"/>
              </a:ext>
            </a:extLst>
          </p:cNvPr>
          <p:cNvSpPr txBox="1"/>
          <p:nvPr/>
        </p:nvSpPr>
        <p:spPr>
          <a:xfrm>
            <a:off x="7800480" y="3439059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30-60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3A6EE-0491-8CC2-13F7-15619C5DB0CF}"/>
              </a:ext>
            </a:extLst>
          </p:cNvPr>
          <p:cNvSpPr txBox="1"/>
          <p:nvPr/>
        </p:nvSpPr>
        <p:spPr>
          <a:xfrm>
            <a:off x="6345902" y="328613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0-10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A1C70-22D3-94BC-4870-133EE45CFB42}"/>
              </a:ext>
            </a:extLst>
          </p:cNvPr>
          <p:cNvSpPr txBox="1"/>
          <p:nvPr/>
        </p:nvSpPr>
        <p:spPr>
          <a:xfrm>
            <a:off x="6631801" y="344481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10-30</a:t>
            </a:r>
          </a:p>
        </p:txBody>
      </p:sp>
      <p:graphicFrame>
        <p:nvGraphicFramePr>
          <p:cNvPr id="13" name="Table 74">
            <a:extLst>
              <a:ext uri="{FF2B5EF4-FFF2-40B4-BE49-F238E27FC236}">
                <a16:creationId xmlns:a16="http://schemas.microsoft.com/office/drawing/2014/main" id="{809B231B-E57A-8871-DB3D-3FDC61EEC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13588"/>
              </p:ext>
            </p:extLst>
          </p:nvPr>
        </p:nvGraphicFramePr>
        <p:xfrm>
          <a:off x="6261197" y="3673254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14" name="Table 74">
            <a:extLst>
              <a:ext uri="{FF2B5EF4-FFF2-40B4-BE49-F238E27FC236}">
                <a16:creationId xmlns:a16="http://schemas.microsoft.com/office/drawing/2014/main" id="{66CF082A-03D8-3926-A72F-4E955BC78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26430"/>
              </p:ext>
            </p:extLst>
          </p:nvPr>
        </p:nvGraphicFramePr>
        <p:xfrm>
          <a:off x="7125231" y="368511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15" name="Table 74">
            <a:extLst>
              <a:ext uri="{FF2B5EF4-FFF2-40B4-BE49-F238E27FC236}">
                <a16:creationId xmlns:a16="http://schemas.microsoft.com/office/drawing/2014/main" id="{1C3C7B8C-8619-9AC3-35E2-6C6ED08BC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08020"/>
              </p:ext>
            </p:extLst>
          </p:nvPr>
        </p:nvGraphicFramePr>
        <p:xfrm>
          <a:off x="7712407" y="368511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17" name="Line 10">
            <a:extLst>
              <a:ext uri="{FF2B5EF4-FFF2-40B4-BE49-F238E27FC236}">
                <a16:creationId xmlns:a16="http://schemas.microsoft.com/office/drawing/2014/main" id="{7BAA525B-8BCB-544D-1333-2B2531044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023" y="3187011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BAC7F-9575-2E1A-48C4-84C5018AC09B}"/>
              </a:ext>
            </a:extLst>
          </p:cNvPr>
          <p:cNvSpPr txBox="1"/>
          <p:nvPr/>
        </p:nvSpPr>
        <p:spPr>
          <a:xfrm>
            <a:off x="8050991" y="326638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&gt;60</a:t>
            </a:r>
          </a:p>
        </p:txBody>
      </p:sp>
      <p:graphicFrame>
        <p:nvGraphicFramePr>
          <p:cNvPr id="19" name="Table 74">
            <a:extLst>
              <a:ext uri="{FF2B5EF4-FFF2-40B4-BE49-F238E27FC236}">
                <a16:creationId xmlns:a16="http://schemas.microsoft.com/office/drawing/2014/main" id="{97BBB218-A922-7AF9-66AF-4DA8BE889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52593"/>
              </p:ext>
            </p:extLst>
          </p:nvPr>
        </p:nvGraphicFramePr>
        <p:xfrm>
          <a:off x="8570515" y="368511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67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7357522"/>
              </p:ext>
            </p:extLst>
          </p:nvPr>
        </p:nvGraphicFramePr>
        <p:xfrm>
          <a:off x="343612" y="3174404"/>
          <a:ext cx="8496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565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graphicFrame>
        <p:nvGraphicFramePr>
          <p:cNvPr id="12" name="Table 74">
            <a:extLst>
              <a:ext uri="{FF2B5EF4-FFF2-40B4-BE49-F238E27FC236}">
                <a16:creationId xmlns:a16="http://schemas.microsoft.com/office/drawing/2014/main" id="{9F40ED47-5F47-4B6D-5FB8-67F6A33B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8562"/>
              </p:ext>
            </p:extLst>
          </p:nvPr>
        </p:nvGraphicFramePr>
        <p:xfrm>
          <a:off x="7471022" y="1146136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797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6651793"/>
              </p:ext>
            </p:extLst>
          </p:nvPr>
        </p:nvGraphicFramePr>
        <p:xfrm>
          <a:off x="343612" y="3174404"/>
          <a:ext cx="8496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565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90281CFA-C742-39BE-B194-48BE6742A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3116" y="137814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765BC5F-2562-E4AC-1CF9-EA6FA9169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066" y="139421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398DCA1B-4FB1-DF0E-1088-70BB2F20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752" y="112503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7EC5F2-BE3D-37DB-7E73-75CFA88A99C4}"/>
              </a:ext>
            </a:extLst>
          </p:cNvPr>
          <p:cNvSpPr txBox="1"/>
          <p:nvPr/>
        </p:nvSpPr>
        <p:spPr>
          <a:xfrm>
            <a:off x="6984344" y="136844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A64A1-3AFC-99B2-4CBD-C9797D7D30FC}"/>
              </a:ext>
            </a:extLst>
          </p:cNvPr>
          <p:cNvSpPr txBox="1"/>
          <p:nvPr/>
        </p:nvSpPr>
        <p:spPr>
          <a:xfrm>
            <a:off x="8020840" y="140073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27" name="Table 74">
            <a:extLst>
              <a:ext uri="{FF2B5EF4-FFF2-40B4-BE49-F238E27FC236}">
                <a16:creationId xmlns:a16="http://schemas.microsoft.com/office/drawing/2014/main" id="{AFD34955-55C9-0E1B-5AD0-8AEAE653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56404"/>
              </p:ext>
            </p:extLst>
          </p:nvPr>
        </p:nvGraphicFramePr>
        <p:xfrm>
          <a:off x="7102942" y="186899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29" name="AutoShape 20">
            <a:extLst>
              <a:ext uri="{FF2B5EF4-FFF2-40B4-BE49-F238E27FC236}">
                <a16:creationId xmlns:a16="http://schemas.microsoft.com/office/drawing/2014/main" id="{B006F250-16EE-A046-B213-B1DBE5D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38" y="1838827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259024F7-E27B-687C-F555-176F79A6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81" y="1840550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6347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0001187"/>
              </p:ext>
            </p:extLst>
          </p:nvPr>
        </p:nvGraphicFramePr>
        <p:xfrm>
          <a:off x="343612" y="4051330"/>
          <a:ext cx="8496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5657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90281CFA-C742-39BE-B194-48BE6742A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3116" y="137814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765BC5F-2562-E4AC-1CF9-EA6FA9169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066" y="139421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398DCA1B-4FB1-DF0E-1088-70BB2F20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752" y="112503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7EC5F2-BE3D-37DB-7E73-75CFA88A99C4}"/>
              </a:ext>
            </a:extLst>
          </p:cNvPr>
          <p:cNvSpPr txBox="1"/>
          <p:nvPr/>
        </p:nvSpPr>
        <p:spPr>
          <a:xfrm>
            <a:off x="6984344" y="136844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A64A1-3AFC-99B2-4CBD-C9797D7D30FC}"/>
              </a:ext>
            </a:extLst>
          </p:cNvPr>
          <p:cNvSpPr txBox="1"/>
          <p:nvPr/>
        </p:nvSpPr>
        <p:spPr>
          <a:xfrm>
            <a:off x="8020840" y="140073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9" name="AutoShape 20">
            <a:extLst>
              <a:ext uri="{FF2B5EF4-FFF2-40B4-BE49-F238E27FC236}">
                <a16:creationId xmlns:a16="http://schemas.microsoft.com/office/drawing/2014/main" id="{B006F250-16EE-A046-B213-B1DBE5D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38" y="1838827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259024F7-E27B-687C-F555-176F79A6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81" y="1840550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E1FA2B53-DB5D-9B70-1101-6775EA9FB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8094" y="2081650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BF1A362-1A7A-8217-BA5F-6403CC63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044" y="2097716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790FAE07-CBF8-7A4E-5B3C-19BEE7B6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730" y="1828537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E9606-FBC8-B3DC-421A-DE091A6E66A7}"/>
              </a:ext>
            </a:extLst>
          </p:cNvPr>
          <p:cNvSpPr txBox="1"/>
          <p:nvPr/>
        </p:nvSpPr>
        <p:spPr>
          <a:xfrm>
            <a:off x="6554090" y="209444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296E0-93E9-65C1-25EF-31D29A6D8773}"/>
              </a:ext>
            </a:extLst>
          </p:cNvPr>
          <p:cNvSpPr txBox="1"/>
          <p:nvPr/>
        </p:nvSpPr>
        <p:spPr>
          <a:xfrm>
            <a:off x="7491997" y="211041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AutoShape 20">
            <a:extLst>
              <a:ext uri="{FF2B5EF4-FFF2-40B4-BE49-F238E27FC236}">
                <a16:creationId xmlns:a16="http://schemas.microsoft.com/office/drawing/2014/main" id="{EEBCAC6C-F734-F26F-4D7B-F992917E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49" y="2547521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4411723A-F634-9FD9-93CF-E22D53B9D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092" y="2549244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32" name="AutoShape 18">
            <a:extLst>
              <a:ext uri="{FF2B5EF4-FFF2-40B4-BE49-F238E27FC236}">
                <a16:creationId xmlns:a16="http://schemas.microsoft.com/office/drawing/2014/main" id="{0A1E0DEB-2EB5-F301-1BC1-895219E8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30" y="2537264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CF79DFB3-09D9-2A8C-4A8C-9D6D7343B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477" y="2547521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519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/>
      <p:bldP spid="19" grpId="0"/>
      <p:bldP spid="28" grpId="0" animBg="1"/>
      <p:bldP spid="31" grpId="0"/>
      <p:bldP spid="32" grpId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>
            <a:extLst>
              <a:ext uri="{FF2B5EF4-FFF2-40B4-BE49-F238E27FC236}">
                <a16:creationId xmlns:a16="http://schemas.microsoft.com/office/drawing/2014/main" id="{7089C66C-115F-489E-8831-E4874595B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6683" y="112123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76099725-1ED9-D110-F141-67C5EC591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9712" y="1105168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16CEF928-2697-C8EA-08D6-FB18C11A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03" y="1121235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DAD47DC9-49C6-1335-B4B5-EA734169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589" y="85205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7F9B-68F4-446C-B29D-F76B47C3A2A6}"/>
              </a:ext>
            </a:extLst>
          </p:cNvPr>
          <p:cNvSpPr txBox="1"/>
          <p:nvPr/>
        </p:nvSpPr>
        <p:spPr>
          <a:xfrm>
            <a:off x="2388324" y="11004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C84D-F472-370C-1A76-E90DA3071010}"/>
              </a:ext>
            </a:extLst>
          </p:cNvPr>
          <p:cNvSpPr txBox="1"/>
          <p:nvPr/>
        </p:nvSpPr>
        <p:spPr>
          <a:xfrm>
            <a:off x="1968289" y="128398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FFC0-51F4-CC22-5E33-B12E8457084E}"/>
              </a:ext>
            </a:extLst>
          </p:cNvPr>
          <p:cNvSpPr txBox="1"/>
          <p:nvPr/>
        </p:nvSpPr>
        <p:spPr>
          <a:xfrm>
            <a:off x="1090814" y="107278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7575ED08-77F4-6747-DC46-CFAE4FC6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80" y="155899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7C973B31-0B25-BEB1-2568-5C436D220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127" y="156925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2" name="AutoShape 20">
            <a:extLst>
              <a:ext uri="{FF2B5EF4-FFF2-40B4-BE49-F238E27FC236}">
                <a16:creationId xmlns:a16="http://schemas.microsoft.com/office/drawing/2014/main" id="{434803B5-9F1B-57AB-6A68-05873FD9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54" y="156647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3AE607DF-B18E-4BBF-111C-D97809CEB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97" y="156820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5514E57E-4B9D-9498-9AD0-004E72C9C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6032" y="182086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F036CFF7-D15D-CD8E-E2B8-1760742FC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982" y="183693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4500D6C-0725-49C9-77CA-899C0FA9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68" y="156775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4E605-B2C0-5973-5191-86C05A680864}"/>
              </a:ext>
            </a:extLst>
          </p:cNvPr>
          <p:cNvSpPr txBox="1"/>
          <p:nvPr/>
        </p:nvSpPr>
        <p:spPr>
          <a:xfrm>
            <a:off x="1367844" y="1802827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16A3A-7871-0B13-7F3F-1B3AE696CFC9}"/>
              </a:ext>
            </a:extLst>
          </p:cNvPr>
          <p:cNvSpPr txBox="1"/>
          <p:nvPr/>
        </p:nvSpPr>
        <p:spPr>
          <a:xfrm>
            <a:off x="2377915" y="181853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9" name="AutoShape 20">
            <a:extLst>
              <a:ext uri="{FF2B5EF4-FFF2-40B4-BE49-F238E27FC236}">
                <a16:creationId xmlns:a16="http://schemas.microsoft.com/office/drawing/2014/main" id="{10777753-06AC-2A37-315C-93066693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646" y="229139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25EAF83B-B63C-53A6-FDB8-D8FF2625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389" y="229311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BDF49988-5DE3-BEA3-19C6-670267549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6921" y="2537040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5420A805-6D25-C863-7E31-1F7B9032C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909" y="2510148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9BE8EEC-B870-53A7-E838-E742AE031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06" y="2535140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E3B8409A-55A5-587D-2A3E-67746BFD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423" y="227353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016EA1C1-904A-94DC-749A-679A7558D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362" y="2542709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2A748-BE4E-B87A-DCBA-1AD148B32433}"/>
              </a:ext>
            </a:extLst>
          </p:cNvPr>
          <p:cNvSpPr txBox="1"/>
          <p:nvPr/>
        </p:nvSpPr>
        <p:spPr>
          <a:xfrm>
            <a:off x="341880" y="2568648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688B41-5ED7-4AF8-FD56-3D6FD70A6617}"/>
              </a:ext>
            </a:extLst>
          </p:cNvPr>
          <p:cNvSpPr txBox="1"/>
          <p:nvPr/>
        </p:nvSpPr>
        <p:spPr>
          <a:xfrm>
            <a:off x="913920" y="27269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C0997-CFAB-A8C9-66EB-BBCAB9BF12B2}"/>
              </a:ext>
            </a:extLst>
          </p:cNvPr>
          <p:cNvSpPr txBox="1"/>
          <p:nvPr/>
        </p:nvSpPr>
        <p:spPr>
          <a:xfrm>
            <a:off x="1924702" y="272694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629AC7-9C4B-3936-2EF1-F4FF5290D666}"/>
              </a:ext>
            </a:extLst>
          </p:cNvPr>
          <p:cNvSpPr txBox="1"/>
          <p:nvPr/>
        </p:nvSpPr>
        <p:spPr>
          <a:xfrm>
            <a:off x="2394414" y="253003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30" name="AutoShape 18">
            <a:extLst>
              <a:ext uri="{FF2B5EF4-FFF2-40B4-BE49-F238E27FC236}">
                <a16:creationId xmlns:a16="http://schemas.microsoft.com/office/drawing/2014/main" id="{9DC0D220-8614-F9D1-7FA0-BF34AD08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520" y="300073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BA34BA8B-0EED-EB95-4702-7C834202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467" y="3001428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32" name="AutoShape 20">
            <a:extLst>
              <a:ext uri="{FF2B5EF4-FFF2-40B4-BE49-F238E27FC236}">
                <a16:creationId xmlns:a16="http://schemas.microsoft.com/office/drawing/2014/main" id="{39EF54E9-E2BD-7A8E-FC47-184AF838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77" y="299834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9E654AD3-CC4B-DD81-5C0E-22A56FCFB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220" y="300006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75E64212-E20F-9316-00F2-F9736BBB8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808" y="323342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D34F5251-8F0F-94F8-0116-8EB6676CC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758" y="324949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3FB6F4E1-9AEB-7839-EFEC-4237F56A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44" y="298031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124B3-0FA6-95DC-06A4-869714321042}"/>
              </a:ext>
            </a:extLst>
          </p:cNvPr>
          <p:cNvSpPr txBox="1"/>
          <p:nvPr/>
        </p:nvSpPr>
        <p:spPr>
          <a:xfrm>
            <a:off x="496476" y="32358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3DAE72-3F6D-0DDF-FBEB-943AF975AA3A}"/>
              </a:ext>
            </a:extLst>
          </p:cNvPr>
          <p:cNvSpPr txBox="1"/>
          <p:nvPr/>
        </p:nvSpPr>
        <p:spPr>
          <a:xfrm>
            <a:off x="1518977" y="321382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39" name="AutoShape 20">
            <a:extLst>
              <a:ext uri="{FF2B5EF4-FFF2-40B4-BE49-F238E27FC236}">
                <a16:creationId xmlns:a16="http://schemas.microsoft.com/office/drawing/2014/main" id="{B2D53F42-069F-4068-3D2F-4B086200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16" y="3676055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BCDDF764-CC77-B8DF-D8B5-01D73363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459" y="3677778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1" name="AutoShape 18">
            <a:extLst>
              <a:ext uri="{FF2B5EF4-FFF2-40B4-BE49-F238E27FC236}">
                <a16:creationId xmlns:a16="http://schemas.microsoft.com/office/drawing/2014/main" id="{B0A24D6B-A36D-B5B8-7DCB-000F45FA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1" y="3673580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76B4F3A5-41A2-B6D0-EC7D-E215B495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88" y="367427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3" name="AutoShape 18">
            <a:extLst>
              <a:ext uri="{FF2B5EF4-FFF2-40B4-BE49-F238E27FC236}">
                <a16:creationId xmlns:a16="http://schemas.microsoft.com/office/drawing/2014/main" id="{5F2F3B2D-8DF8-94C9-7FFF-163006E5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71" y="2999377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649AB937-99E4-CB75-B0E1-FBD367FD0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18" y="3000067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109B09D8-4E2C-7887-DE69-7C2CD15697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1162" y="111366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CC58A89B-3AE1-14E5-CA83-42C6021D0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4191" y="1097598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29C19736-DCE8-7784-8F54-7101F3EEB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382" y="1113665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E59C6B72-A276-21B6-3F40-5E31F2A5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068" y="84448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1D9A32-FC44-C691-793D-5EF635E83931}"/>
              </a:ext>
            </a:extLst>
          </p:cNvPr>
          <p:cNvSpPr txBox="1"/>
          <p:nvPr/>
        </p:nvSpPr>
        <p:spPr>
          <a:xfrm>
            <a:off x="4952803" y="109291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4C6A79-EE68-1397-BE32-2BB3C8AF7CC8}"/>
              </a:ext>
            </a:extLst>
          </p:cNvPr>
          <p:cNvSpPr txBox="1"/>
          <p:nvPr/>
        </p:nvSpPr>
        <p:spPr>
          <a:xfrm>
            <a:off x="4532768" y="12764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61E7DB-197A-E5A9-8333-59E74E81956B}"/>
              </a:ext>
            </a:extLst>
          </p:cNvPr>
          <p:cNvSpPr txBox="1"/>
          <p:nvPr/>
        </p:nvSpPr>
        <p:spPr>
          <a:xfrm>
            <a:off x="3655293" y="106521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52" name="AutoShape 18">
            <a:extLst>
              <a:ext uri="{FF2B5EF4-FFF2-40B4-BE49-F238E27FC236}">
                <a16:creationId xmlns:a16="http://schemas.microsoft.com/office/drawing/2014/main" id="{2D5DCB96-6D34-9386-7EA1-65525DA0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659" y="155142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3" name="Text Box 19">
            <a:extLst>
              <a:ext uri="{FF2B5EF4-FFF2-40B4-BE49-F238E27FC236}">
                <a16:creationId xmlns:a16="http://schemas.microsoft.com/office/drawing/2014/main" id="{C63DE2D5-00A2-4B44-BDF8-67D3DAFD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606" y="156168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54" name="AutoShape 20">
            <a:extLst>
              <a:ext uri="{FF2B5EF4-FFF2-40B4-BE49-F238E27FC236}">
                <a16:creationId xmlns:a16="http://schemas.microsoft.com/office/drawing/2014/main" id="{B2800F6A-4CF2-2075-B17D-971B1C4A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533" y="155890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5" name="Text Box 21">
            <a:extLst>
              <a:ext uri="{FF2B5EF4-FFF2-40B4-BE49-F238E27FC236}">
                <a16:creationId xmlns:a16="http://schemas.microsoft.com/office/drawing/2014/main" id="{7DF4630A-C2EA-6689-F4FB-CF9BD61E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276" y="156063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56D4DEE0-6016-0126-3A64-1690E29E16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713" y="1832020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AE2D79DC-F28E-BAC0-909C-09694FECA3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1402" y="1815954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F814C896-D822-EE12-E0D4-1C02605B8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2494" y="1832021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Text Box 16">
            <a:extLst>
              <a:ext uri="{FF2B5EF4-FFF2-40B4-BE49-F238E27FC236}">
                <a16:creationId xmlns:a16="http://schemas.microsoft.com/office/drawing/2014/main" id="{01D24492-49F4-F871-52A8-E6CDEBEF5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870" y="1562841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52C09E-B429-0117-8A8A-87D8C79D368D}"/>
              </a:ext>
            </a:extLst>
          </p:cNvPr>
          <p:cNvSpPr txBox="1"/>
          <p:nvPr/>
        </p:nvSpPr>
        <p:spPr>
          <a:xfrm>
            <a:off x="4480309" y="201469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6DC493-21C3-3759-086D-B490C5E34244}"/>
              </a:ext>
            </a:extLst>
          </p:cNvPr>
          <p:cNvSpPr txBox="1"/>
          <p:nvPr/>
        </p:nvSpPr>
        <p:spPr>
          <a:xfrm>
            <a:off x="3057979" y="187514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686022-E0CB-E40A-3C15-8259FA9D106F}"/>
              </a:ext>
            </a:extLst>
          </p:cNvPr>
          <p:cNvSpPr txBox="1"/>
          <p:nvPr/>
        </p:nvSpPr>
        <p:spPr>
          <a:xfrm>
            <a:off x="3775688" y="204678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63" name="Line 10">
            <a:extLst>
              <a:ext uri="{FF2B5EF4-FFF2-40B4-BE49-F238E27FC236}">
                <a16:creationId xmlns:a16="http://schemas.microsoft.com/office/drawing/2014/main" id="{2D439BA5-5D75-1890-E948-1510A5BA1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8738" y="1802650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00F708-0FB0-7F4B-8745-6110976A0AC4}"/>
              </a:ext>
            </a:extLst>
          </p:cNvPr>
          <p:cNvSpPr txBox="1"/>
          <p:nvPr/>
        </p:nvSpPr>
        <p:spPr>
          <a:xfrm>
            <a:off x="5121706" y="188202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65" name="AutoShape 20">
            <a:extLst>
              <a:ext uri="{FF2B5EF4-FFF2-40B4-BE49-F238E27FC236}">
                <a16:creationId xmlns:a16="http://schemas.microsoft.com/office/drawing/2014/main" id="{8F4CACC3-8EA3-9FFD-85E2-8B58E619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01" y="2293400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66" name="Text Box 21">
            <a:extLst>
              <a:ext uri="{FF2B5EF4-FFF2-40B4-BE49-F238E27FC236}">
                <a16:creationId xmlns:a16="http://schemas.microsoft.com/office/drawing/2014/main" id="{00912CA0-CB00-763D-AAD6-E71BB1F5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44" y="2295123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ECC02609-0556-1C10-9781-EE8E1C3FE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1273" y="2542790"/>
            <a:ext cx="305977" cy="40116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C6F1B4BF-6F85-DF61-9765-F9C9531F6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252" y="2558856"/>
            <a:ext cx="193882" cy="38510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9" name="Text Box 16">
            <a:extLst>
              <a:ext uri="{FF2B5EF4-FFF2-40B4-BE49-F238E27FC236}">
                <a16:creationId xmlns:a16="http://schemas.microsoft.com/office/drawing/2014/main" id="{9AFAC4DC-0CCE-12F7-76BD-6CC96C1D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38" y="2289677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F2FD75-7BFD-67C3-D2F9-6EF96BBE990F}"/>
              </a:ext>
            </a:extLst>
          </p:cNvPr>
          <p:cNvSpPr txBox="1"/>
          <p:nvPr/>
        </p:nvSpPr>
        <p:spPr>
          <a:xfrm>
            <a:off x="4325820" y="25306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5385A1-AA26-8442-8BFA-24FB8448D856}"/>
              </a:ext>
            </a:extLst>
          </p:cNvPr>
          <p:cNvSpPr txBox="1"/>
          <p:nvPr/>
        </p:nvSpPr>
        <p:spPr>
          <a:xfrm>
            <a:off x="3607877" y="2556733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2" name="AutoShape 18">
            <a:extLst>
              <a:ext uri="{FF2B5EF4-FFF2-40B4-BE49-F238E27FC236}">
                <a16:creationId xmlns:a16="http://schemas.microsoft.com/office/drawing/2014/main" id="{EEDE7E19-9523-7EEB-9627-630B05B6E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419" y="2971517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3" name="Text Box 19">
            <a:extLst>
              <a:ext uri="{FF2B5EF4-FFF2-40B4-BE49-F238E27FC236}">
                <a16:creationId xmlns:a16="http://schemas.microsoft.com/office/drawing/2014/main" id="{A2E36393-82B7-41B7-5765-2ECCB7815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366" y="2981774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4" name="AutoShape 20">
            <a:extLst>
              <a:ext uri="{FF2B5EF4-FFF2-40B4-BE49-F238E27FC236}">
                <a16:creationId xmlns:a16="http://schemas.microsoft.com/office/drawing/2014/main" id="{628BFA88-C4D4-A59E-E460-1212FBAF7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64" y="2970731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2ECFFC38-5E4A-6129-6F45-A3266C72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7" y="2972454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" name="AutoShape 20">
            <a:extLst>
              <a:ext uri="{FF2B5EF4-FFF2-40B4-BE49-F238E27FC236}">
                <a16:creationId xmlns:a16="http://schemas.microsoft.com/office/drawing/2014/main" id="{558CF74F-0220-9A13-D2D0-0DF503A3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615" y="228914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73C86525-C093-8764-C072-A12ABF2AB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58" y="229086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8" name="Line 11">
            <a:extLst>
              <a:ext uri="{FF2B5EF4-FFF2-40B4-BE49-F238E27FC236}">
                <a16:creationId xmlns:a16="http://schemas.microsoft.com/office/drawing/2014/main" id="{ECCC781F-776F-72A7-267A-8A9A57CD9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2324" y="2559495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9" name="Line 12">
            <a:extLst>
              <a:ext uri="{FF2B5EF4-FFF2-40B4-BE49-F238E27FC236}">
                <a16:creationId xmlns:a16="http://schemas.microsoft.com/office/drawing/2014/main" id="{824FB7E9-4B5C-20C7-0519-197627B9C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4274" y="2575561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0" name="Text Box 16">
            <a:extLst>
              <a:ext uri="{FF2B5EF4-FFF2-40B4-BE49-F238E27FC236}">
                <a16:creationId xmlns:a16="http://schemas.microsoft.com/office/drawing/2014/main" id="{F81C4D30-AF48-DF0F-4F67-E4B82F261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60" y="2306382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A6651E-C514-AB6E-9CA3-77D987E519CD}"/>
              </a:ext>
            </a:extLst>
          </p:cNvPr>
          <p:cNvSpPr txBox="1"/>
          <p:nvPr/>
        </p:nvSpPr>
        <p:spPr>
          <a:xfrm>
            <a:off x="4948320" y="25722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F940DB-25F3-7EB0-61E4-7F2E3B88568E}"/>
              </a:ext>
            </a:extLst>
          </p:cNvPr>
          <p:cNvSpPr txBox="1"/>
          <p:nvPr/>
        </p:nvSpPr>
        <p:spPr>
          <a:xfrm>
            <a:off x="5886227" y="2588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83" name="AutoShape 20">
            <a:extLst>
              <a:ext uri="{FF2B5EF4-FFF2-40B4-BE49-F238E27FC236}">
                <a16:creationId xmlns:a16="http://schemas.microsoft.com/office/drawing/2014/main" id="{C1E6E728-2594-2889-C356-16D1D579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484" y="3001736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9539525C-548D-8912-BD6E-41B773EC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27" y="3003459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5" name="AutoShape 18">
            <a:extLst>
              <a:ext uri="{FF2B5EF4-FFF2-40B4-BE49-F238E27FC236}">
                <a16:creationId xmlns:a16="http://schemas.microsoft.com/office/drawing/2014/main" id="{42E6FF06-9CCA-1CD2-4CED-9F13A963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84" y="2990081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86" name="Text Box 19">
            <a:extLst>
              <a:ext uri="{FF2B5EF4-FFF2-40B4-BE49-F238E27FC236}">
                <a16:creationId xmlns:a16="http://schemas.microsoft.com/office/drawing/2014/main" id="{FF10DAB0-E7A8-0760-73C5-8FD1EDF4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531" y="3000338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87" name="Line 10">
            <a:extLst>
              <a:ext uri="{FF2B5EF4-FFF2-40B4-BE49-F238E27FC236}">
                <a16:creationId xmlns:a16="http://schemas.microsoft.com/office/drawing/2014/main" id="{07620B76-D590-3116-1592-5E74F6CAB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5996" y="110609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8" name="Line 11">
            <a:extLst>
              <a:ext uri="{FF2B5EF4-FFF2-40B4-BE49-F238E27FC236}">
                <a16:creationId xmlns:a16="http://schemas.microsoft.com/office/drawing/2014/main" id="{65378422-B67A-9EAD-263C-CD2AF17F4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9025" y="1090028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9" name="Line 12">
            <a:extLst>
              <a:ext uri="{FF2B5EF4-FFF2-40B4-BE49-F238E27FC236}">
                <a16:creationId xmlns:a16="http://schemas.microsoft.com/office/drawing/2014/main" id="{175C3924-C19C-6E10-4FDF-C9E540F5A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4216" y="1106095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0" name="Text Box 16">
            <a:extLst>
              <a:ext uri="{FF2B5EF4-FFF2-40B4-BE49-F238E27FC236}">
                <a16:creationId xmlns:a16="http://schemas.microsoft.com/office/drawing/2014/main" id="{19BB492C-51BC-9AD5-91C3-AA0DD0B17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02" y="83691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20432D-1B03-8C92-712C-750C476429C1}"/>
              </a:ext>
            </a:extLst>
          </p:cNvPr>
          <p:cNvSpPr txBox="1"/>
          <p:nvPr/>
        </p:nvSpPr>
        <p:spPr>
          <a:xfrm>
            <a:off x="8187637" y="108534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A1B63-839D-2D45-D97F-ADEB14CFA266}"/>
              </a:ext>
            </a:extLst>
          </p:cNvPr>
          <p:cNvSpPr txBox="1"/>
          <p:nvPr/>
        </p:nvSpPr>
        <p:spPr>
          <a:xfrm>
            <a:off x="7767602" y="126884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9DA091-0FC9-6B7B-6CBC-C4F65877D3C2}"/>
              </a:ext>
            </a:extLst>
          </p:cNvPr>
          <p:cNvSpPr txBox="1"/>
          <p:nvPr/>
        </p:nvSpPr>
        <p:spPr>
          <a:xfrm>
            <a:off x="6890127" y="10576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94" name="AutoShape 18">
            <a:extLst>
              <a:ext uri="{FF2B5EF4-FFF2-40B4-BE49-F238E27FC236}">
                <a16:creationId xmlns:a16="http://schemas.microsoft.com/office/drawing/2014/main" id="{4FD77AA3-78C4-78EB-98B4-D6382F05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93" y="154385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95" name="Text Box 19">
            <a:extLst>
              <a:ext uri="{FF2B5EF4-FFF2-40B4-BE49-F238E27FC236}">
                <a16:creationId xmlns:a16="http://schemas.microsoft.com/office/drawing/2014/main" id="{17DE02EC-6ADB-F1F8-B9E6-9CC695A3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440" y="155411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96" name="AutoShape 20">
            <a:extLst>
              <a:ext uri="{FF2B5EF4-FFF2-40B4-BE49-F238E27FC236}">
                <a16:creationId xmlns:a16="http://schemas.microsoft.com/office/drawing/2014/main" id="{E9AB26AF-8527-DA47-37EF-ED007CCB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367" y="155133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97" name="Text Box 21">
            <a:extLst>
              <a:ext uri="{FF2B5EF4-FFF2-40B4-BE49-F238E27FC236}">
                <a16:creationId xmlns:a16="http://schemas.microsoft.com/office/drawing/2014/main" id="{DA447FB4-D3E1-713C-7329-269502C2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110" y="155306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98" name="Line 11">
            <a:extLst>
              <a:ext uri="{FF2B5EF4-FFF2-40B4-BE49-F238E27FC236}">
                <a16:creationId xmlns:a16="http://schemas.microsoft.com/office/drawing/2014/main" id="{F08E2FF4-E1C5-E45D-C1BA-0673C20EF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7722" y="1803552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9" name="Line 12">
            <a:extLst>
              <a:ext uri="{FF2B5EF4-FFF2-40B4-BE49-F238E27FC236}">
                <a16:creationId xmlns:a16="http://schemas.microsoft.com/office/drawing/2014/main" id="{8E50B16B-28D3-FA5E-AB32-8362871FB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672" y="1819618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0" name="Text Box 16">
            <a:extLst>
              <a:ext uri="{FF2B5EF4-FFF2-40B4-BE49-F238E27FC236}">
                <a16:creationId xmlns:a16="http://schemas.microsoft.com/office/drawing/2014/main" id="{A5505512-BA85-F847-D1A8-46210615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358" y="1550439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5818B7-F17A-F8A4-413A-79A4BD7804C6}"/>
              </a:ext>
            </a:extLst>
          </p:cNvPr>
          <p:cNvSpPr txBox="1"/>
          <p:nvPr/>
        </p:nvSpPr>
        <p:spPr>
          <a:xfrm>
            <a:off x="7148950" y="1793854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F4EAFA7-8209-9B07-A00E-70443094EA9F}"/>
              </a:ext>
            </a:extLst>
          </p:cNvPr>
          <p:cNvSpPr txBox="1"/>
          <p:nvPr/>
        </p:nvSpPr>
        <p:spPr>
          <a:xfrm>
            <a:off x="8185446" y="182614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03" name="AutoShape 20">
            <a:extLst>
              <a:ext uri="{FF2B5EF4-FFF2-40B4-BE49-F238E27FC236}">
                <a16:creationId xmlns:a16="http://schemas.microsoft.com/office/drawing/2014/main" id="{3899D459-51AC-4BE5-ED60-1ED683BB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244" y="2264232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04" name="Text Box 21">
            <a:extLst>
              <a:ext uri="{FF2B5EF4-FFF2-40B4-BE49-F238E27FC236}">
                <a16:creationId xmlns:a16="http://schemas.microsoft.com/office/drawing/2014/main" id="{AFE06208-00A6-C545-EB68-A25E30CD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987" y="2265955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5" name="Line 11">
            <a:extLst>
              <a:ext uri="{FF2B5EF4-FFF2-40B4-BE49-F238E27FC236}">
                <a16:creationId xmlns:a16="http://schemas.microsoft.com/office/drawing/2014/main" id="{1CF1C4B7-C274-28B2-BA6C-76EE23400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700" y="2507055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6" name="Line 12">
            <a:extLst>
              <a:ext uri="{FF2B5EF4-FFF2-40B4-BE49-F238E27FC236}">
                <a16:creationId xmlns:a16="http://schemas.microsoft.com/office/drawing/2014/main" id="{850A975C-0E99-8FAC-3CC3-462E99966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650" y="2523121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7" name="Text Box 16">
            <a:extLst>
              <a:ext uri="{FF2B5EF4-FFF2-40B4-BE49-F238E27FC236}">
                <a16:creationId xmlns:a16="http://schemas.microsoft.com/office/drawing/2014/main" id="{EC4E3BEE-E053-2558-9A78-8C5BD110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336" y="2253942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F283D2-819B-8563-85E8-25FE3232C693}"/>
              </a:ext>
            </a:extLst>
          </p:cNvPr>
          <p:cNvSpPr txBox="1"/>
          <p:nvPr/>
        </p:nvSpPr>
        <p:spPr>
          <a:xfrm>
            <a:off x="6718696" y="251984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A06A3F-83DC-5065-56AE-96C8FFA18684}"/>
              </a:ext>
            </a:extLst>
          </p:cNvPr>
          <p:cNvSpPr txBox="1"/>
          <p:nvPr/>
        </p:nvSpPr>
        <p:spPr>
          <a:xfrm>
            <a:off x="7656603" y="253581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10" name="AutoShape 20">
            <a:extLst>
              <a:ext uri="{FF2B5EF4-FFF2-40B4-BE49-F238E27FC236}">
                <a16:creationId xmlns:a16="http://schemas.microsoft.com/office/drawing/2014/main" id="{B4D2699D-7F5E-DAD4-D465-F0366417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955" y="2972926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1" name="Text Box 21">
            <a:extLst>
              <a:ext uri="{FF2B5EF4-FFF2-40B4-BE49-F238E27FC236}">
                <a16:creationId xmlns:a16="http://schemas.microsoft.com/office/drawing/2014/main" id="{7E7FBF6E-9A0F-484B-6966-6475543B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698" y="2974649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12" name="AutoShape 18">
            <a:extLst>
              <a:ext uri="{FF2B5EF4-FFF2-40B4-BE49-F238E27FC236}">
                <a16:creationId xmlns:a16="http://schemas.microsoft.com/office/drawing/2014/main" id="{2DF0D8A2-23CC-DD35-ACCC-F3B0D299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136" y="2962669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3" name="Text Box 19">
            <a:extLst>
              <a:ext uri="{FF2B5EF4-FFF2-40B4-BE49-F238E27FC236}">
                <a16:creationId xmlns:a16="http://schemas.microsoft.com/office/drawing/2014/main" id="{304664B6-DCFD-8043-485E-D173D9B6B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083" y="2972926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graphicFrame>
        <p:nvGraphicFramePr>
          <p:cNvPr id="118" name="Table 4">
            <a:extLst>
              <a:ext uri="{FF2B5EF4-FFF2-40B4-BE49-F238E27FC236}">
                <a16:creationId xmlns:a16="http://schemas.microsoft.com/office/drawing/2014/main" id="{02A6260C-9472-29C0-6292-0B0B020C6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988847"/>
              </p:ext>
            </p:extLst>
          </p:nvPr>
        </p:nvGraphicFramePr>
        <p:xfrm>
          <a:off x="1283856" y="220581"/>
          <a:ext cx="676110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67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810837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</a:tbl>
          </a:graphicData>
        </a:graphic>
      </p:graphicFrame>
      <p:sp>
        <p:nvSpPr>
          <p:cNvPr id="119" name="Oval 118">
            <a:extLst>
              <a:ext uri="{FF2B5EF4-FFF2-40B4-BE49-F238E27FC236}">
                <a16:creationId xmlns:a16="http://schemas.microsoft.com/office/drawing/2014/main" id="{7788E964-4809-6310-658A-C40F7833C7D7}"/>
              </a:ext>
            </a:extLst>
          </p:cNvPr>
          <p:cNvSpPr/>
          <p:nvPr/>
        </p:nvSpPr>
        <p:spPr>
          <a:xfrm>
            <a:off x="2251453" y="2110604"/>
            <a:ext cx="578833" cy="566875"/>
          </a:xfrm>
          <a:prstGeom prst="ellipse">
            <a:avLst/>
          </a:prstGeom>
          <a:noFill/>
          <a:ln w="19050">
            <a:solidFill>
              <a:srgbClr val="FF82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B20098B-0C99-9BA3-1EB4-FB537FDE1710}"/>
              </a:ext>
            </a:extLst>
          </p:cNvPr>
          <p:cNvSpPr/>
          <p:nvPr/>
        </p:nvSpPr>
        <p:spPr>
          <a:xfrm>
            <a:off x="4190892" y="2784673"/>
            <a:ext cx="578833" cy="566875"/>
          </a:xfrm>
          <a:prstGeom prst="ellipse">
            <a:avLst/>
          </a:prstGeom>
          <a:noFill/>
          <a:ln w="19050">
            <a:solidFill>
              <a:srgbClr val="FF82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A168F9-B4A9-28BF-6B56-2DF833ED236B}"/>
              </a:ext>
            </a:extLst>
          </p:cNvPr>
          <p:cNvSpPr/>
          <p:nvPr/>
        </p:nvSpPr>
        <p:spPr>
          <a:xfrm>
            <a:off x="6600710" y="2803491"/>
            <a:ext cx="578833" cy="566875"/>
          </a:xfrm>
          <a:prstGeom prst="ellipse">
            <a:avLst/>
          </a:prstGeom>
          <a:noFill/>
          <a:ln w="19050">
            <a:solidFill>
              <a:srgbClr val="FF82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6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4B38-8F77-211E-8FCA-ACF2C93E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Ensembling ML models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0A08404-6298-A827-12D6-7DCFA32D8F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203598"/>
          <a:ext cx="7056784" cy="361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42">
                  <a:extLst>
                    <a:ext uri="{9D8B030D-6E8A-4147-A177-3AD203B41FA5}">
                      <a16:colId xmlns:a16="http://schemas.microsoft.com/office/drawing/2014/main" val="182565318"/>
                    </a:ext>
                  </a:extLst>
                </a:gridCol>
                <a:gridCol w="1756071">
                  <a:extLst>
                    <a:ext uri="{9D8B030D-6E8A-4147-A177-3AD203B41FA5}">
                      <a16:colId xmlns:a16="http://schemas.microsoft.com/office/drawing/2014/main" val="3679112996"/>
                    </a:ext>
                  </a:extLst>
                </a:gridCol>
                <a:gridCol w="2042684">
                  <a:extLst>
                    <a:ext uri="{9D8B030D-6E8A-4147-A177-3AD203B41FA5}">
                      <a16:colId xmlns:a16="http://schemas.microsoft.com/office/drawing/2014/main" val="2085282442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2536289404"/>
                    </a:ext>
                  </a:extLst>
                </a:gridCol>
              </a:tblGrid>
              <a:tr h="287412">
                <a:tc>
                  <a:txBody>
                    <a:bodyPr/>
                    <a:lstStyle/>
                    <a:p>
                      <a:r>
                        <a:rPr lang="sv-SE" sz="1400" dirty="0" err="1"/>
                        <a:t>Model</a:t>
                      </a:r>
                      <a:r>
                        <a:rPr lang="sv-SE" sz="1400" dirty="0"/>
                        <a:t> to </a:t>
                      </a:r>
                      <a:r>
                        <a:rPr lang="sv-SE" sz="1400" dirty="0" err="1"/>
                        <a:t>train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Expected</a:t>
                      </a:r>
                      <a:r>
                        <a:rPr lang="sv-SE" sz="1400" dirty="0"/>
                        <a:t> output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Combination </a:t>
                      </a:r>
                      <a:r>
                        <a:rPr lang="sv-SE" sz="1400" dirty="0" err="1"/>
                        <a:t>method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Keep</a:t>
                      </a:r>
                      <a:r>
                        <a:rPr lang="sv-SE" sz="1400" dirty="0"/>
                        <a:t> in mind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3960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r>
                        <a:rPr lang="sv-SE" dirty="0"/>
                        <a:t>Decision </a:t>
                      </a:r>
                      <a:r>
                        <a:rPr lang="sv-SE" dirty="0" err="1"/>
                        <a:t>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Class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labels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Voting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Odd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05134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43694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02082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30635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05508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04734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09125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9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1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4B38-8F77-211E-8FCA-ACF2C93E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Ensembling ML models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0A08404-6298-A827-12D6-7DCFA32D8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08812"/>
              </p:ext>
            </p:extLst>
          </p:nvPr>
        </p:nvGraphicFramePr>
        <p:xfrm>
          <a:off x="251520" y="1203598"/>
          <a:ext cx="8640960" cy="361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051">
                  <a:extLst>
                    <a:ext uri="{9D8B030D-6E8A-4147-A177-3AD203B41FA5}">
                      <a16:colId xmlns:a16="http://schemas.microsoft.com/office/drawing/2014/main" val="182565318"/>
                    </a:ext>
                  </a:extLst>
                </a:gridCol>
                <a:gridCol w="2150291">
                  <a:extLst>
                    <a:ext uri="{9D8B030D-6E8A-4147-A177-3AD203B41FA5}">
                      <a16:colId xmlns:a16="http://schemas.microsoft.com/office/drawing/2014/main" val="3679112996"/>
                    </a:ext>
                  </a:extLst>
                </a:gridCol>
                <a:gridCol w="2501246">
                  <a:extLst>
                    <a:ext uri="{9D8B030D-6E8A-4147-A177-3AD203B41FA5}">
                      <a16:colId xmlns:a16="http://schemas.microsoft.com/office/drawing/2014/main" val="2085282442"/>
                    </a:ext>
                  </a:extLst>
                </a:gridCol>
                <a:gridCol w="2057372">
                  <a:extLst>
                    <a:ext uri="{9D8B030D-6E8A-4147-A177-3AD203B41FA5}">
                      <a16:colId xmlns:a16="http://schemas.microsoft.com/office/drawing/2014/main" val="2536289404"/>
                    </a:ext>
                  </a:extLst>
                </a:gridCol>
              </a:tblGrid>
              <a:tr h="287412">
                <a:tc>
                  <a:txBody>
                    <a:bodyPr/>
                    <a:lstStyle/>
                    <a:p>
                      <a:r>
                        <a:rPr lang="sv-SE" sz="1400" dirty="0" err="1"/>
                        <a:t>Model</a:t>
                      </a:r>
                      <a:r>
                        <a:rPr lang="sv-SE" sz="1400" dirty="0"/>
                        <a:t> to </a:t>
                      </a:r>
                      <a:r>
                        <a:rPr lang="sv-SE" sz="1400" dirty="0" err="1"/>
                        <a:t>train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Expected</a:t>
                      </a:r>
                      <a:r>
                        <a:rPr lang="sv-SE" sz="1400" dirty="0"/>
                        <a:t> output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Combination </a:t>
                      </a:r>
                      <a:r>
                        <a:rPr lang="sv-SE" sz="1400" dirty="0" err="1"/>
                        <a:t>method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Keep</a:t>
                      </a:r>
                      <a:r>
                        <a:rPr lang="sv-SE" sz="1400" dirty="0"/>
                        <a:t> in mind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3960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r>
                        <a:rPr lang="sv-SE" dirty="0"/>
                        <a:t>Decision </a:t>
                      </a:r>
                      <a:r>
                        <a:rPr lang="sv-SE" dirty="0" err="1"/>
                        <a:t>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Class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labels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Voting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Odd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05134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r>
                        <a:rPr lang="en-GB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Odd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43694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02082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r>
                        <a:rPr lang="en-GB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Weighted averaging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Overtraining!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30635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05508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04734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09125"/>
                  </a:ext>
                </a:extLst>
              </a:tr>
              <a:tr h="4139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9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8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4122-8FC0-FE4E-B99F-E67FE0B0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Beyond parallel models</a:t>
            </a:r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91C4AD75-B130-8D97-8CE0-B77A5771C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6683" y="112123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41F56224-86D7-C171-FA45-B35F6935CF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9712" y="1105168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7D2D5B79-5F75-8A03-A0AE-4B63F40B7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03" y="1121235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A083C30F-5F91-0DE3-2D52-7F3EB9E68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589" y="85205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41392-1AAC-7B1E-1DF0-BF2274963BA1}"/>
              </a:ext>
            </a:extLst>
          </p:cNvPr>
          <p:cNvSpPr txBox="1"/>
          <p:nvPr/>
        </p:nvSpPr>
        <p:spPr>
          <a:xfrm>
            <a:off x="2388324" y="11004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9C086-513D-5EF7-36F5-344B1D8CC281}"/>
              </a:ext>
            </a:extLst>
          </p:cNvPr>
          <p:cNvSpPr txBox="1"/>
          <p:nvPr/>
        </p:nvSpPr>
        <p:spPr>
          <a:xfrm>
            <a:off x="1968289" y="128398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EB7CC-4EEA-6FF1-B4B4-5E02F7AFA8A9}"/>
              </a:ext>
            </a:extLst>
          </p:cNvPr>
          <p:cNvSpPr txBox="1"/>
          <p:nvPr/>
        </p:nvSpPr>
        <p:spPr>
          <a:xfrm>
            <a:off x="1090814" y="107278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1" name="AutoShape 18">
            <a:extLst>
              <a:ext uri="{FF2B5EF4-FFF2-40B4-BE49-F238E27FC236}">
                <a16:creationId xmlns:a16="http://schemas.microsoft.com/office/drawing/2014/main" id="{A88FB7D9-1BBD-1CBC-37FC-1259CE74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80" y="155899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80A9DE34-1754-7270-2798-265DDD336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127" y="156925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ACA665A1-6202-1F00-A99A-4A191C5B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54" y="156647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273F9F54-280F-01E8-E67B-19791B80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97" y="156820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A8798915-D589-247B-BF4A-1E65F75D9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6032" y="182086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9250E6D7-635A-2815-52AD-E215C920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982" y="183693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7F6D7BA-6195-39AB-8B75-54BFDDC0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68" y="156775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77190-8A00-F616-5E13-83353AC61741}"/>
              </a:ext>
            </a:extLst>
          </p:cNvPr>
          <p:cNvSpPr txBox="1"/>
          <p:nvPr/>
        </p:nvSpPr>
        <p:spPr>
          <a:xfrm>
            <a:off x="1367844" y="1802827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54A46-F737-68B5-4FF6-383366F2E185}"/>
              </a:ext>
            </a:extLst>
          </p:cNvPr>
          <p:cNvSpPr txBox="1"/>
          <p:nvPr/>
        </p:nvSpPr>
        <p:spPr>
          <a:xfrm>
            <a:off x="2377915" y="181853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08A4BB12-6B9D-0D48-2C53-58B317B9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646" y="229139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0FEC0A80-610B-E53B-C125-35E87602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389" y="229311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8F4FF880-788E-7812-E615-A916A6397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6921" y="2537040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E6D7660E-3F1A-C85C-D2F5-441F9136C8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909" y="2510148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96069CA3-D0A1-4E87-47EF-6C689AD99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06" y="2535140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6FE2574B-1E15-068E-D929-3FF411B33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423" y="227353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BAE2704D-677C-333B-2B1D-AEF7C34FB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362" y="2542709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17CAC-6E28-5150-43B4-62D78E7B1A2F}"/>
              </a:ext>
            </a:extLst>
          </p:cNvPr>
          <p:cNvSpPr txBox="1"/>
          <p:nvPr/>
        </p:nvSpPr>
        <p:spPr>
          <a:xfrm>
            <a:off x="341880" y="2568648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140E39-FD4F-BCB8-D371-853AFC3A334D}"/>
              </a:ext>
            </a:extLst>
          </p:cNvPr>
          <p:cNvSpPr txBox="1"/>
          <p:nvPr/>
        </p:nvSpPr>
        <p:spPr>
          <a:xfrm>
            <a:off x="913920" y="27269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5CFA54-8072-8911-72FE-1E2C628EE5D0}"/>
              </a:ext>
            </a:extLst>
          </p:cNvPr>
          <p:cNvSpPr txBox="1"/>
          <p:nvPr/>
        </p:nvSpPr>
        <p:spPr>
          <a:xfrm>
            <a:off x="1924702" y="272694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C57A4-E071-EF1C-70A9-D2959DAB5882}"/>
              </a:ext>
            </a:extLst>
          </p:cNvPr>
          <p:cNvSpPr txBox="1"/>
          <p:nvPr/>
        </p:nvSpPr>
        <p:spPr>
          <a:xfrm>
            <a:off x="2394414" y="253003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31" name="AutoShape 18">
            <a:extLst>
              <a:ext uri="{FF2B5EF4-FFF2-40B4-BE49-F238E27FC236}">
                <a16:creationId xmlns:a16="http://schemas.microsoft.com/office/drawing/2014/main" id="{D55AA36C-DBE8-17CA-0165-2A2A129C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520" y="300073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B853DF99-0EF0-EC4C-12CE-93E4888C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467" y="3001428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33" name="AutoShape 20">
            <a:extLst>
              <a:ext uri="{FF2B5EF4-FFF2-40B4-BE49-F238E27FC236}">
                <a16:creationId xmlns:a16="http://schemas.microsoft.com/office/drawing/2014/main" id="{2FF19D8E-55F1-F7DB-B4DF-7F46088E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77" y="299834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1A81CE93-AB2E-6609-5538-A2D185D1E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220" y="300006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8C1B1D10-7F43-AF8C-AC58-4598C72CE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808" y="323342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E409E340-D54E-86DC-A271-BCEA9065A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758" y="324949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01C12B6B-1BAC-B3B9-4A9F-3FFDABCD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44" y="298031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D66E9-62ED-82FD-27B8-A228F9FEC380}"/>
              </a:ext>
            </a:extLst>
          </p:cNvPr>
          <p:cNvSpPr txBox="1"/>
          <p:nvPr/>
        </p:nvSpPr>
        <p:spPr>
          <a:xfrm>
            <a:off x="496476" y="32358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C9205-C72E-4EC2-733B-4ED7B62D5977}"/>
              </a:ext>
            </a:extLst>
          </p:cNvPr>
          <p:cNvSpPr txBox="1"/>
          <p:nvPr/>
        </p:nvSpPr>
        <p:spPr>
          <a:xfrm>
            <a:off x="1518977" y="321382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40" name="AutoShape 20">
            <a:extLst>
              <a:ext uri="{FF2B5EF4-FFF2-40B4-BE49-F238E27FC236}">
                <a16:creationId xmlns:a16="http://schemas.microsoft.com/office/drawing/2014/main" id="{D280F0E5-709C-C425-66A1-DEB7C10B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16" y="3676055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5FA3D99B-A2A0-229D-299E-3BBC155A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459" y="3677778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2" name="AutoShape 18">
            <a:extLst>
              <a:ext uri="{FF2B5EF4-FFF2-40B4-BE49-F238E27FC236}">
                <a16:creationId xmlns:a16="http://schemas.microsoft.com/office/drawing/2014/main" id="{0605B7E1-DFAB-8A9F-C696-3517B576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1" y="3673580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0B491A29-7296-BBD1-A108-B9A3AECEA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88" y="367427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4" name="AutoShape 18">
            <a:extLst>
              <a:ext uri="{FF2B5EF4-FFF2-40B4-BE49-F238E27FC236}">
                <a16:creationId xmlns:a16="http://schemas.microsoft.com/office/drawing/2014/main" id="{D0764F67-B334-8294-F964-F2B5A255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71" y="2999377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E2A8B78D-7333-549D-D0AD-0407AABC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18" y="3000067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id="{02C076C9-8001-3FE1-5B07-020B04231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1162" y="111366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FD6ECCB4-8C31-BA76-B458-4AB980387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4191" y="1097598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A9B305F1-31AF-F502-7E0D-3CE316EA9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382" y="1113665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id="{70A67DEE-8387-0608-54AB-033EAC130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068" y="84448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9EAD2F-C2AB-3855-5B4E-EACB531CE757}"/>
              </a:ext>
            </a:extLst>
          </p:cNvPr>
          <p:cNvSpPr txBox="1"/>
          <p:nvPr/>
        </p:nvSpPr>
        <p:spPr>
          <a:xfrm>
            <a:off x="4952803" y="109291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A5F92F-6E4F-2EE9-9DA8-9932C6F32157}"/>
              </a:ext>
            </a:extLst>
          </p:cNvPr>
          <p:cNvSpPr txBox="1"/>
          <p:nvPr/>
        </p:nvSpPr>
        <p:spPr>
          <a:xfrm>
            <a:off x="4532768" y="12764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E78F80-44DA-0FEC-620D-F7AA2B7A0657}"/>
              </a:ext>
            </a:extLst>
          </p:cNvPr>
          <p:cNvSpPr txBox="1"/>
          <p:nvPr/>
        </p:nvSpPr>
        <p:spPr>
          <a:xfrm>
            <a:off x="3655293" y="106521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730B319C-C741-7C5A-D25B-EA960470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659" y="155142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8DFF728D-2EA2-92D4-A2B5-47A0D87B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606" y="156168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55" name="AutoShape 20">
            <a:extLst>
              <a:ext uri="{FF2B5EF4-FFF2-40B4-BE49-F238E27FC236}">
                <a16:creationId xmlns:a16="http://schemas.microsoft.com/office/drawing/2014/main" id="{74C3EE61-0FC7-94B1-D159-442FBD1F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533" y="155890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B98DAD28-A214-106D-41DE-FAB0AF0DC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276" y="156063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98891441-135E-75CA-17B1-847446B95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713" y="1832020"/>
            <a:ext cx="336561" cy="4278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852132BD-040C-0AD0-CD74-1E459C693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1402" y="1815954"/>
            <a:ext cx="1081090" cy="44498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36863E5F-CC3C-8918-884C-519C1C6B7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2494" y="1832021"/>
            <a:ext cx="1058736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Text Box 16">
            <a:extLst>
              <a:ext uri="{FF2B5EF4-FFF2-40B4-BE49-F238E27FC236}">
                <a16:creationId xmlns:a16="http://schemas.microsoft.com/office/drawing/2014/main" id="{D4883167-66BE-EC74-BCCE-46DAEABA4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870" y="1562841"/>
            <a:ext cx="813046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67D213-177A-32C2-C74A-C056CF5AA3E2}"/>
              </a:ext>
            </a:extLst>
          </p:cNvPr>
          <p:cNvSpPr txBox="1"/>
          <p:nvPr/>
        </p:nvSpPr>
        <p:spPr>
          <a:xfrm>
            <a:off x="4480309" y="201469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AD3FCD-B476-EA8B-0F1A-21DD9342263F}"/>
              </a:ext>
            </a:extLst>
          </p:cNvPr>
          <p:cNvSpPr txBox="1"/>
          <p:nvPr/>
        </p:nvSpPr>
        <p:spPr>
          <a:xfrm>
            <a:off x="3057979" y="187514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77EA7A-6465-29AA-1A42-FC7072DC6996}"/>
              </a:ext>
            </a:extLst>
          </p:cNvPr>
          <p:cNvSpPr txBox="1"/>
          <p:nvPr/>
        </p:nvSpPr>
        <p:spPr>
          <a:xfrm>
            <a:off x="3775688" y="204678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64" name="Line 10">
            <a:extLst>
              <a:ext uri="{FF2B5EF4-FFF2-40B4-BE49-F238E27FC236}">
                <a16:creationId xmlns:a16="http://schemas.microsoft.com/office/drawing/2014/main" id="{0C5D0FA3-9CB7-10A4-331A-55A0E55AA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8738" y="1802650"/>
            <a:ext cx="353190" cy="45687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891204-052D-3894-1316-C04BD9372E60}"/>
              </a:ext>
            </a:extLst>
          </p:cNvPr>
          <p:cNvSpPr txBox="1"/>
          <p:nvPr/>
        </p:nvSpPr>
        <p:spPr>
          <a:xfrm>
            <a:off x="5121706" y="188202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66" name="AutoShape 20">
            <a:extLst>
              <a:ext uri="{FF2B5EF4-FFF2-40B4-BE49-F238E27FC236}">
                <a16:creationId xmlns:a16="http://schemas.microsoft.com/office/drawing/2014/main" id="{26B4B0ED-DDA4-5372-3012-C98B6E2A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01" y="2293400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67" name="Text Box 21">
            <a:extLst>
              <a:ext uri="{FF2B5EF4-FFF2-40B4-BE49-F238E27FC236}">
                <a16:creationId xmlns:a16="http://schemas.microsoft.com/office/drawing/2014/main" id="{13605DB9-217E-1588-E805-A401DAC9F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44" y="2295123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68" name="Line 11">
            <a:extLst>
              <a:ext uri="{FF2B5EF4-FFF2-40B4-BE49-F238E27FC236}">
                <a16:creationId xmlns:a16="http://schemas.microsoft.com/office/drawing/2014/main" id="{2FFD01F3-997D-1B9B-E318-24E8D2D47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1273" y="2542790"/>
            <a:ext cx="305977" cy="40116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D30C31BA-0619-4688-0B9D-4E579FA9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252" y="2558856"/>
            <a:ext cx="193882" cy="38510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0" name="Text Box 16">
            <a:extLst>
              <a:ext uri="{FF2B5EF4-FFF2-40B4-BE49-F238E27FC236}">
                <a16:creationId xmlns:a16="http://schemas.microsoft.com/office/drawing/2014/main" id="{83DFB102-089C-B8B6-AF5A-6B76C09AB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38" y="2289677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64F13-3876-DDBB-6751-861BB316B2C4}"/>
              </a:ext>
            </a:extLst>
          </p:cNvPr>
          <p:cNvSpPr txBox="1"/>
          <p:nvPr/>
        </p:nvSpPr>
        <p:spPr>
          <a:xfrm>
            <a:off x="4325820" y="25306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2D52C1-9155-D7AB-732D-7B9FA02BFED9}"/>
              </a:ext>
            </a:extLst>
          </p:cNvPr>
          <p:cNvSpPr txBox="1"/>
          <p:nvPr/>
        </p:nvSpPr>
        <p:spPr>
          <a:xfrm>
            <a:off x="3607877" y="2556733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3" name="AutoShape 18">
            <a:extLst>
              <a:ext uri="{FF2B5EF4-FFF2-40B4-BE49-F238E27FC236}">
                <a16:creationId xmlns:a16="http://schemas.microsoft.com/office/drawing/2014/main" id="{D0A6F1ED-9828-40CD-6DB0-3671C59F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419" y="2971517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0B15FD83-6A2D-6E08-8395-822F5A58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366" y="2981774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5" name="AutoShape 20">
            <a:extLst>
              <a:ext uri="{FF2B5EF4-FFF2-40B4-BE49-F238E27FC236}">
                <a16:creationId xmlns:a16="http://schemas.microsoft.com/office/drawing/2014/main" id="{79FBC38B-E840-A099-EF99-EAF98B44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64" y="2970731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6" name="Text Box 21">
            <a:extLst>
              <a:ext uri="{FF2B5EF4-FFF2-40B4-BE49-F238E27FC236}">
                <a16:creationId xmlns:a16="http://schemas.microsoft.com/office/drawing/2014/main" id="{8E17C270-036F-44CE-7200-062CD5877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7" y="2972454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7" name="AutoShape 20">
            <a:extLst>
              <a:ext uri="{FF2B5EF4-FFF2-40B4-BE49-F238E27FC236}">
                <a16:creationId xmlns:a16="http://schemas.microsoft.com/office/drawing/2014/main" id="{58BC736F-6298-3506-E00E-0423CA00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615" y="228914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8" name="Text Box 21">
            <a:extLst>
              <a:ext uri="{FF2B5EF4-FFF2-40B4-BE49-F238E27FC236}">
                <a16:creationId xmlns:a16="http://schemas.microsoft.com/office/drawing/2014/main" id="{32EE97E2-C631-7E4D-6C8B-FC9DBF80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58" y="229086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A2D187BD-E750-63EE-17C4-7DBACE669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2324" y="2559495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AC0301C9-85CD-FACB-E04A-5DB7B0FA4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4274" y="2575561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1" name="Text Box 16">
            <a:extLst>
              <a:ext uri="{FF2B5EF4-FFF2-40B4-BE49-F238E27FC236}">
                <a16:creationId xmlns:a16="http://schemas.microsoft.com/office/drawing/2014/main" id="{C3246F60-BB37-DF64-9D16-51FE646C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60" y="2306382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93B5B3-9AA7-0CC1-3AEC-5C56BF42DDF6}"/>
              </a:ext>
            </a:extLst>
          </p:cNvPr>
          <p:cNvSpPr txBox="1"/>
          <p:nvPr/>
        </p:nvSpPr>
        <p:spPr>
          <a:xfrm>
            <a:off x="4948320" y="25722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CA7AA0-724D-C607-74B6-EAD1F3C1673F}"/>
              </a:ext>
            </a:extLst>
          </p:cNvPr>
          <p:cNvSpPr txBox="1"/>
          <p:nvPr/>
        </p:nvSpPr>
        <p:spPr>
          <a:xfrm>
            <a:off x="5886227" y="2588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84" name="AutoShape 20">
            <a:extLst>
              <a:ext uri="{FF2B5EF4-FFF2-40B4-BE49-F238E27FC236}">
                <a16:creationId xmlns:a16="http://schemas.microsoft.com/office/drawing/2014/main" id="{34A60918-365A-D3DF-73AB-E7D3EBD0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484" y="3001736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9E9E3247-E58A-B68B-049F-768C3D58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27" y="3003459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6" name="AutoShape 18">
            <a:extLst>
              <a:ext uri="{FF2B5EF4-FFF2-40B4-BE49-F238E27FC236}">
                <a16:creationId xmlns:a16="http://schemas.microsoft.com/office/drawing/2014/main" id="{845DF7F4-0D37-05D4-C7A1-0DF8DE88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84" y="2990081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87" name="Text Box 19">
            <a:extLst>
              <a:ext uri="{FF2B5EF4-FFF2-40B4-BE49-F238E27FC236}">
                <a16:creationId xmlns:a16="http://schemas.microsoft.com/office/drawing/2014/main" id="{E60F18A1-5082-80BA-60E5-4476376CD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531" y="3000338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88" name="Line 10">
            <a:extLst>
              <a:ext uri="{FF2B5EF4-FFF2-40B4-BE49-F238E27FC236}">
                <a16:creationId xmlns:a16="http://schemas.microsoft.com/office/drawing/2014/main" id="{C7C22F1A-5C47-F98B-8712-518950084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5996" y="110609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9" name="Line 11">
            <a:extLst>
              <a:ext uri="{FF2B5EF4-FFF2-40B4-BE49-F238E27FC236}">
                <a16:creationId xmlns:a16="http://schemas.microsoft.com/office/drawing/2014/main" id="{05FC60EF-9810-1969-6F19-1D1454DD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9025" y="1090028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0" name="Line 12">
            <a:extLst>
              <a:ext uri="{FF2B5EF4-FFF2-40B4-BE49-F238E27FC236}">
                <a16:creationId xmlns:a16="http://schemas.microsoft.com/office/drawing/2014/main" id="{FDC5E5EE-332F-63F6-3590-9DAED98C8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4216" y="1106095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1" name="Text Box 16">
            <a:extLst>
              <a:ext uri="{FF2B5EF4-FFF2-40B4-BE49-F238E27FC236}">
                <a16:creationId xmlns:a16="http://schemas.microsoft.com/office/drawing/2014/main" id="{159A8FDD-A51E-1106-5ED8-E526DABF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02" y="83691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2C1A2A-F404-5FF1-F263-7036C2B5AD2E}"/>
              </a:ext>
            </a:extLst>
          </p:cNvPr>
          <p:cNvSpPr txBox="1"/>
          <p:nvPr/>
        </p:nvSpPr>
        <p:spPr>
          <a:xfrm>
            <a:off x="8187637" y="108534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51E6E56-01DE-A73E-BB89-0C9B640B5776}"/>
              </a:ext>
            </a:extLst>
          </p:cNvPr>
          <p:cNvSpPr txBox="1"/>
          <p:nvPr/>
        </p:nvSpPr>
        <p:spPr>
          <a:xfrm>
            <a:off x="7767602" y="126884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00327-4C74-602B-9451-6E882DBBFE21}"/>
              </a:ext>
            </a:extLst>
          </p:cNvPr>
          <p:cNvSpPr txBox="1"/>
          <p:nvPr/>
        </p:nvSpPr>
        <p:spPr>
          <a:xfrm>
            <a:off x="6890127" y="10576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95" name="AutoShape 18">
            <a:extLst>
              <a:ext uri="{FF2B5EF4-FFF2-40B4-BE49-F238E27FC236}">
                <a16:creationId xmlns:a16="http://schemas.microsoft.com/office/drawing/2014/main" id="{2CDB59D7-EB40-CBE1-8854-6EA4DAD2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93" y="154385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96" name="Text Box 19">
            <a:extLst>
              <a:ext uri="{FF2B5EF4-FFF2-40B4-BE49-F238E27FC236}">
                <a16:creationId xmlns:a16="http://schemas.microsoft.com/office/drawing/2014/main" id="{B0484EA8-6A57-D05C-23C0-D59BBC99D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440" y="155411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97" name="AutoShape 20">
            <a:extLst>
              <a:ext uri="{FF2B5EF4-FFF2-40B4-BE49-F238E27FC236}">
                <a16:creationId xmlns:a16="http://schemas.microsoft.com/office/drawing/2014/main" id="{5DF54666-A7A3-78B3-96F1-AAF020A2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367" y="155133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98" name="Text Box 21">
            <a:extLst>
              <a:ext uri="{FF2B5EF4-FFF2-40B4-BE49-F238E27FC236}">
                <a16:creationId xmlns:a16="http://schemas.microsoft.com/office/drawing/2014/main" id="{D9D331CD-B00C-0FC7-850A-23CEAB920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110" y="155306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99" name="Line 11">
            <a:extLst>
              <a:ext uri="{FF2B5EF4-FFF2-40B4-BE49-F238E27FC236}">
                <a16:creationId xmlns:a16="http://schemas.microsoft.com/office/drawing/2014/main" id="{62C26367-64B8-6B9D-6305-0E57DD5FA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7722" y="1803552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0" name="Line 12">
            <a:extLst>
              <a:ext uri="{FF2B5EF4-FFF2-40B4-BE49-F238E27FC236}">
                <a16:creationId xmlns:a16="http://schemas.microsoft.com/office/drawing/2014/main" id="{4CCF6E54-D56F-2D5B-E06C-285C87AF4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672" y="1819618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1" name="Text Box 16">
            <a:extLst>
              <a:ext uri="{FF2B5EF4-FFF2-40B4-BE49-F238E27FC236}">
                <a16:creationId xmlns:a16="http://schemas.microsoft.com/office/drawing/2014/main" id="{A6952B27-3C30-2C2B-9706-AC43674F1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358" y="1550439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61B437-8F8B-D764-1655-7067181D9DAE}"/>
              </a:ext>
            </a:extLst>
          </p:cNvPr>
          <p:cNvSpPr txBox="1"/>
          <p:nvPr/>
        </p:nvSpPr>
        <p:spPr>
          <a:xfrm>
            <a:off x="7148950" y="1793854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D5976E-E4FA-F5B0-9347-289C0ED19879}"/>
              </a:ext>
            </a:extLst>
          </p:cNvPr>
          <p:cNvSpPr txBox="1"/>
          <p:nvPr/>
        </p:nvSpPr>
        <p:spPr>
          <a:xfrm>
            <a:off x="8185446" y="182614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04" name="AutoShape 20">
            <a:extLst>
              <a:ext uri="{FF2B5EF4-FFF2-40B4-BE49-F238E27FC236}">
                <a16:creationId xmlns:a16="http://schemas.microsoft.com/office/drawing/2014/main" id="{3AE79FB9-C4A2-4DC5-567C-BCB3DDE03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244" y="2264232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05" name="Text Box 21">
            <a:extLst>
              <a:ext uri="{FF2B5EF4-FFF2-40B4-BE49-F238E27FC236}">
                <a16:creationId xmlns:a16="http://schemas.microsoft.com/office/drawing/2014/main" id="{4C1B6920-27AD-4DF4-9CD1-8444575EE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987" y="2265955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4D3EF28C-FEBE-573D-455A-63B218B32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700" y="2507055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7" name="Line 12">
            <a:extLst>
              <a:ext uri="{FF2B5EF4-FFF2-40B4-BE49-F238E27FC236}">
                <a16:creationId xmlns:a16="http://schemas.microsoft.com/office/drawing/2014/main" id="{F9CACEC8-C77F-3667-0091-713AF541A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650" y="2523121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8" name="Text Box 16">
            <a:extLst>
              <a:ext uri="{FF2B5EF4-FFF2-40B4-BE49-F238E27FC236}">
                <a16:creationId xmlns:a16="http://schemas.microsoft.com/office/drawing/2014/main" id="{6A323204-30D0-37B0-336F-570F46887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336" y="2253942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8F77F8-5920-9F04-09F5-4C7DF5950AA4}"/>
              </a:ext>
            </a:extLst>
          </p:cNvPr>
          <p:cNvSpPr txBox="1"/>
          <p:nvPr/>
        </p:nvSpPr>
        <p:spPr>
          <a:xfrm>
            <a:off x="6718696" y="251984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8B0802-B08E-573F-CCC0-9F7CBD7F7FD6}"/>
              </a:ext>
            </a:extLst>
          </p:cNvPr>
          <p:cNvSpPr txBox="1"/>
          <p:nvPr/>
        </p:nvSpPr>
        <p:spPr>
          <a:xfrm>
            <a:off x="7656603" y="253581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11" name="AutoShape 20">
            <a:extLst>
              <a:ext uri="{FF2B5EF4-FFF2-40B4-BE49-F238E27FC236}">
                <a16:creationId xmlns:a16="http://schemas.microsoft.com/office/drawing/2014/main" id="{90351FDE-F11D-71D5-8AD7-A4C51EC0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955" y="2972926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2" name="Text Box 21">
            <a:extLst>
              <a:ext uri="{FF2B5EF4-FFF2-40B4-BE49-F238E27FC236}">
                <a16:creationId xmlns:a16="http://schemas.microsoft.com/office/drawing/2014/main" id="{C5F9C88A-A308-0275-BBDA-7BEDD04B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698" y="2974649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13" name="AutoShape 18">
            <a:extLst>
              <a:ext uri="{FF2B5EF4-FFF2-40B4-BE49-F238E27FC236}">
                <a16:creationId xmlns:a16="http://schemas.microsoft.com/office/drawing/2014/main" id="{CFCA1434-3648-ACDB-8AC1-74354366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136" y="2962669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14" name="Text Box 19">
            <a:extLst>
              <a:ext uri="{FF2B5EF4-FFF2-40B4-BE49-F238E27FC236}">
                <a16:creationId xmlns:a16="http://schemas.microsoft.com/office/drawing/2014/main" id="{5BDD9282-37BD-9A76-0997-6B7FE438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083" y="2972926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D6631D9-3C04-55E3-F347-0A3D7BD2C186}"/>
              </a:ext>
            </a:extLst>
          </p:cNvPr>
          <p:cNvSpPr/>
          <p:nvPr/>
        </p:nvSpPr>
        <p:spPr>
          <a:xfrm>
            <a:off x="4190892" y="2784673"/>
            <a:ext cx="578833" cy="566875"/>
          </a:xfrm>
          <a:prstGeom prst="ellipse">
            <a:avLst/>
          </a:prstGeom>
          <a:noFill/>
          <a:ln w="19050">
            <a:solidFill>
              <a:srgbClr val="FF82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4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6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913D-1106-0F44-C32E-163B9D3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793E-C67F-4C6C-D71F-B2230C574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080000"/>
            <a:ext cx="8482872" cy="904799"/>
          </a:xfrm>
        </p:spPr>
        <p:txBody>
          <a:bodyPr/>
          <a:lstStyle/>
          <a:p>
            <a:r>
              <a:rPr lang="sv-SE" dirty="0"/>
              <a:t>Intuitive method, working similar to our decisions</a:t>
            </a:r>
          </a:p>
          <a:p>
            <a:r>
              <a:rPr lang="sv-SE" dirty="0"/>
              <a:t>Easily interpretable</a:t>
            </a:r>
          </a:p>
          <a:p>
            <a:endParaRPr lang="sv-SE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D63CA38-2498-1ED2-B29B-A6C4656F3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4245" y="3196094"/>
            <a:ext cx="250965" cy="44006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B0839E8-A616-0E20-372D-5B635AFFB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9430" y="3223184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7483983-D6D2-6055-F202-EA572D8EA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7481" y="321102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4F393A7E-71AD-1A20-FA47-57EC7120C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430" y="322709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2E3070E-64FD-8135-062A-FC828E184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5655" y="2628536"/>
            <a:ext cx="1074397" cy="30762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398129-F0B6-40B9-218B-8D74EF433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847" y="2628536"/>
            <a:ext cx="845779" cy="3476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48C77836-D170-556E-96F0-70DB23376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908" y="2430893"/>
            <a:ext cx="70246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Sky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C1FF7F62-2DBA-7127-B139-F6493AC3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26" y="2953257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Wind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E11321BD-6670-8B2A-19BF-30251B1F1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491" y="3661122"/>
            <a:ext cx="726281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Temp.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18695BA5-B58C-14D7-86EF-17EF8A16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439" y="3660478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9E79EAC-DA50-38A3-D442-887C5462E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86" y="3670735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8" name="AutoShape 20">
            <a:extLst>
              <a:ext uri="{FF2B5EF4-FFF2-40B4-BE49-F238E27FC236}">
                <a16:creationId xmlns:a16="http://schemas.microsoft.com/office/drawing/2014/main" id="{A85E8104-32FF-0922-3BDC-B5CA1DB3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48" y="3654072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D5DCEF45-0552-6663-8A6E-33A730A7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791" y="3655795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CC550279-521B-1E57-68EC-C018F419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144" y="2974890"/>
            <a:ext cx="514350" cy="26074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E3A6FC71-A1A6-3B02-3A5B-5C708779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06" y="2964175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9A7300FD-5BF6-2CA2-CA3E-37DE8D6B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236" y="2559838"/>
            <a:ext cx="6655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Raining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BFDB6D22-4C22-D2B2-9DE5-C7F55D72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238" y="2668108"/>
            <a:ext cx="5854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Sunny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C811BB35-5AF9-DEC8-7A64-21FE3F4B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40" y="3177267"/>
            <a:ext cx="80502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&lt; 10 km/h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F02E4B11-8F48-8FA5-38A5-27473C66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455" y="3348941"/>
            <a:ext cx="60305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&lt; 25 C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6A6F25B2-C2C8-EF9B-9871-2C33BF286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336" y="3154514"/>
            <a:ext cx="80502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&gt; 10 km/h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D35D6A34-BE22-A763-B44D-C679C4DA9570}"/>
              </a:ext>
            </a:extLst>
          </p:cNvPr>
          <p:cNvSpPr txBox="1">
            <a:spLocks/>
          </p:cNvSpPr>
          <p:nvPr/>
        </p:nvSpPr>
        <p:spPr bwMode="auto">
          <a:xfrm>
            <a:off x="319616" y="1872455"/>
            <a:ext cx="8482872" cy="3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sv-SE" sz="22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2000" kern="1200" baseline="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sv-SE" sz="18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1600" kern="1200" dirty="0" smtClean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1600" kern="1200" dirty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do we go to the beach?</a:t>
            </a:r>
          </a:p>
          <a:p>
            <a:endParaRPr lang="en-US" dirty="0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8FD8DEF3-4752-C5F3-231B-94A01FFCD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092" y="2692505"/>
            <a:ext cx="0" cy="2458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4FCAFFAF-8CC4-E845-FCFD-336A03BB3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116" y="295791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Temp.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" name="Text Box 27">
            <a:extLst>
              <a:ext uri="{FF2B5EF4-FFF2-40B4-BE49-F238E27FC236}">
                <a16:creationId xmlns:a16="http://schemas.microsoft.com/office/drawing/2014/main" id="{6BAE9442-47EE-EC2B-27BF-C14734EF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346" y="2540389"/>
            <a:ext cx="6254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Cloudy</a:t>
            </a: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CCA5FF8-E69B-82C0-370D-C8F490EB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944" y="3354706"/>
            <a:ext cx="60305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&gt; 30 C</a:t>
            </a:r>
          </a:p>
        </p:txBody>
      </p:sp>
      <p:sp>
        <p:nvSpPr>
          <p:cNvPr id="58" name="AutoShape 20">
            <a:extLst>
              <a:ext uri="{FF2B5EF4-FFF2-40B4-BE49-F238E27FC236}">
                <a16:creationId xmlns:a16="http://schemas.microsoft.com/office/drawing/2014/main" id="{A6CA53D9-2453-9C32-B817-AC8389FC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972" y="3655795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59" name="Text Box 21">
            <a:extLst>
              <a:ext uri="{FF2B5EF4-FFF2-40B4-BE49-F238E27FC236}">
                <a16:creationId xmlns:a16="http://schemas.microsoft.com/office/drawing/2014/main" id="{B257C9C5-5469-69F3-BB74-7708CD51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715" y="3657518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60" name="AutoShape 22">
            <a:extLst>
              <a:ext uri="{FF2B5EF4-FFF2-40B4-BE49-F238E27FC236}">
                <a16:creationId xmlns:a16="http://schemas.microsoft.com/office/drawing/2014/main" id="{55351D5A-2198-331C-3FB1-B3001BBF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937" y="3658381"/>
            <a:ext cx="514350" cy="26074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06C7FF38-C5E6-80CB-BF44-E4D02B05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599" y="3647666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id="{B00C726F-78F7-64CF-C602-B34A2DEC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8362" y="3214868"/>
            <a:ext cx="571125" cy="43279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Line 10">
            <a:extLst>
              <a:ext uri="{FF2B5EF4-FFF2-40B4-BE49-F238E27FC236}">
                <a16:creationId xmlns:a16="http://schemas.microsoft.com/office/drawing/2014/main" id="{63C98C88-F92E-E1E0-91BD-F38FDBE511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7127" y="3936702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4" name="Line 11">
            <a:extLst>
              <a:ext uri="{FF2B5EF4-FFF2-40B4-BE49-F238E27FC236}">
                <a16:creationId xmlns:a16="http://schemas.microsoft.com/office/drawing/2014/main" id="{E468F312-DBA0-B8CA-4A30-5A778E3FA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178" y="3924545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0FCCE5FD-C84D-0C7B-BAD8-44081F74A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127" y="3940611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6" name="AutoShape 18">
            <a:extLst>
              <a:ext uri="{FF2B5EF4-FFF2-40B4-BE49-F238E27FC236}">
                <a16:creationId xmlns:a16="http://schemas.microsoft.com/office/drawing/2014/main" id="{DE93FD8C-DC26-935A-9A42-6FF500B3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136" y="4373996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2A46BA9-99B8-970B-671F-3CB77154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083" y="4384253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68" name="AutoShape 20">
            <a:extLst>
              <a:ext uri="{FF2B5EF4-FFF2-40B4-BE49-F238E27FC236}">
                <a16:creationId xmlns:a16="http://schemas.microsoft.com/office/drawing/2014/main" id="{E0BF30BD-5DCD-B0C6-CF2B-4CFE32B5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745" y="4367590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EC5F805C-D68F-571F-5E45-8CE9389CC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488" y="4369313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FFCA8BCE-CD0E-11EC-F0E4-B1A2551E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152" y="4062459"/>
            <a:ext cx="60305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&lt; 28 C</a:t>
            </a:r>
          </a:p>
        </p:txBody>
      </p:sp>
      <p:sp>
        <p:nvSpPr>
          <p:cNvPr id="71" name="Text Box 30">
            <a:extLst>
              <a:ext uri="{FF2B5EF4-FFF2-40B4-BE49-F238E27FC236}">
                <a16:creationId xmlns:a16="http://schemas.microsoft.com/office/drawing/2014/main" id="{C2671345-1497-C9D9-CFC9-E3673680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641" y="4068224"/>
            <a:ext cx="60305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&gt; 33 C</a:t>
            </a:r>
          </a:p>
        </p:txBody>
      </p:sp>
      <p:sp>
        <p:nvSpPr>
          <p:cNvPr id="72" name="AutoShape 20">
            <a:extLst>
              <a:ext uri="{FF2B5EF4-FFF2-40B4-BE49-F238E27FC236}">
                <a16:creationId xmlns:a16="http://schemas.microsoft.com/office/drawing/2014/main" id="{83465415-8C44-01F4-E846-A510A3FC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669" y="4369313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id="{E479CC79-4811-9C6C-01A0-EFD9C2E8D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412" y="4371036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6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4" grpId="0"/>
      <p:bldP spid="25" grpId="0"/>
      <p:bldP spid="26" grpId="0"/>
      <p:bldP spid="28" grpId="0"/>
      <p:bldP spid="29" grpId="0"/>
      <p:bldP spid="54" grpId="0" animBg="1"/>
      <p:bldP spid="55" grpId="0" animBg="1"/>
      <p:bldP spid="56" grpId="0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 animBg="1"/>
      <p:bldP spid="69" grpId="0"/>
      <p:bldP spid="70" grpId="0"/>
      <p:bldP spid="71" grpId="0"/>
      <p:bldP spid="72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4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Example: waiting at the restaurant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7148094"/>
              </p:ext>
            </p:extLst>
          </p:nvPr>
        </p:nvGraphicFramePr>
        <p:xfrm>
          <a:off x="299551" y="1372874"/>
          <a:ext cx="8555922" cy="356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92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4862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4862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9357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14220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72935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90366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3174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9125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0732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40506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1903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51652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80408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  <a:tr h="250761">
                <a:tc>
                  <a:txBody>
                    <a:bodyPr/>
                    <a:lstStyle/>
                    <a:p>
                      <a:r>
                        <a:rPr lang="sv-SE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83278"/>
                  </a:ext>
                </a:extLst>
              </a:tr>
              <a:tr h="277255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8DB893-1D94-399B-2CE0-1BAC61A00D8B}"/>
              </a:ext>
            </a:extLst>
          </p:cNvPr>
          <p:cNvSpPr txBox="1"/>
          <p:nvPr/>
        </p:nvSpPr>
        <p:spPr>
          <a:xfrm>
            <a:off x="8011993" y="10054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9027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04B-F08A-358B-B012-C6CEB7FC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2D3D1D38-AB5B-F097-2A2C-7CA31E47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4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FCF43A8-E4C7-3A6F-8512-A27BF5CC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914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1949F70-CD7D-96A8-67F0-3C0B8DB6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2D3F4864-A9A7-5E80-09C5-87C1CEF9D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226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99C96279-FFC0-66BD-AAD6-D2E1B3D9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176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DE887D21-4245-5F3E-9073-B667E769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862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Bar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97D0A700-9129-61C2-3378-B32B030C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153628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72E50C4-8A17-930A-D3C3-68DE9EED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155235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D71544D-1C25-629D-A22E-5053BD46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738" y="128317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C61F3DF-9294-7B4D-48FA-8EADE1B9F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180" y="3174547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9C130539-1E49-3C54-724B-09682A93C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09" y="3158481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AFF7802F-FD1E-5C9A-2B71-35C0AA869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8400" y="3174548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15AD0ABA-F066-0327-5FC9-90B91C9F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86" y="290536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FB838E9A-5681-7170-CE12-0CDD9AEFF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900" y="316153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4946157-120A-990B-0430-50407CDB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850" y="317759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4772E58-0814-4982-2BEA-BC69421D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36" y="290842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EC127B0B-B732-D5A8-A412-F21AE2FC8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3149984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F3A223B-E092-70DC-8629-6FB7497A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3166050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DAC3B64B-BFD7-90F5-A910-EC677541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350" y="2896871"/>
            <a:ext cx="838753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 err="1">
                <a:solidFill>
                  <a:srgbClr val="2D1993"/>
                </a:solidFill>
                <a:latin typeface="Arial" panose="020B0604020202020204" pitchFamily="34" charset="0"/>
              </a:rPr>
              <a:t>Reserv</a:t>
            </a: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3DBA216B-A58A-2F88-B74A-41C1EEF5C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8060" y="154385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EA75B710-53F0-F5EC-6918-A36E13A9F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10" y="155992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4888C2F1-ED44-C790-EA53-758A9CD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96" y="129074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3B77AC9-63CC-2642-7E4B-4ED408150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9943" y="3184908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BF6220E1-775F-429A-6166-0A22D6656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4931" y="3158016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1AE7B44-6BF3-56D4-44A2-0525C8DC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28" y="3183008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D6B9032-74B4-CB65-E2D5-00D72E7D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45" y="292139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FA00F-C603-35D4-B2F7-D6FE3798DC27}"/>
              </a:ext>
            </a:extLst>
          </p:cNvPr>
          <p:cNvSpPr txBox="1"/>
          <p:nvPr/>
        </p:nvSpPr>
        <p:spPr>
          <a:xfrm>
            <a:off x="658960" y="154150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7FE0B-5290-8355-E550-8EEF302B3FA0}"/>
              </a:ext>
            </a:extLst>
          </p:cNvPr>
          <p:cNvSpPr txBox="1"/>
          <p:nvPr/>
        </p:nvSpPr>
        <p:spPr>
          <a:xfrm>
            <a:off x="2534116" y="15447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ECD7-DB18-2160-E6FB-99DF75528939}"/>
              </a:ext>
            </a:extLst>
          </p:cNvPr>
          <p:cNvSpPr txBox="1"/>
          <p:nvPr/>
        </p:nvSpPr>
        <p:spPr>
          <a:xfrm>
            <a:off x="4228770" y="153868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6E99B-A27B-46F3-6DCC-B4D9E9C7EF55}"/>
              </a:ext>
            </a:extLst>
          </p:cNvPr>
          <p:cNvSpPr txBox="1"/>
          <p:nvPr/>
        </p:nvSpPr>
        <p:spPr>
          <a:xfrm>
            <a:off x="6259872" y="1525816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AA1F85-DD09-C3B5-9DC1-D0A62E42123A}"/>
              </a:ext>
            </a:extLst>
          </p:cNvPr>
          <p:cNvSpPr txBox="1"/>
          <p:nvPr/>
        </p:nvSpPr>
        <p:spPr>
          <a:xfrm>
            <a:off x="2554128" y="316697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6F039-8455-15B1-7670-DAC56ADCA999}"/>
              </a:ext>
            </a:extLst>
          </p:cNvPr>
          <p:cNvSpPr txBox="1"/>
          <p:nvPr/>
        </p:nvSpPr>
        <p:spPr>
          <a:xfrm>
            <a:off x="4376509" y="316605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079CA5B1-D10F-0B59-E7DC-66DFBC3C5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384" y="3190577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A8F2-ACB0-2867-EBE9-7E9032F1BB66}"/>
              </a:ext>
            </a:extLst>
          </p:cNvPr>
          <p:cNvSpPr txBox="1"/>
          <p:nvPr/>
        </p:nvSpPr>
        <p:spPr>
          <a:xfrm>
            <a:off x="6254902" y="321651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07364D-88A3-D030-F4CD-4F7947377659}"/>
              </a:ext>
            </a:extLst>
          </p:cNvPr>
          <p:cNvSpPr txBox="1"/>
          <p:nvPr/>
        </p:nvSpPr>
        <p:spPr>
          <a:xfrm>
            <a:off x="6826942" y="3374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CCBAA-450B-7B01-08FF-0C66F6E61634}"/>
              </a:ext>
            </a:extLst>
          </p:cNvPr>
          <p:cNvSpPr txBox="1"/>
          <p:nvPr/>
        </p:nvSpPr>
        <p:spPr>
          <a:xfrm>
            <a:off x="7837724" y="33748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A1BF0-3B7C-3A97-D8E6-B875CEB4DD1E}"/>
              </a:ext>
            </a:extLst>
          </p:cNvPr>
          <p:cNvSpPr txBox="1"/>
          <p:nvPr/>
        </p:nvSpPr>
        <p:spPr>
          <a:xfrm>
            <a:off x="7949491" y="30912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F9B10-4748-C125-A873-CEFCC8E43FBE}"/>
              </a:ext>
            </a:extLst>
          </p:cNvPr>
          <p:cNvSpPr txBox="1"/>
          <p:nvPr/>
        </p:nvSpPr>
        <p:spPr>
          <a:xfrm>
            <a:off x="5251271" y="151669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5C50A9-68E4-5C70-BA2F-07A3C736C5C2}"/>
              </a:ext>
            </a:extLst>
          </p:cNvPr>
          <p:cNvSpPr txBox="1"/>
          <p:nvPr/>
        </p:nvSpPr>
        <p:spPr>
          <a:xfrm>
            <a:off x="1333950" y="333771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3707BD-E2D2-15DD-BDD0-46E7ADC1E617}"/>
              </a:ext>
            </a:extLst>
          </p:cNvPr>
          <p:cNvSpPr txBox="1"/>
          <p:nvPr/>
        </p:nvSpPr>
        <p:spPr>
          <a:xfrm>
            <a:off x="287453" y="326847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38938-90B6-24A2-9961-DD53DE415C92}"/>
              </a:ext>
            </a:extLst>
          </p:cNvPr>
          <p:cNvSpPr txBox="1"/>
          <p:nvPr/>
        </p:nvSpPr>
        <p:spPr>
          <a:xfrm>
            <a:off x="1703526" y="311988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53007-0F7E-1432-5B0D-FF6284F709D9}"/>
              </a:ext>
            </a:extLst>
          </p:cNvPr>
          <p:cNvSpPr txBox="1"/>
          <p:nvPr/>
        </p:nvSpPr>
        <p:spPr>
          <a:xfrm>
            <a:off x="1596867" y="15574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6A8277-DA3A-F5DD-6815-2C37FC9AF308}"/>
              </a:ext>
            </a:extLst>
          </p:cNvPr>
          <p:cNvSpPr txBox="1"/>
          <p:nvPr/>
        </p:nvSpPr>
        <p:spPr>
          <a:xfrm>
            <a:off x="3468175" y="15415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1CBE93-7B14-93BA-E389-E5292A3CB994}"/>
              </a:ext>
            </a:extLst>
          </p:cNvPr>
          <p:cNvSpPr txBox="1"/>
          <p:nvPr/>
        </p:nvSpPr>
        <p:spPr>
          <a:xfrm>
            <a:off x="7269943" y="154152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1741E-5F8D-0321-9C2F-E10BADA700D8}"/>
              </a:ext>
            </a:extLst>
          </p:cNvPr>
          <p:cNvSpPr txBox="1"/>
          <p:nvPr/>
        </p:nvSpPr>
        <p:spPr>
          <a:xfrm>
            <a:off x="3590624" y="3184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D15CA-A922-3117-2F7A-30C8208F3A7B}"/>
              </a:ext>
            </a:extLst>
          </p:cNvPr>
          <p:cNvSpPr txBox="1"/>
          <p:nvPr/>
        </p:nvSpPr>
        <p:spPr>
          <a:xfrm>
            <a:off x="5448458" y="31510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25B3565B-54C1-0AD9-4A2C-6F8ECA020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92663"/>
              </p:ext>
            </p:extLst>
          </p:nvPr>
        </p:nvGraphicFramePr>
        <p:xfrm>
          <a:off x="5545390" y="300146"/>
          <a:ext cx="3287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27">
                  <a:extLst>
                    <a:ext uri="{9D8B030D-6E8A-4147-A177-3AD203B41FA5}">
                      <a16:colId xmlns:a16="http://schemas.microsoft.com/office/drawing/2014/main" val="252433217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59664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5899744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461119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21858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155178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75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Don’t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1162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02226AE6-E9B6-E687-2804-EAEAAA8B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22382"/>
              </p:ext>
            </p:extLst>
          </p:nvPr>
        </p:nvGraphicFramePr>
        <p:xfrm>
          <a:off x="733281" y="201455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1EE648-040E-A6EF-A937-274BB714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31747"/>
              </p:ext>
            </p:extLst>
          </p:nvPr>
        </p:nvGraphicFramePr>
        <p:xfrm>
          <a:off x="1682025" y="199755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6" name="Table 74">
            <a:extLst>
              <a:ext uri="{FF2B5EF4-FFF2-40B4-BE49-F238E27FC236}">
                <a16:creationId xmlns:a16="http://schemas.microsoft.com/office/drawing/2014/main" id="{27F21D03-0F5B-4092-FC32-4D2EE09C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24129"/>
              </p:ext>
            </p:extLst>
          </p:nvPr>
        </p:nvGraphicFramePr>
        <p:xfrm>
          <a:off x="2610800" y="200781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7" name="Table 74">
            <a:extLst>
              <a:ext uri="{FF2B5EF4-FFF2-40B4-BE49-F238E27FC236}">
                <a16:creationId xmlns:a16="http://schemas.microsoft.com/office/drawing/2014/main" id="{BD14298F-F324-439B-EEBF-A97CE65A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61432"/>
              </p:ext>
            </p:extLst>
          </p:nvPr>
        </p:nvGraphicFramePr>
        <p:xfrm>
          <a:off x="3601335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8" name="Table 74">
            <a:extLst>
              <a:ext uri="{FF2B5EF4-FFF2-40B4-BE49-F238E27FC236}">
                <a16:creationId xmlns:a16="http://schemas.microsoft.com/office/drawing/2014/main" id="{70C6F931-683F-408E-A2CC-D8CB8FB08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956"/>
              </p:ext>
            </p:extLst>
          </p:nvPr>
        </p:nvGraphicFramePr>
        <p:xfrm>
          <a:off x="4462734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9" name="Table 74">
            <a:extLst>
              <a:ext uri="{FF2B5EF4-FFF2-40B4-BE49-F238E27FC236}">
                <a16:creationId xmlns:a16="http://schemas.microsoft.com/office/drawing/2014/main" id="{35498A95-AF5F-F1A3-359D-7D166035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6400"/>
              </p:ext>
            </p:extLst>
          </p:nvPr>
        </p:nvGraphicFramePr>
        <p:xfrm>
          <a:off x="5446999" y="200453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0" name="Table 74">
            <a:extLst>
              <a:ext uri="{FF2B5EF4-FFF2-40B4-BE49-F238E27FC236}">
                <a16:creationId xmlns:a16="http://schemas.microsoft.com/office/drawing/2014/main" id="{87BFC74D-D6D2-FB07-F7D0-2CEF8168B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05468"/>
              </p:ext>
            </p:extLst>
          </p:nvPr>
        </p:nvGraphicFramePr>
        <p:xfrm>
          <a:off x="6344620" y="2008566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1" name="Table 74">
            <a:extLst>
              <a:ext uri="{FF2B5EF4-FFF2-40B4-BE49-F238E27FC236}">
                <a16:creationId xmlns:a16="http://schemas.microsoft.com/office/drawing/2014/main" id="{05B2F306-52A4-9108-461F-BA573C5F5B9B}"/>
              </a:ext>
            </a:extLst>
          </p:cNvPr>
          <p:cNvGraphicFramePr>
            <a:graphicFrameLocks noGrp="1"/>
          </p:cNvGraphicFramePr>
          <p:nvPr/>
        </p:nvGraphicFramePr>
        <p:xfrm>
          <a:off x="7289963" y="2017284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2" name="Table 74">
            <a:extLst>
              <a:ext uri="{FF2B5EF4-FFF2-40B4-BE49-F238E27FC236}">
                <a16:creationId xmlns:a16="http://schemas.microsoft.com/office/drawing/2014/main" id="{0BC48B26-86A1-4E7A-F290-765072B9352C}"/>
              </a:ext>
            </a:extLst>
          </p:cNvPr>
          <p:cNvGraphicFramePr>
            <a:graphicFrameLocks noGrp="1"/>
          </p:cNvGraphicFramePr>
          <p:nvPr/>
        </p:nvGraphicFramePr>
        <p:xfrm>
          <a:off x="579272" y="3652276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3" name="Table 74">
            <a:extLst>
              <a:ext uri="{FF2B5EF4-FFF2-40B4-BE49-F238E27FC236}">
                <a16:creationId xmlns:a16="http://schemas.microsoft.com/office/drawing/2014/main" id="{BA2289F4-553F-2073-242E-6CA396D4779A}"/>
              </a:ext>
            </a:extLst>
          </p:cNvPr>
          <p:cNvGraphicFramePr>
            <a:graphicFrameLocks noGrp="1"/>
          </p:cNvGraphicFramePr>
          <p:nvPr/>
        </p:nvGraphicFramePr>
        <p:xfrm>
          <a:off x="1213740" y="3647748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4" name="Table 74">
            <a:extLst>
              <a:ext uri="{FF2B5EF4-FFF2-40B4-BE49-F238E27FC236}">
                <a16:creationId xmlns:a16="http://schemas.microsoft.com/office/drawing/2014/main" id="{805429C8-8C5B-CE72-77A0-B78F47A6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12742"/>
              </p:ext>
            </p:extLst>
          </p:nvPr>
        </p:nvGraphicFramePr>
        <p:xfrm>
          <a:off x="1913726" y="364507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5" name="Table 74">
            <a:extLst>
              <a:ext uri="{FF2B5EF4-FFF2-40B4-BE49-F238E27FC236}">
                <a16:creationId xmlns:a16="http://schemas.microsoft.com/office/drawing/2014/main" id="{268405EE-2966-C76C-6B23-5EAE18A3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672"/>
              </p:ext>
            </p:extLst>
          </p:nvPr>
        </p:nvGraphicFramePr>
        <p:xfrm>
          <a:off x="2672726" y="365238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6" name="Table 74">
            <a:extLst>
              <a:ext uri="{FF2B5EF4-FFF2-40B4-BE49-F238E27FC236}">
                <a16:creationId xmlns:a16="http://schemas.microsoft.com/office/drawing/2014/main" id="{24F6FAEC-A892-CD70-9EA3-81F7055BF178}"/>
              </a:ext>
            </a:extLst>
          </p:cNvPr>
          <p:cNvGraphicFramePr>
            <a:graphicFrameLocks noGrp="1"/>
          </p:cNvGraphicFramePr>
          <p:nvPr/>
        </p:nvGraphicFramePr>
        <p:xfrm>
          <a:off x="3553703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7" name="Table 74">
            <a:extLst>
              <a:ext uri="{FF2B5EF4-FFF2-40B4-BE49-F238E27FC236}">
                <a16:creationId xmlns:a16="http://schemas.microsoft.com/office/drawing/2014/main" id="{31422EA4-9C8E-39CA-DBF0-8C0CFF7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49655"/>
              </p:ext>
            </p:extLst>
          </p:nvPr>
        </p:nvGraphicFramePr>
        <p:xfrm>
          <a:off x="4454064" y="364507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8" name="Table 74">
            <a:extLst>
              <a:ext uri="{FF2B5EF4-FFF2-40B4-BE49-F238E27FC236}">
                <a16:creationId xmlns:a16="http://schemas.microsoft.com/office/drawing/2014/main" id="{3D96A6E6-30E0-644F-4180-7304899F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9772"/>
              </p:ext>
            </p:extLst>
          </p:nvPr>
        </p:nvGraphicFramePr>
        <p:xfrm>
          <a:off x="5411567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9" name="Table 74">
            <a:extLst>
              <a:ext uri="{FF2B5EF4-FFF2-40B4-BE49-F238E27FC236}">
                <a16:creationId xmlns:a16="http://schemas.microsoft.com/office/drawing/2014/main" id="{45C7D730-82CB-DF67-4FC6-DF7B1BEB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96289"/>
              </p:ext>
            </p:extLst>
          </p:nvPr>
        </p:nvGraphicFramePr>
        <p:xfrm>
          <a:off x="6285890" y="369516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0" name="Table 74">
            <a:extLst>
              <a:ext uri="{FF2B5EF4-FFF2-40B4-BE49-F238E27FC236}">
                <a16:creationId xmlns:a16="http://schemas.microsoft.com/office/drawing/2014/main" id="{543C4A8B-E4F5-DF95-13A1-9255A4A9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91108"/>
              </p:ext>
            </p:extLst>
          </p:nvPr>
        </p:nvGraphicFramePr>
        <p:xfrm>
          <a:off x="7162373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1" name="Table 74">
            <a:extLst>
              <a:ext uri="{FF2B5EF4-FFF2-40B4-BE49-F238E27FC236}">
                <a16:creationId xmlns:a16="http://schemas.microsoft.com/office/drawing/2014/main" id="{FC633C37-6440-1EF0-E453-32AB7CC80E71}"/>
              </a:ext>
            </a:extLst>
          </p:cNvPr>
          <p:cNvGraphicFramePr>
            <a:graphicFrameLocks noGrp="1"/>
          </p:cNvGraphicFramePr>
          <p:nvPr/>
        </p:nvGraphicFramePr>
        <p:xfrm>
          <a:off x="7736108" y="367663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2" name="Table 74">
            <a:extLst>
              <a:ext uri="{FF2B5EF4-FFF2-40B4-BE49-F238E27FC236}">
                <a16:creationId xmlns:a16="http://schemas.microsoft.com/office/drawing/2014/main" id="{5DD4602B-A665-A2AC-AD3C-CC6BE258C2DF}"/>
              </a:ext>
            </a:extLst>
          </p:cNvPr>
          <p:cNvGraphicFramePr>
            <a:graphicFrameLocks noGrp="1"/>
          </p:cNvGraphicFramePr>
          <p:nvPr/>
        </p:nvGraphicFramePr>
        <p:xfrm>
          <a:off x="8601701" y="364233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477F891-E8FC-AFD7-6812-F073A7433F40}"/>
              </a:ext>
            </a:extLst>
          </p:cNvPr>
          <p:cNvSpPr/>
          <p:nvPr/>
        </p:nvSpPr>
        <p:spPr>
          <a:xfrm>
            <a:off x="287453" y="2714153"/>
            <a:ext cx="2208349" cy="19188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82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8795881"/>
              </p:ext>
            </p:extLst>
          </p:nvPr>
        </p:nvGraphicFramePr>
        <p:xfrm>
          <a:off x="323850" y="2931790"/>
          <a:ext cx="8496300" cy="192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76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30438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8047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924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6852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82071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24553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73696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997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2032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graphicFrame>
        <p:nvGraphicFramePr>
          <p:cNvPr id="12" name="Table 74">
            <a:extLst>
              <a:ext uri="{FF2B5EF4-FFF2-40B4-BE49-F238E27FC236}">
                <a16:creationId xmlns:a16="http://schemas.microsoft.com/office/drawing/2014/main" id="{9F40ED47-5F47-4B6D-5FB8-67F6A33B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1623"/>
              </p:ext>
            </p:extLst>
          </p:nvPr>
        </p:nvGraphicFramePr>
        <p:xfrm>
          <a:off x="7471022" y="1146136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595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04B-F08A-358B-B012-C6CEB7FC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2D3D1D38-AB5B-F097-2A2C-7CA31E47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4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FCF43A8-E4C7-3A6F-8512-A27BF5CC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914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1949F70-CD7D-96A8-67F0-3C0B8DB6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2D3F4864-A9A7-5E80-09C5-87C1CEF9D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226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99C96279-FFC0-66BD-AAD6-D2E1B3D9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176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DE887D21-4245-5F3E-9073-B667E769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862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Bar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97D0A700-9129-61C2-3378-B32B030C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153628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72E50C4-8A17-930A-D3C3-68DE9EED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155235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D71544D-1C25-629D-A22E-5053BD46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738" y="128317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FB838E9A-5681-7170-CE12-0CDD9AEFF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900" y="316153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4946157-120A-990B-0430-50407CDB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850" y="317759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4772E58-0814-4982-2BEA-BC69421D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36" y="290842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EC127B0B-B732-D5A8-A412-F21AE2FC8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3149984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F3A223B-E092-70DC-8629-6FB7497A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3166050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DAC3B64B-BFD7-90F5-A910-EC677541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350" y="2896871"/>
            <a:ext cx="838753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 err="1">
                <a:solidFill>
                  <a:srgbClr val="2D1993"/>
                </a:solidFill>
                <a:latin typeface="Arial" panose="020B0604020202020204" pitchFamily="34" charset="0"/>
              </a:rPr>
              <a:t>Reserv</a:t>
            </a: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3DBA216B-A58A-2F88-B74A-41C1EEF5C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8060" y="1543857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EA75B710-53F0-F5EC-6918-A36E13A9F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10" y="1559923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4888C2F1-ED44-C790-EA53-758A9CD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96" y="1290744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3B77AC9-63CC-2642-7E4B-4ED408150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9943" y="3184908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BF6220E1-775F-429A-6166-0A22D6656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4931" y="3158016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1AE7B44-6BF3-56D4-44A2-0525C8DC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28" y="3183008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D6B9032-74B4-CB65-E2D5-00D72E7D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45" y="292139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FA00F-C603-35D4-B2F7-D6FE3798DC27}"/>
              </a:ext>
            </a:extLst>
          </p:cNvPr>
          <p:cNvSpPr txBox="1"/>
          <p:nvPr/>
        </p:nvSpPr>
        <p:spPr>
          <a:xfrm>
            <a:off x="658960" y="154150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7FE0B-5290-8355-E550-8EEF302B3FA0}"/>
              </a:ext>
            </a:extLst>
          </p:cNvPr>
          <p:cNvSpPr txBox="1"/>
          <p:nvPr/>
        </p:nvSpPr>
        <p:spPr>
          <a:xfrm>
            <a:off x="2534116" y="15447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ECD7-DB18-2160-E6FB-99DF75528939}"/>
              </a:ext>
            </a:extLst>
          </p:cNvPr>
          <p:cNvSpPr txBox="1"/>
          <p:nvPr/>
        </p:nvSpPr>
        <p:spPr>
          <a:xfrm>
            <a:off x="4228770" y="153868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6E99B-A27B-46F3-6DCC-B4D9E9C7EF55}"/>
              </a:ext>
            </a:extLst>
          </p:cNvPr>
          <p:cNvSpPr txBox="1"/>
          <p:nvPr/>
        </p:nvSpPr>
        <p:spPr>
          <a:xfrm>
            <a:off x="6259872" y="1525816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AA1F85-DD09-C3B5-9DC1-D0A62E42123A}"/>
              </a:ext>
            </a:extLst>
          </p:cNvPr>
          <p:cNvSpPr txBox="1"/>
          <p:nvPr/>
        </p:nvSpPr>
        <p:spPr>
          <a:xfrm>
            <a:off x="2554128" y="316697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6F039-8455-15B1-7670-DAC56ADCA999}"/>
              </a:ext>
            </a:extLst>
          </p:cNvPr>
          <p:cNvSpPr txBox="1"/>
          <p:nvPr/>
        </p:nvSpPr>
        <p:spPr>
          <a:xfrm>
            <a:off x="4376509" y="316605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079CA5B1-D10F-0B59-E7DC-66DFBC3C5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384" y="3190577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A8F2-ACB0-2867-EBE9-7E9032F1BB66}"/>
              </a:ext>
            </a:extLst>
          </p:cNvPr>
          <p:cNvSpPr txBox="1"/>
          <p:nvPr/>
        </p:nvSpPr>
        <p:spPr>
          <a:xfrm>
            <a:off x="6254902" y="321651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07364D-88A3-D030-F4CD-4F7947377659}"/>
              </a:ext>
            </a:extLst>
          </p:cNvPr>
          <p:cNvSpPr txBox="1"/>
          <p:nvPr/>
        </p:nvSpPr>
        <p:spPr>
          <a:xfrm>
            <a:off x="6826942" y="3374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CCBAA-450B-7B01-08FF-0C66F6E61634}"/>
              </a:ext>
            </a:extLst>
          </p:cNvPr>
          <p:cNvSpPr txBox="1"/>
          <p:nvPr/>
        </p:nvSpPr>
        <p:spPr>
          <a:xfrm>
            <a:off x="7837724" y="33748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A1BF0-3B7C-3A97-D8E6-B875CEB4DD1E}"/>
              </a:ext>
            </a:extLst>
          </p:cNvPr>
          <p:cNvSpPr txBox="1"/>
          <p:nvPr/>
        </p:nvSpPr>
        <p:spPr>
          <a:xfrm>
            <a:off x="7949491" y="30912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F9B10-4748-C125-A873-CEFCC8E43FBE}"/>
              </a:ext>
            </a:extLst>
          </p:cNvPr>
          <p:cNvSpPr txBox="1"/>
          <p:nvPr/>
        </p:nvSpPr>
        <p:spPr>
          <a:xfrm>
            <a:off x="5251271" y="151669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53007-0F7E-1432-5B0D-FF6284F709D9}"/>
              </a:ext>
            </a:extLst>
          </p:cNvPr>
          <p:cNvSpPr txBox="1"/>
          <p:nvPr/>
        </p:nvSpPr>
        <p:spPr>
          <a:xfrm>
            <a:off x="1596867" y="15574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6A8277-DA3A-F5DD-6815-2C37FC9AF308}"/>
              </a:ext>
            </a:extLst>
          </p:cNvPr>
          <p:cNvSpPr txBox="1"/>
          <p:nvPr/>
        </p:nvSpPr>
        <p:spPr>
          <a:xfrm>
            <a:off x="3468175" y="15415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1CBE93-7B14-93BA-E389-E5292A3CB994}"/>
              </a:ext>
            </a:extLst>
          </p:cNvPr>
          <p:cNvSpPr txBox="1"/>
          <p:nvPr/>
        </p:nvSpPr>
        <p:spPr>
          <a:xfrm>
            <a:off x="7269943" y="154152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1741E-5F8D-0321-9C2F-E10BADA700D8}"/>
              </a:ext>
            </a:extLst>
          </p:cNvPr>
          <p:cNvSpPr txBox="1"/>
          <p:nvPr/>
        </p:nvSpPr>
        <p:spPr>
          <a:xfrm>
            <a:off x="3590624" y="3184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D15CA-A922-3117-2F7A-30C8208F3A7B}"/>
              </a:ext>
            </a:extLst>
          </p:cNvPr>
          <p:cNvSpPr txBox="1"/>
          <p:nvPr/>
        </p:nvSpPr>
        <p:spPr>
          <a:xfrm>
            <a:off x="5448458" y="31510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02226AE6-E9B6-E687-2804-EAEAAA8B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54877"/>
              </p:ext>
            </p:extLst>
          </p:nvPr>
        </p:nvGraphicFramePr>
        <p:xfrm>
          <a:off x="733281" y="201455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1EE648-040E-A6EF-A937-274BB714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2199"/>
              </p:ext>
            </p:extLst>
          </p:nvPr>
        </p:nvGraphicFramePr>
        <p:xfrm>
          <a:off x="1682025" y="199755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6" name="Table 74">
            <a:extLst>
              <a:ext uri="{FF2B5EF4-FFF2-40B4-BE49-F238E27FC236}">
                <a16:creationId xmlns:a16="http://schemas.microsoft.com/office/drawing/2014/main" id="{27F21D03-0F5B-4092-FC32-4D2EE09C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49642"/>
              </p:ext>
            </p:extLst>
          </p:nvPr>
        </p:nvGraphicFramePr>
        <p:xfrm>
          <a:off x="2610800" y="200781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7" name="Table 74">
            <a:extLst>
              <a:ext uri="{FF2B5EF4-FFF2-40B4-BE49-F238E27FC236}">
                <a16:creationId xmlns:a16="http://schemas.microsoft.com/office/drawing/2014/main" id="{BD14298F-F324-439B-EEBF-A97CE65A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25399"/>
              </p:ext>
            </p:extLst>
          </p:nvPr>
        </p:nvGraphicFramePr>
        <p:xfrm>
          <a:off x="3601335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8" name="Table 74">
            <a:extLst>
              <a:ext uri="{FF2B5EF4-FFF2-40B4-BE49-F238E27FC236}">
                <a16:creationId xmlns:a16="http://schemas.microsoft.com/office/drawing/2014/main" id="{70C6F931-683F-408E-A2CC-D8CB8FB08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04943"/>
              </p:ext>
            </p:extLst>
          </p:nvPr>
        </p:nvGraphicFramePr>
        <p:xfrm>
          <a:off x="4462734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9" name="Table 74">
            <a:extLst>
              <a:ext uri="{FF2B5EF4-FFF2-40B4-BE49-F238E27FC236}">
                <a16:creationId xmlns:a16="http://schemas.microsoft.com/office/drawing/2014/main" id="{35498A95-AF5F-F1A3-359D-7D166035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94098"/>
              </p:ext>
            </p:extLst>
          </p:nvPr>
        </p:nvGraphicFramePr>
        <p:xfrm>
          <a:off x="5446999" y="200453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0" name="Table 74">
            <a:extLst>
              <a:ext uri="{FF2B5EF4-FFF2-40B4-BE49-F238E27FC236}">
                <a16:creationId xmlns:a16="http://schemas.microsoft.com/office/drawing/2014/main" id="{87BFC74D-D6D2-FB07-F7D0-2CEF8168B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9043"/>
              </p:ext>
            </p:extLst>
          </p:nvPr>
        </p:nvGraphicFramePr>
        <p:xfrm>
          <a:off x="6344620" y="2008566"/>
          <a:ext cx="33051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1" name="Table 74">
            <a:extLst>
              <a:ext uri="{FF2B5EF4-FFF2-40B4-BE49-F238E27FC236}">
                <a16:creationId xmlns:a16="http://schemas.microsoft.com/office/drawing/2014/main" id="{05B2F306-52A4-9108-461F-BA573C5F5B9B}"/>
              </a:ext>
            </a:extLst>
          </p:cNvPr>
          <p:cNvGraphicFramePr>
            <a:graphicFrameLocks noGrp="1"/>
          </p:cNvGraphicFramePr>
          <p:nvPr/>
        </p:nvGraphicFramePr>
        <p:xfrm>
          <a:off x="7289963" y="2017284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5" name="Table 74">
            <a:extLst>
              <a:ext uri="{FF2B5EF4-FFF2-40B4-BE49-F238E27FC236}">
                <a16:creationId xmlns:a16="http://schemas.microsoft.com/office/drawing/2014/main" id="{268405EE-2966-C76C-6B23-5EAE18A3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46852"/>
              </p:ext>
            </p:extLst>
          </p:nvPr>
        </p:nvGraphicFramePr>
        <p:xfrm>
          <a:off x="2672726" y="365238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6" name="Table 74">
            <a:extLst>
              <a:ext uri="{FF2B5EF4-FFF2-40B4-BE49-F238E27FC236}">
                <a16:creationId xmlns:a16="http://schemas.microsoft.com/office/drawing/2014/main" id="{24F6FAEC-A892-CD70-9EA3-81F7055BF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64587"/>
              </p:ext>
            </p:extLst>
          </p:nvPr>
        </p:nvGraphicFramePr>
        <p:xfrm>
          <a:off x="3553703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7" name="Table 74">
            <a:extLst>
              <a:ext uri="{FF2B5EF4-FFF2-40B4-BE49-F238E27FC236}">
                <a16:creationId xmlns:a16="http://schemas.microsoft.com/office/drawing/2014/main" id="{31422EA4-9C8E-39CA-DBF0-8C0CFF7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39709"/>
              </p:ext>
            </p:extLst>
          </p:nvPr>
        </p:nvGraphicFramePr>
        <p:xfrm>
          <a:off x="4474924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8" name="Table 74">
            <a:extLst>
              <a:ext uri="{FF2B5EF4-FFF2-40B4-BE49-F238E27FC236}">
                <a16:creationId xmlns:a16="http://schemas.microsoft.com/office/drawing/2014/main" id="{3D96A6E6-30E0-644F-4180-7304899F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15237"/>
              </p:ext>
            </p:extLst>
          </p:nvPr>
        </p:nvGraphicFramePr>
        <p:xfrm>
          <a:off x="5411567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9" name="Table 74">
            <a:extLst>
              <a:ext uri="{FF2B5EF4-FFF2-40B4-BE49-F238E27FC236}">
                <a16:creationId xmlns:a16="http://schemas.microsoft.com/office/drawing/2014/main" id="{45C7D730-82CB-DF67-4FC6-DF7B1BEB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9098"/>
              </p:ext>
            </p:extLst>
          </p:nvPr>
        </p:nvGraphicFramePr>
        <p:xfrm>
          <a:off x="6278885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0" name="Table 74">
            <a:extLst>
              <a:ext uri="{FF2B5EF4-FFF2-40B4-BE49-F238E27FC236}">
                <a16:creationId xmlns:a16="http://schemas.microsoft.com/office/drawing/2014/main" id="{543C4A8B-E4F5-DF95-13A1-9255A4A9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81772"/>
              </p:ext>
            </p:extLst>
          </p:nvPr>
        </p:nvGraphicFramePr>
        <p:xfrm>
          <a:off x="7162373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1" name="Table 74">
            <a:extLst>
              <a:ext uri="{FF2B5EF4-FFF2-40B4-BE49-F238E27FC236}">
                <a16:creationId xmlns:a16="http://schemas.microsoft.com/office/drawing/2014/main" id="{FC633C37-6440-1EF0-E453-32AB7CC80E71}"/>
              </a:ext>
            </a:extLst>
          </p:cNvPr>
          <p:cNvGraphicFramePr>
            <a:graphicFrameLocks noGrp="1"/>
          </p:cNvGraphicFramePr>
          <p:nvPr/>
        </p:nvGraphicFramePr>
        <p:xfrm>
          <a:off x="7736108" y="367663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2" name="Table 74">
            <a:extLst>
              <a:ext uri="{FF2B5EF4-FFF2-40B4-BE49-F238E27FC236}">
                <a16:creationId xmlns:a16="http://schemas.microsoft.com/office/drawing/2014/main" id="{5DD4602B-A665-A2AC-AD3C-CC6BE258C2DF}"/>
              </a:ext>
            </a:extLst>
          </p:cNvPr>
          <p:cNvGraphicFramePr>
            <a:graphicFrameLocks noGrp="1"/>
          </p:cNvGraphicFramePr>
          <p:nvPr/>
        </p:nvGraphicFramePr>
        <p:xfrm>
          <a:off x="8601701" y="364233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7361C42-BC3C-C873-D7C6-24BC5F140A19}"/>
              </a:ext>
            </a:extLst>
          </p:cNvPr>
          <p:cNvSpPr/>
          <p:nvPr/>
        </p:nvSpPr>
        <p:spPr>
          <a:xfrm>
            <a:off x="6048721" y="1121426"/>
            <a:ext cx="1864364" cy="17294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aphicFrame>
        <p:nvGraphicFramePr>
          <p:cNvPr id="4" name="Table 70">
            <a:extLst>
              <a:ext uri="{FF2B5EF4-FFF2-40B4-BE49-F238E27FC236}">
                <a16:creationId xmlns:a16="http://schemas.microsoft.com/office/drawing/2014/main" id="{8490249B-614A-F32A-A7A2-B1089713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4168"/>
              </p:ext>
            </p:extLst>
          </p:nvPr>
        </p:nvGraphicFramePr>
        <p:xfrm>
          <a:off x="5570468" y="287628"/>
          <a:ext cx="3287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27">
                  <a:extLst>
                    <a:ext uri="{9D8B030D-6E8A-4147-A177-3AD203B41FA5}">
                      <a16:colId xmlns:a16="http://schemas.microsoft.com/office/drawing/2014/main" val="252433217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59664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5899744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461119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21858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155178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75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Don’t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33C-C43A-0A24-20C3-4959730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D8842-11C1-7178-A582-2EC70EF620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7835213"/>
              </p:ext>
            </p:extLst>
          </p:nvPr>
        </p:nvGraphicFramePr>
        <p:xfrm>
          <a:off x="370710" y="3577075"/>
          <a:ext cx="84526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51">
                  <a:extLst>
                    <a:ext uri="{9D8B030D-6E8A-4147-A177-3AD203B41FA5}">
                      <a16:colId xmlns:a16="http://schemas.microsoft.com/office/drawing/2014/main" val="122171263"/>
                    </a:ext>
                  </a:extLst>
                </a:gridCol>
                <a:gridCol w="627202">
                  <a:extLst>
                    <a:ext uri="{9D8B030D-6E8A-4147-A177-3AD203B41FA5}">
                      <a16:colId xmlns:a16="http://schemas.microsoft.com/office/drawing/2014/main" val="4048097708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1390825616"/>
                    </a:ext>
                  </a:extLst>
                </a:gridCol>
                <a:gridCol w="627202">
                  <a:extLst>
                    <a:ext uri="{9D8B030D-6E8A-4147-A177-3AD203B41FA5}">
                      <a16:colId xmlns:a16="http://schemas.microsoft.com/office/drawing/2014/main" val="3994116260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212687047"/>
                    </a:ext>
                  </a:extLst>
                </a:gridCol>
                <a:gridCol w="784003">
                  <a:extLst>
                    <a:ext uri="{9D8B030D-6E8A-4147-A177-3AD203B41FA5}">
                      <a16:colId xmlns:a16="http://schemas.microsoft.com/office/drawing/2014/main" val="249606608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96989021"/>
                    </a:ext>
                  </a:extLst>
                </a:gridCol>
                <a:gridCol w="862403">
                  <a:extLst>
                    <a:ext uri="{9D8B030D-6E8A-4147-A177-3AD203B41FA5}">
                      <a16:colId xmlns:a16="http://schemas.microsoft.com/office/drawing/2014/main" val="1586850340"/>
                    </a:ext>
                  </a:extLst>
                </a:gridCol>
                <a:gridCol w="1176004">
                  <a:extLst>
                    <a:ext uri="{9D8B030D-6E8A-4147-A177-3AD203B41FA5}">
                      <a16:colId xmlns:a16="http://schemas.microsoft.com/office/drawing/2014/main" val="3347314070"/>
                    </a:ext>
                  </a:extLst>
                </a:gridCol>
                <a:gridCol w="1019295">
                  <a:extLst>
                    <a:ext uri="{9D8B030D-6E8A-4147-A177-3AD203B41FA5}">
                      <a16:colId xmlns:a16="http://schemas.microsoft.com/office/drawing/2014/main" val="1392235279"/>
                    </a:ext>
                  </a:extLst>
                </a:gridCol>
                <a:gridCol w="769725">
                  <a:extLst>
                    <a:ext uri="{9D8B030D-6E8A-4147-A177-3AD203B41FA5}">
                      <a16:colId xmlns:a16="http://schemas.microsoft.com/office/drawing/2014/main" val="700524864"/>
                    </a:ext>
                  </a:extLst>
                </a:gridCol>
              </a:tblGrid>
              <a:tr h="244936"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Hun.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9342"/>
                  </a:ext>
                </a:extLst>
              </a:tr>
              <a:tr h="244936">
                <a:tc>
                  <a:txBody>
                    <a:bodyPr/>
                    <a:lstStyle/>
                    <a:p>
                      <a:r>
                        <a:rPr lang="sv-S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29234"/>
                  </a:ext>
                </a:extLst>
              </a:tr>
              <a:tr h="244936">
                <a:tc>
                  <a:txBody>
                    <a:bodyPr/>
                    <a:lstStyle/>
                    <a:p>
                      <a:r>
                        <a:rPr lang="sv-S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46772"/>
                  </a:ext>
                </a:extLst>
              </a:tr>
              <a:tr h="244936">
                <a:tc>
                  <a:txBody>
                    <a:bodyPr/>
                    <a:lstStyle/>
                    <a:p>
                      <a:r>
                        <a:rPr lang="sv-S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84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r>
                        <a:rPr lang="sv-S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2741"/>
                  </a:ext>
                </a:extLst>
              </a:tr>
            </a:tbl>
          </a:graphicData>
        </a:graphic>
      </p:graphicFrame>
      <p:sp>
        <p:nvSpPr>
          <p:cNvPr id="3" name="Line 10">
            <a:extLst>
              <a:ext uri="{FF2B5EF4-FFF2-40B4-BE49-F238E27FC236}">
                <a16:creationId xmlns:a16="http://schemas.microsoft.com/office/drawing/2014/main" id="{684123F1-F0A8-43BC-86E6-781482186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90" y="680689"/>
            <a:ext cx="0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09A86842-A746-1E6F-B45F-87A7FA2CA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419" y="664623"/>
            <a:ext cx="685189" cy="44389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A2E40FB-227F-53F8-63F9-843B7C76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610" y="680690"/>
            <a:ext cx="741512" cy="41628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C45F962-DB58-84EC-6B98-0324CF30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115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Patrons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3541C-EA21-4810-5F4E-003206E96E2E}"/>
              </a:ext>
            </a:extLst>
          </p:cNvPr>
          <p:cNvSpPr txBox="1"/>
          <p:nvPr/>
        </p:nvSpPr>
        <p:spPr>
          <a:xfrm>
            <a:off x="8023031" y="6599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D5E4-7705-4603-7D7A-973156C59FCF}"/>
              </a:ext>
            </a:extLst>
          </p:cNvPr>
          <p:cNvSpPr txBox="1"/>
          <p:nvPr/>
        </p:nvSpPr>
        <p:spPr>
          <a:xfrm>
            <a:off x="7602996" y="8434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0AA06-D8C2-AE4D-BFEC-6A94C4E5D70C}"/>
              </a:ext>
            </a:extLst>
          </p:cNvPr>
          <p:cNvSpPr txBox="1"/>
          <p:nvPr/>
        </p:nvSpPr>
        <p:spPr>
          <a:xfrm>
            <a:off x="6725521" y="63224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C5675EB-3469-A838-1B55-68CEEFAC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87" y="1118453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00CC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0F8C227-0A02-1275-7C5E-47CEE269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4" y="1128710"/>
            <a:ext cx="5143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1799E21-81F6-48CA-7DE5-62AD2C5B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61" y="1125934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15A423E4-D592-D5F5-F614-6422D9A1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04" y="1127657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98465876-CB0B-6D4B-0A89-59AC1BF5B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0739" y="138032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D8AAC93-43C9-316B-1D8E-27A11717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689" y="139638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D61ACC7-298B-4537-4E2D-22E7E2A5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375" y="112721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Hungry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2ED3D-2E4A-A6DF-75B0-AE286A5887CE}"/>
              </a:ext>
            </a:extLst>
          </p:cNvPr>
          <p:cNvSpPr txBox="1"/>
          <p:nvPr/>
        </p:nvSpPr>
        <p:spPr>
          <a:xfrm>
            <a:off x="7002551" y="1362282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E4A1F-5820-6636-B6CF-4DD390F42B64}"/>
              </a:ext>
            </a:extLst>
          </p:cNvPr>
          <p:cNvSpPr txBox="1"/>
          <p:nvPr/>
        </p:nvSpPr>
        <p:spPr>
          <a:xfrm>
            <a:off x="8012622" y="13779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21" name="Table 74">
            <a:extLst>
              <a:ext uri="{FF2B5EF4-FFF2-40B4-BE49-F238E27FC236}">
                <a16:creationId xmlns:a16="http://schemas.microsoft.com/office/drawing/2014/main" id="{993E7CAB-051F-F408-DCEE-19D019A4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03252"/>
              </p:ext>
            </p:extLst>
          </p:nvPr>
        </p:nvGraphicFramePr>
        <p:xfrm>
          <a:off x="7087299" y="184503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23" name="AutoShape 20">
            <a:extLst>
              <a:ext uri="{FF2B5EF4-FFF2-40B4-BE49-F238E27FC236}">
                <a16:creationId xmlns:a16="http://schemas.microsoft.com/office/drawing/2014/main" id="{3C1AA92E-967D-8003-79E7-E45DCFA4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353" y="1850849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544EE171-C661-6E79-D4F9-464010DF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096" y="1852572"/>
            <a:ext cx="3962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3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4" grpId="0" animBg="1"/>
      <p:bldP spid="15" grpId="0"/>
      <p:bldP spid="16" grpId="0" animBg="1"/>
      <p:bldP spid="17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04B-F08A-358B-B012-C6CEB7FC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Restaurant…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2D3D1D38-AB5B-F097-2A2C-7CA31E47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4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FCF43A8-E4C7-3A6F-8512-A27BF5CC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914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1949F70-CD7D-96A8-67F0-3C0B8DB6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Alt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2D3F4864-A9A7-5E80-09C5-87C1CEF9D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226" y="1528719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99C96279-FFC0-66BD-AAD6-D2E1B3D9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176" y="1544785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DE887D21-4245-5F3E-9073-B667E769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862" y="1275606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Bar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97D0A700-9129-61C2-3378-B32B030C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1536288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72E50C4-8A17-930A-D3C3-68DE9EED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1552354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D71544D-1C25-629D-A22E-5053BD46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738" y="1283175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Friday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FB838E9A-5681-7170-CE12-0CDD9AEFF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900" y="3161533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4946157-120A-990B-0430-50407CDB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850" y="3177599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4772E58-0814-4982-2BEA-BC69421D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36" y="2908420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Rain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EC127B0B-B732-D5A8-A412-F21AE2FC8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102" y="3149984"/>
            <a:ext cx="501949" cy="44084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F3A223B-E092-70DC-8629-6FB7497A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052" y="3166050"/>
            <a:ext cx="490538" cy="42477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DAC3B64B-BFD7-90F5-A910-EC677541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350" y="2896871"/>
            <a:ext cx="838753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 err="1">
                <a:solidFill>
                  <a:srgbClr val="2D1993"/>
                </a:solidFill>
                <a:latin typeface="Arial" panose="020B0604020202020204" pitchFamily="34" charset="0"/>
              </a:rPr>
              <a:t>Reserv</a:t>
            </a: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.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3B77AC9-63CC-2642-7E4B-4ED408150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9943" y="3184908"/>
            <a:ext cx="268932" cy="42868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BF6220E1-775F-429A-6166-0A22D6656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4931" y="3158016"/>
            <a:ext cx="1179748" cy="473404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1AE7B44-6BF3-56D4-44A2-0525C8DC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28" y="3183008"/>
            <a:ext cx="1188408" cy="40781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3D6B9032-74B4-CB65-E2D5-00D72E7D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45" y="2921398"/>
            <a:ext cx="701279" cy="2616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100" dirty="0">
                <a:solidFill>
                  <a:srgbClr val="2D1993"/>
                </a:solidFill>
                <a:latin typeface="Arial" panose="020B0604020202020204" pitchFamily="34" charset="0"/>
              </a:rPr>
              <a:t>Type</a:t>
            </a:r>
            <a:endParaRPr lang="en-US" altLang="en-US" sz="11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FA00F-C603-35D4-B2F7-D6FE3798DC27}"/>
              </a:ext>
            </a:extLst>
          </p:cNvPr>
          <p:cNvSpPr txBox="1"/>
          <p:nvPr/>
        </p:nvSpPr>
        <p:spPr>
          <a:xfrm>
            <a:off x="658960" y="154150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7FE0B-5290-8355-E550-8EEF302B3FA0}"/>
              </a:ext>
            </a:extLst>
          </p:cNvPr>
          <p:cNvSpPr txBox="1"/>
          <p:nvPr/>
        </p:nvSpPr>
        <p:spPr>
          <a:xfrm>
            <a:off x="2534116" y="154478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46ECD7-DB18-2160-E6FB-99DF75528939}"/>
              </a:ext>
            </a:extLst>
          </p:cNvPr>
          <p:cNvSpPr txBox="1"/>
          <p:nvPr/>
        </p:nvSpPr>
        <p:spPr>
          <a:xfrm>
            <a:off x="4228770" y="153868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AA1F85-DD09-C3B5-9DC1-D0A62E42123A}"/>
              </a:ext>
            </a:extLst>
          </p:cNvPr>
          <p:cNvSpPr txBox="1"/>
          <p:nvPr/>
        </p:nvSpPr>
        <p:spPr>
          <a:xfrm>
            <a:off x="2554128" y="316697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6F039-8455-15B1-7670-DAC56ADCA999}"/>
              </a:ext>
            </a:extLst>
          </p:cNvPr>
          <p:cNvSpPr txBox="1"/>
          <p:nvPr/>
        </p:nvSpPr>
        <p:spPr>
          <a:xfrm>
            <a:off x="4376509" y="3166050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079CA5B1-D10F-0B59-E7DC-66DFBC3C5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384" y="3190577"/>
            <a:ext cx="358564" cy="4002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A8F2-ACB0-2867-EBE9-7E9032F1BB66}"/>
              </a:ext>
            </a:extLst>
          </p:cNvPr>
          <p:cNvSpPr txBox="1"/>
          <p:nvPr/>
        </p:nvSpPr>
        <p:spPr>
          <a:xfrm>
            <a:off x="6254902" y="321651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French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07364D-88A3-D030-F4CD-4F7947377659}"/>
              </a:ext>
            </a:extLst>
          </p:cNvPr>
          <p:cNvSpPr txBox="1"/>
          <p:nvPr/>
        </p:nvSpPr>
        <p:spPr>
          <a:xfrm>
            <a:off x="6826942" y="3374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Thai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CCBAA-450B-7B01-08FF-0C66F6E61634}"/>
              </a:ext>
            </a:extLst>
          </p:cNvPr>
          <p:cNvSpPr txBox="1"/>
          <p:nvPr/>
        </p:nvSpPr>
        <p:spPr>
          <a:xfrm>
            <a:off x="7837724" y="33748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A1BF0-3B7C-3A97-D8E6-B875CEB4DD1E}"/>
              </a:ext>
            </a:extLst>
          </p:cNvPr>
          <p:cNvSpPr txBox="1"/>
          <p:nvPr/>
        </p:nvSpPr>
        <p:spPr>
          <a:xfrm>
            <a:off x="7949491" y="30912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Burger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F9B10-4748-C125-A873-CEFCC8E43FBE}"/>
              </a:ext>
            </a:extLst>
          </p:cNvPr>
          <p:cNvSpPr txBox="1"/>
          <p:nvPr/>
        </p:nvSpPr>
        <p:spPr>
          <a:xfrm>
            <a:off x="5251271" y="151669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53007-0F7E-1432-5B0D-FF6284F709D9}"/>
              </a:ext>
            </a:extLst>
          </p:cNvPr>
          <p:cNvSpPr txBox="1"/>
          <p:nvPr/>
        </p:nvSpPr>
        <p:spPr>
          <a:xfrm>
            <a:off x="1596867" y="15574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6A8277-DA3A-F5DD-6815-2C37FC9AF308}"/>
              </a:ext>
            </a:extLst>
          </p:cNvPr>
          <p:cNvSpPr txBox="1"/>
          <p:nvPr/>
        </p:nvSpPr>
        <p:spPr>
          <a:xfrm>
            <a:off x="3468175" y="15415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1741E-5F8D-0321-9C2F-E10BADA700D8}"/>
              </a:ext>
            </a:extLst>
          </p:cNvPr>
          <p:cNvSpPr txBox="1"/>
          <p:nvPr/>
        </p:nvSpPr>
        <p:spPr>
          <a:xfrm>
            <a:off x="3590624" y="3184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D15CA-A922-3117-2F7A-30C8208F3A7B}"/>
              </a:ext>
            </a:extLst>
          </p:cNvPr>
          <p:cNvSpPr txBox="1"/>
          <p:nvPr/>
        </p:nvSpPr>
        <p:spPr>
          <a:xfrm>
            <a:off x="5448458" y="31510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No</a:t>
            </a:r>
          </a:p>
        </p:txBody>
      </p:sp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02226AE6-E9B6-E687-2804-EAEAAA8B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4280"/>
              </p:ext>
            </p:extLst>
          </p:nvPr>
        </p:nvGraphicFramePr>
        <p:xfrm>
          <a:off x="733281" y="201455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1EE648-040E-A6EF-A937-274BB714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95944"/>
              </p:ext>
            </p:extLst>
          </p:nvPr>
        </p:nvGraphicFramePr>
        <p:xfrm>
          <a:off x="1682025" y="1997553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6" name="Table 74">
            <a:extLst>
              <a:ext uri="{FF2B5EF4-FFF2-40B4-BE49-F238E27FC236}">
                <a16:creationId xmlns:a16="http://schemas.microsoft.com/office/drawing/2014/main" id="{27F21D03-0F5B-4092-FC32-4D2EE09C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91902"/>
              </p:ext>
            </p:extLst>
          </p:nvPr>
        </p:nvGraphicFramePr>
        <p:xfrm>
          <a:off x="2610800" y="200781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7" name="Table 74">
            <a:extLst>
              <a:ext uri="{FF2B5EF4-FFF2-40B4-BE49-F238E27FC236}">
                <a16:creationId xmlns:a16="http://schemas.microsoft.com/office/drawing/2014/main" id="{BD14298F-F324-439B-EEBF-A97CE65A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06971"/>
              </p:ext>
            </p:extLst>
          </p:nvPr>
        </p:nvGraphicFramePr>
        <p:xfrm>
          <a:off x="3601335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8" name="Table 74">
            <a:extLst>
              <a:ext uri="{FF2B5EF4-FFF2-40B4-BE49-F238E27FC236}">
                <a16:creationId xmlns:a16="http://schemas.microsoft.com/office/drawing/2014/main" id="{70C6F931-683F-408E-A2CC-D8CB8FB08FBA}"/>
              </a:ext>
            </a:extLst>
          </p:cNvPr>
          <p:cNvGraphicFramePr>
            <a:graphicFrameLocks noGrp="1"/>
          </p:cNvGraphicFramePr>
          <p:nvPr/>
        </p:nvGraphicFramePr>
        <p:xfrm>
          <a:off x="4462734" y="2015027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79" name="Table 74">
            <a:extLst>
              <a:ext uri="{FF2B5EF4-FFF2-40B4-BE49-F238E27FC236}">
                <a16:creationId xmlns:a16="http://schemas.microsoft.com/office/drawing/2014/main" id="{35498A95-AF5F-F1A3-359D-7D166035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56984"/>
              </p:ext>
            </p:extLst>
          </p:nvPr>
        </p:nvGraphicFramePr>
        <p:xfrm>
          <a:off x="5446999" y="2004539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5" name="Table 74">
            <a:extLst>
              <a:ext uri="{FF2B5EF4-FFF2-40B4-BE49-F238E27FC236}">
                <a16:creationId xmlns:a16="http://schemas.microsoft.com/office/drawing/2014/main" id="{268405EE-2966-C76C-6B23-5EAE18A3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76665"/>
              </p:ext>
            </p:extLst>
          </p:nvPr>
        </p:nvGraphicFramePr>
        <p:xfrm>
          <a:off x="2672726" y="3652385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6" name="Table 74">
            <a:extLst>
              <a:ext uri="{FF2B5EF4-FFF2-40B4-BE49-F238E27FC236}">
                <a16:creationId xmlns:a16="http://schemas.microsoft.com/office/drawing/2014/main" id="{24F6FAEC-A892-CD70-9EA3-81F7055BF178}"/>
              </a:ext>
            </a:extLst>
          </p:cNvPr>
          <p:cNvGraphicFramePr>
            <a:graphicFrameLocks noGrp="1"/>
          </p:cNvGraphicFramePr>
          <p:nvPr/>
        </p:nvGraphicFramePr>
        <p:xfrm>
          <a:off x="3553703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7" name="Table 74">
            <a:extLst>
              <a:ext uri="{FF2B5EF4-FFF2-40B4-BE49-F238E27FC236}">
                <a16:creationId xmlns:a16="http://schemas.microsoft.com/office/drawing/2014/main" id="{31422EA4-9C8E-39CA-DBF0-8C0CFF7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212"/>
              </p:ext>
            </p:extLst>
          </p:nvPr>
        </p:nvGraphicFramePr>
        <p:xfrm>
          <a:off x="4474924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8" name="Table 74">
            <a:extLst>
              <a:ext uri="{FF2B5EF4-FFF2-40B4-BE49-F238E27FC236}">
                <a16:creationId xmlns:a16="http://schemas.microsoft.com/office/drawing/2014/main" id="{3D96A6E6-30E0-644F-4180-7304899F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35110"/>
              </p:ext>
            </p:extLst>
          </p:nvPr>
        </p:nvGraphicFramePr>
        <p:xfrm>
          <a:off x="5411567" y="3648400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89" name="Table 74">
            <a:extLst>
              <a:ext uri="{FF2B5EF4-FFF2-40B4-BE49-F238E27FC236}">
                <a16:creationId xmlns:a16="http://schemas.microsoft.com/office/drawing/2014/main" id="{45C7D730-82CB-DF67-4FC6-DF7B1BEB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7102"/>
              </p:ext>
            </p:extLst>
          </p:nvPr>
        </p:nvGraphicFramePr>
        <p:xfrm>
          <a:off x="6278885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0" name="Table 74">
            <a:extLst>
              <a:ext uri="{FF2B5EF4-FFF2-40B4-BE49-F238E27FC236}">
                <a16:creationId xmlns:a16="http://schemas.microsoft.com/office/drawing/2014/main" id="{543C4A8B-E4F5-DF95-13A1-9255A4A9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64059"/>
              </p:ext>
            </p:extLst>
          </p:nvPr>
        </p:nvGraphicFramePr>
        <p:xfrm>
          <a:off x="7162373" y="367028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1" name="Table 74">
            <a:extLst>
              <a:ext uri="{FF2B5EF4-FFF2-40B4-BE49-F238E27FC236}">
                <a16:creationId xmlns:a16="http://schemas.microsoft.com/office/drawing/2014/main" id="{FC633C37-6440-1EF0-E453-32AB7CC80E71}"/>
              </a:ext>
            </a:extLst>
          </p:cNvPr>
          <p:cNvGraphicFramePr>
            <a:graphicFrameLocks noGrp="1"/>
          </p:cNvGraphicFramePr>
          <p:nvPr/>
        </p:nvGraphicFramePr>
        <p:xfrm>
          <a:off x="7736108" y="3676632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graphicFrame>
        <p:nvGraphicFramePr>
          <p:cNvPr id="92" name="Table 74">
            <a:extLst>
              <a:ext uri="{FF2B5EF4-FFF2-40B4-BE49-F238E27FC236}">
                <a16:creationId xmlns:a16="http://schemas.microsoft.com/office/drawing/2014/main" id="{5DD4602B-A665-A2AC-AD3C-CC6BE258C2DF}"/>
              </a:ext>
            </a:extLst>
          </p:cNvPr>
          <p:cNvGraphicFramePr>
            <a:graphicFrameLocks noGrp="1"/>
          </p:cNvGraphicFramePr>
          <p:nvPr/>
        </p:nvGraphicFramePr>
        <p:xfrm>
          <a:off x="8601701" y="3642331"/>
          <a:ext cx="2807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6">
                  <a:extLst>
                    <a:ext uri="{9D8B030D-6E8A-4147-A177-3AD203B41FA5}">
                      <a16:colId xmlns:a16="http://schemas.microsoft.com/office/drawing/2014/main" val="277496153"/>
                    </a:ext>
                  </a:extLst>
                </a:gridCol>
              </a:tblGrid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03952"/>
                  </a:ext>
                </a:extLst>
              </a:tr>
              <a:tr h="259145">
                <a:tc>
                  <a:txBody>
                    <a:bodyPr/>
                    <a:lstStyle/>
                    <a:p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8258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6DBC2F8-90A2-C102-D055-D7FE4A4B6117}"/>
              </a:ext>
            </a:extLst>
          </p:cNvPr>
          <p:cNvSpPr/>
          <p:nvPr/>
        </p:nvSpPr>
        <p:spPr>
          <a:xfrm>
            <a:off x="6048720" y="2787774"/>
            <a:ext cx="3095279" cy="2016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aphicFrame>
        <p:nvGraphicFramePr>
          <p:cNvPr id="17" name="Table 70">
            <a:extLst>
              <a:ext uri="{FF2B5EF4-FFF2-40B4-BE49-F238E27FC236}">
                <a16:creationId xmlns:a16="http://schemas.microsoft.com/office/drawing/2014/main" id="{C750FE2B-F00A-47D4-5BD9-811C26A0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16233"/>
              </p:ext>
            </p:extLst>
          </p:nvPr>
        </p:nvGraphicFramePr>
        <p:xfrm>
          <a:off x="5551935" y="303519"/>
          <a:ext cx="3287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27">
                  <a:extLst>
                    <a:ext uri="{9D8B030D-6E8A-4147-A177-3AD203B41FA5}">
                      <a16:colId xmlns:a16="http://schemas.microsoft.com/office/drawing/2014/main" val="252433217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59664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5899744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461119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21858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155178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75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Don’t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2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2-4086 LTU powerpointmall">
  <a:themeElements>
    <a:clrScheme name="LTU 2020">
      <a:dk1>
        <a:srgbClr val="032040"/>
      </a:dk1>
      <a:lt1>
        <a:sysClr val="window" lastClr="FFFFFF"/>
      </a:lt1>
      <a:dk2>
        <a:srgbClr val="17416F"/>
      </a:dk2>
      <a:lt2>
        <a:srgbClr val="E2EEF7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286BBD"/>
      </a:hlink>
      <a:folHlink>
        <a:srgbClr val="286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bg2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u_2021_blue_ENG.potx" id="{FE2B6DA0-3469-4C37-A35D-4DBE666A7408}" vid="{A408CBEE-1DE6-4152-A500-5CC3C2EA234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E51C718FEAA4CACC975967F1AA041" ma:contentTypeVersion="14" ma:contentTypeDescription="Create a new document." ma:contentTypeScope="" ma:versionID="5145cbc04ba4fcc7c592678bda3080d2">
  <xsd:schema xmlns:xsd="http://www.w3.org/2001/XMLSchema" xmlns:xs="http://www.w3.org/2001/XMLSchema" xmlns:p="http://schemas.microsoft.com/office/2006/metadata/properties" xmlns:ns3="010e57b9-1b95-43ac-8735-de50b47c2871" xmlns:ns4="07d613bd-cd8f-4ad7-bb4b-b6fa6e7a0183" targetNamespace="http://schemas.microsoft.com/office/2006/metadata/properties" ma:root="true" ma:fieldsID="3455e094d800664fe49f20e6134093db" ns3:_="" ns4:_="">
    <xsd:import namespace="010e57b9-1b95-43ac-8735-de50b47c2871"/>
    <xsd:import namespace="07d613bd-cd8f-4ad7-bb4b-b6fa6e7a01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e57b9-1b95-43ac-8735-de50b47c2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613bd-cd8f-4ad7-bb4b-b6fa6e7a01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3C995D-E1F2-4D42-A216-BB622A5C2F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7EEFE2-3583-41CB-9834-2117C8B5E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e57b9-1b95-43ac-8735-de50b47c2871"/>
    <ds:schemaRef ds:uri="07d613bd-cd8f-4ad7-bb4b-b6fa6e7a01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929AB8-D748-4EB5-9BA3-DD5C83AC0C09}">
  <ds:schemaRefs>
    <ds:schemaRef ds:uri="http://schemas.microsoft.com/office/2006/metadata/properties"/>
    <ds:schemaRef ds:uri="http://purl.org/dc/dcmitype/"/>
    <ds:schemaRef ds:uri="http://purl.org/dc/terms/"/>
    <ds:schemaRef ds:uri="010e57b9-1b95-43ac-8735-de50b47c287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7d613bd-cd8f-4ad7-bb4b-b6fa6e7a01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ltu_2021_blue_ENG</Template>
  <TotalTime>6366</TotalTime>
  <Words>2088</Words>
  <Application>Microsoft Office PowerPoint</Application>
  <PresentationFormat>On-screen Show (16:9)</PresentationFormat>
  <Paragraphs>1859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Monotype Sorts</vt:lpstr>
      <vt:lpstr>Wingdings</vt:lpstr>
      <vt:lpstr>12-4086 LTU powerpointmall</vt:lpstr>
      <vt:lpstr>AI and Pattern REcognition</vt:lpstr>
      <vt:lpstr>Overview</vt:lpstr>
      <vt:lpstr>Decision Trees</vt:lpstr>
      <vt:lpstr>Example: waiting at the restaurant</vt:lpstr>
      <vt:lpstr>Restaurant…</vt:lpstr>
      <vt:lpstr>Restaurant…</vt:lpstr>
      <vt:lpstr>Restaurant…</vt:lpstr>
      <vt:lpstr>Restaurant…</vt:lpstr>
      <vt:lpstr>Restaurant…</vt:lpstr>
      <vt:lpstr>Restaurant…</vt:lpstr>
      <vt:lpstr>Restaurant…</vt:lpstr>
      <vt:lpstr>Test</vt:lpstr>
      <vt:lpstr>What to do with time?</vt:lpstr>
      <vt:lpstr>Restaurant…</vt:lpstr>
      <vt:lpstr>Restaurant…</vt:lpstr>
      <vt:lpstr>Restaurant…</vt:lpstr>
      <vt:lpstr>Restaurant…</vt:lpstr>
      <vt:lpstr>Restaurant…</vt:lpstr>
      <vt:lpstr>Restaurant…</vt:lpstr>
      <vt:lpstr>Restaurant…</vt:lpstr>
      <vt:lpstr>Restaurant…</vt:lpstr>
      <vt:lpstr>Restaurant…</vt:lpstr>
      <vt:lpstr>Restaurant…</vt:lpstr>
      <vt:lpstr>Restaurant…</vt:lpstr>
      <vt:lpstr>PowerPoint Presentation</vt:lpstr>
      <vt:lpstr>Ensembling ML models</vt:lpstr>
      <vt:lpstr>Ensembling ML models</vt:lpstr>
      <vt:lpstr>Beyond parallel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György Kovács</dc:creator>
  <cp:lastModifiedBy>György Kovács</cp:lastModifiedBy>
  <cp:revision>1</cp:revision>
  <cp:lastPrinted>2012-01-19T08:37:06Z</cp:lastPrinted>
  <dcterms:created xsi:type="dcterms:W3CDTF">2022-09-29T13:01:31Z</dcterms:created>
  <dcterms:modified xsi:type="dcterms:W3CDTF">2022-10-04T00:20:15Z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0x010100F75E51C718FEAA4CACC975967F1AA041</vt:lpwstr>
  </property>
</Properties>
</file>