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69" r:id="rId17"/>
    <p:sldId id="270" r:id="rId18"/>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7D9B"/>
    <a:srgbClr val="88A5BD"/>
    <a:srgbClr val="A9BEDA"/>
    <a:srgbClr val="E6EEF2"/>
    <a:srgbClr val="C72A49"/>
    <a:srgbClr val="FF8247"/>
    <a:srgbClr val="E7EDF2"/>
    <a:srgbClr val="B1BCFE"/>
    <a:srgbClr val="00C7FB"/>
    <a:srgbClr val="E6EE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C8C15-8930-7D4D-97A7-3C5AF9065360}" v="2" dt="2023-09-01T06:39:26.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38"/>
    <p:restoredTop sz="95680"/>
  </p:normalViewPr>
  <p:slideViewPr>
    <p:cSldViewPr snapToGrid="0">
      <p:cViewPr varScale="1">
        <p:scale>
          <a:sx n="122" d="100"/>
          <a:sy n="122" d="100"/>
        </p:scale>
        <p:origin x="352" y="208"/>
      </p:cViewPr>
      <p:guideLst/>
    </p:cSldViewPr>
  </p:slideViewPr>
  <p:notesTextViewPr>
    <p:cViewPr>
      <p:scale>
        <a:sx n="1" d="1"/>
        <a:sy n="1" d="1"/>
      </p:scale>
      <p:origin x="0" y="0"/>
    </p:cViewPr>
  </p:notesTextViewPr>
  <p:notesViewPr>
    <p:cSldViewPr snapToGrid="0" showGuides="1">
      <p:cViewPr>
        <p:scale>
          <a:sx n="90" d="100"/>
          <a:sy n="90" d="100"/>
        </p:scale>
        <p:origin x="2208" y="-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B99F37-0ABA-36F0-67D2-E9722C84281F}"/>
              </a:ext>
            </a:extLst>
          </p:cNvPr>
          <p:cNvSpPr/>
          <p:nvPr/>
        </p:nvSpPr>
        <p:spPr>
          <a:xfrm>
            <a:off x="0" y="8919258"/>
            <a:ext cx="6858000" cy="257399"/>
          </a:xfrm>
          <a:prstGeom prst="rect">
            <a:avLst/>
          </a:prstGeom>
          <a:solidFill>
            <a:srgbClr val="14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800" b="1" spc="300" dirty="0">
                <a:latin typeface="Arial" panose="020B0604020202020204" pitchFamily="34" charset="0"/>
                <a:cs typeface="Arial" panose="020B0604020202020204" pitchFamily="34" charset="0"/>
              </a:rPr>
              <a:t>  LULEÅ UNIVERSITY OF TECHNOLOGY</a:t>
            </a:r>
          </a:p>
        </p:txBody>
      </p:sp>
      <p:sp>
        <p:nvSpPr>
          <p:cNvPr id="12" name="Rectangle 11">
            <a:extLst>
              <a:ext uri="{FF2B5EF4-FFF2-40B4-BE49-F238E27FC236}">
                <a16:creationId xmlns:a16="http://schemas.microsoft.com/office/drawing/2014/main" id="{5F7950D5-AE6A-74E1-749C-9811BF36C678}"/>
              </a:ext>
            </a:extLst>
          </p:cNvPr>
          <p:cNvSpPr>
            <a:spLocks/>
          </p:cNvSpPr>
          <p:nvPr/>
        </p:nvSpPr>
        <p:spPr>
          <a:xfrm>
            <a:off x="0" y="282500"/>
            <a:ext cx="6858000" cy="2199886"/>
          </a:xfrm>
          <a:prstGeom prst="rect">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2" name="Header Placeholder 1"/>
          <p:cNvSpPr>
            <a:spLocks noGrp="1"/>
          </p:cNvSpPr>
          <p:nvPr>
            <p:ph type="hdr" sz="quarter"/>
          </p:nvPr>
        </p:nvSpPr>
        <p:spPr>
          <a:xfrm>
            <a:off x="0" y="-620490"/>
            <a:ext cx="2971800" cy="458788"/>
          </a:xfrm>
          <a:prstGeom prst="rect">
            <a:avLst/>
          </a:prstGeom>
        </p:spPr>
        <p:txBody>
          <a:bodyPr vert="horz" lIns="91440" tIns="45720" rIns="91440" bIns="45720" rtlCol="0"/>
          <a:lstStyle>
            <a:lvl1pPr algn="l">
              <a:defRPr sz="900">
                <a:solidFill>
                  <a:srgbClr val="8AA5BE"/>
                </a:solidFill>
                <a:latin typeface="Arial" panose="020B0604020202020204" pitchFamily="34" charset="0"/>
                <a:cs typeface="Arial" panose="020B0604020202020204" pitchFamily="34" charset="0"/>
              </a:defRPr>
            </a:lvl1pPr>
          </a:lstStyle>
          <a:p>
            <a:endParaRPr lang="en-GB" dirty="0"/>
          </a:p>
        </p:txBody>
      </p:sp>
      <p:sp>
        <p:nvSpPr>
          <p:cNvPr id="3" name="Date Placeholder 2"/>
          <p:cNvSpPr>
            <a:spLocks noGrp="1"/>
          </p:cNvSpPr>
          <p:nvPr>
            <p:ph type="dt" idx="1"/>
          </p:nvPr>
        </p:nvSpPr>
        <p:spPr>
          <a:xfrm>
            <a:off x="5291117" y="8929925"/>
            <a:ext cx="1092221" cy="257399"/>
          </a:xfrm>
          <a:prstGeom prst="rect">
            <a:avLst/>
          </a:prstGeom>
        </p:spPr>
        <p:txBody>
          <a:bodyPr vert="horz" lIns="91440" tIns="45720" rIns="91440" bIns="45720" rtlCol="0"/>
          <a:lstStyle>
            <a:lvl1pPr algn="r">
              <a:defRPr sz="900">
                <a:solidFill>
                  <a:srgbClr val="587A9B"/>
                </a:solidFill>
                <a:latin typeface="Arial" panose="020B0604020202020204" pitchFamily="34" charset="0"/>
                <a:cs typeface="Arial" panose="020B0604020202020204" pitchFamily="34" charset="0"/>
              </a:defRPr>
            </a:lvl1pPr>
          </a:lstStyle>
          <a:p>
            <a:fld id="{70872794-4EBC-E944-B345-BB97E50B4B41}" type="datetimeFigureOut">
              <a:rPr lang="en-GB" smtClean="0"/>
              <a:pPr/>
              <a:t>31/08/2023</a:t>
            </a:fld>
            <a:endParaRPr lang="en-GB" dirty="0"/>
          </a:p>
        </p:txBody>
      </p:sp>
      <p:sp>
        <p:nvSpPr>
          <p:cNvPr id="4" name="Slide Image Placeholder 3"/>
          <p:cNvSpPr>
            <a:spLocks noGrp="1" noRot="1" noChangeAspect="1"/>
          </p:cNvSpPr>
          <p:nvPr>
            <p:ph type="sldImg" idx="2"/>
          </p:nvPr>
        </p:nvSpPr>
        <p:spPr>
          <a:xfrm>
            <a:off x="1849210" y="458788"/>
            <a:ext cx="3159579" cy="1777263"/>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9637717"/>
            <a:ext cx="2971800" cy="257399"/>
          </a:xfrm>
          <a:prstGeom prst="rect">
            <a:avLst/>
          </a:prstGeom>
        </p:spPr>
        <p:txBody>
          <a:bodyPr vert="horz" lIns="91440" tIns="45720" rIns="91440" bIns="45720" rtlCol="0" anchor="b"/>
          <a:lstStyle>
            <a:lvl1pPr algn="l">
              <a:defRPr sz="900">
                <a:solidFill>
                  <a:srgbClr val="587A9B"/>
                </a:solidFill>
                <a:latin typeface="Arial" panose="020B0604020202020204" pitchFamily="34" charset="0"/>
                <a:cs typeface="Arial" panose="020B0604020202020204" pitchFamily="34" charset="0"/>
              </a:defRPr>
            </a:lvl1pPr>
          </a:lstStyle>
          <a:p>
            <a:endParaRPr lang="en-GB"/>
          </a:p>
        </p:txBody>
      </p:sp>
      <p:sp>
        <p:nvSpPr>
          <p:cNvPr id="7" name="Slide Number Placeholder 6"/>
          <p:cNvSpPr>
            <a:spLocks noGrp="1"/>
          </p:cNvSpPr>
          <p:nvPr>
            <p:ph type="sldNum" sz="quarter" idx="5"/>
          </p:nvPr>
        </p:nvSpPr>
        <p:spPr>
          <a:xfrm>
            <a:off x="6384925" y="8918351"/>
            <a:ext cx="471488" cy="257399"/>
          </a:xfrm>
          <a:prstGeom prst="rect">
            <a:avLst/>
          </a:prstGeom>
        </p:spPr>
        <p:txBody>
          <a:bodyPr vert="horz" lIns="91440" tIns="45720" rIns="91440" bIns="45720" rtlCol="0" anchor="ctr"/>
          <a:lstStyle>
            <a:lvl1pPr algn="ctr">
              <a:defRPr sz="900">
                <a:solidFill>
                  <a:srgbClr val="8AA5BE"/>
                </a:solidFill>
                <a:latin typeface="Arial" panose="020B0604020202020204" pitchFamily="34" charset="0"/>
                <a:cs typeface="Arial" panose="020B0604020202020204" pitchFamily="34" charset="0"/>
              </a:defRPr>
            </a:lvl1pPr>
          </a:lstStyle>
          <a:p>
            <a:fld id="{AD117DE2-4EE9-A440-9C39-542054139895}" type="slidenum">
              <a:rPr lang="en-GB" smtClean="0"/>
              <a:pPr/>
              <a:t>‹#›</a:t>
            </a:fld>
            <a:endParaRPr lang="en-GB" dirty="0"/>
          </a:p>
        </p:txBody>
      </p:sp>
      <p:sp>
        <p:nvSpPr>
          <p:cNvPr id="14" name="Notes Placeholder 4">
            <a:extLst>
              <a:ext uri="{FF2B5EF4-FFF2-40B4-BE49-F238E27FC236}">
                <a16:creationId xmlns:a16="http://schemas.microsoft.com/office/drawing/2014/main" id="{24AED601-F7C1-CB58-F2A0-C4362B6C29F2}"/>
              </a:ext>
            </a:extLst>
          </p:cNvPr>
          <p:cNvSpPr>
            <a:spLocks noGrp="1"/>
          </p:cNvSpPr>
          <p:nvPr>
            <p:ph type="body" sz="quarter" idx="3"/>
          </p:nvPr>
        </p:nvSpPr>
        <p:spPr>
          <a:xfrm>
            <a:off x="685006" y="2581928"/>
            <a:ext cx="5486400" cy="3133067"/>
          </a:xfrm>
          <a:prstGeom prst="rect">
            <a:avLst/>
          </a:prstGeom>
        </p:spPr>
        <p:txBody>
          <a:bodyPr vert="horz" lIns="91440" tIns="45720" rIns="91440" bIns="45720" numCol="2"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5" name="Straight Connector 14">
            <a:extLst>
              <a:ext uri="{FF2B5EF4-FFF2-40B4-BE49-F238E27FC236}">
                <a16:creationId xmlns:a16="http://schemas.microsoft.com/office/drawing/2014/main" id="{DEC3DA0E-4D9F-28D4-4F9F-01EE7273D33E}"/>
              </a:ext>
            </a:extLst>
          </p:cNvPr>
          <p:cNvCxnSpPr>
            <a:cxnSpLocks/>
          </p:cNvCxnSpPr>
          <p:nvPr/>
        </p:nvCxnSpPr>
        <p:spPr>
          <a:xfrm>
            <a:off x="685006" y="5883725"/>
            <a:ext cx="5486400" cy="0"/>
          </a:xfrm>
          <a:prstGeom prst="line">
            <a:avLst/>
          </a:prstGeom>
          <a:ln w="12700">
            <a:solidFill>
              <a:srgbClr val="89A5BD"/>
            </a:solidFill>
            <a:tailEnd type="none"/>
          </a:ln>
        </p:spPr>
        <p:style>
          <a:lnRef idx="1">
            <a:schemeClr val="accent1"/>
          </a:lnRef>
          <a:fillRef idx="0">
            <a:schemeClr val="accent1"/>
          </a:fillRef>
          <a:effectRef idx="0">
            <a:schemeClr val="accent1"/>
          </a:effectRef>
          <a:fontRef idx="minor">
            <a:schemeClr val="tx1"/>
          </a:fontRef>
        </p:style>
      </p:cxnSp>
      <p:pic>
        <p:nvPicPr>
          <p:cNvPr id="16" name="Graphic 15" descr="Key outline">
            <a:extLst>
              <a:ext uri="{FF2B5EF4-FFF2-40B4-BE49-F238E27FC236}">
                <a16:creationId xmlns:a16="http://schemas.microsoft.com/office/drawing/2014/main" id="{B66ABC83-D269-665C-8F63-86DDDCE03E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flipH="1">
            <a:off x="685006" y="6018839"/>
            <a:ext cx="252000" cy="252000"/>
          </a:xfrm>
          <a:prstGeom prst="rect">
            <a:avLst/>
          </a:prstGeom>
        </p:spPr>
      </p:pic>
      <p:sp>
        <p:nvSpPr>
          <p:cNvPr id="17" name="TextBox 16">
            <a:extLst>
              <a:ext uri="{FF2B5EF4-FFF2-40B4-BE49-F238E27FC236}">
                <a16:creationId xmlns:a16="http://schemas.microsoft.com/office/drawing/2014/main" id="{9C700FB6-4F5E-AE46-40D2-FF4BA67D28FE}"/>
              </a:ext>
            </a:extLst>
          </p:cNvPr>
          <p:cNvSpPr txBox="1"/>
          <p:nvPr/>
        </p:nvSpPr>
        <p:spPr>
          <a:xfrm>
            <a:off x="913492" y="5935142"/>
            <a:ext cx="5257913" cy="369332"/>
          </a:xfrm>
          <a:prstGeom prst="rect">
            <a:avLst/>
          </a:prstGeom>
          <a:noFill/>
        </p:spPr>
        <p:txBody>
          <a:bodyPr wrap="square" rtlCol="0">
            <a:spAutoFit/>
          </a:bodyPr>
          <a:lstStyle/>
          <a:p>
            <a:r>
              <a:rPr lang="en-GB" u="sng" dirty="0">
                <a:solidFill>
                  <a:srgbClr val="032040"/>
                </a:solidFill>
                <a:latin typeface="Arial" panose="020B0604020202020204" pitchFamily="34" charset="0"/>
                <a:cs typeface="Arial" panose="020B0604020202020204" pitchFamily="34" charset="0"/>
              </a:rPr>
              <a:t>Notes and Key Takeaways</a:t>
            </a:r>
          </a:p>
        </p:txBody>
      </p:sp>
      <p:sp>
        <p:nvSpPr>
          <p:cNvPr id="18" name="Rectangle 17">
            <a:extLst>
              <a:ext uri="{FF2B5EF4-FFF2-40B4-BE49-F238E27FC236}">
                <a16:creationId xmlns:a16="http://schemas.microsoft.com/office/drawing/2014/main" id="{09779A89-52B5-4898-69F4-C1A4FA93440A}"/>
              </a:ext>
            </a:extLst>
          </p:cNvPr>
          <p:cNvSpPr/>
          <p:nvPr/>
        </p:nvSpPr>
        <p:spPr>
          <a:xfrm>
            <a:off x="685006" y="6408959"/>
            <a:ext cx="2667794" cy="2276254"/>
          </a:xfrm>
          <a:prstGeom prst="rect">
            <a:avLst/>
          </a:prstGeom>
          <a:solidFill>
            <a:srgbClr val="CFDBE4">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32C258BC-72A0-0A17-2B9F-3334483F447F}"/>
              </a:ext>
            </a:extLst>
          </p:cNvPr>
          <p:cNvSpPr/>
          <p:nvPr/>
        </p:nvSpPr>
        <p:spPr>
          <a:xfrm>
            <a:off x="3503611" y="6408959"/>
            <a:ext cx="2667794" cy="2276254"/>
          </a:xfrm>
          <a:prstGeom prst="rect">
            <a:avLst/>
          </a:prstGeom>
          <a:solidFill>
            <a:srgbClr val="CFDBE4">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0608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rgbClr val="072F54"/>
        </a:solidFill>
        <a:latin typeface="Arial" panose="020B0604020202020204" pitchFamily="34" charset="0"/>
        <a:ea typeface="+mn-ea"/>
        <a:cs typeface="Arial" panose="020B0604020202020204" pitchFamily="34" charset="0"/>
      </a:defRPr>
    </a:lvl1pPr>
    <a:lvl2pPr marL="457200" indent="-279400"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2pPr>
    <a:lvl3pPr marL="914400" indent="-557213"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3pPr>
    <a:lvl4pPr marL="1371600" indent="-835025"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4pPr>
    <a:lvl5pPr marL="1828800" indent="-1114425"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6E1C58A-E245-3058-E03D-E45951E50955}"/>
              </a:ext>
            </a:extLst>
          </p:cNvPr>
          <p:cNvSpPr>
            <a:spLocks noGrp="1"/>
          </p:cNvSpPr>
          <p:nvPr>
            <p:ph type="ftr" sz="quarter" idx="11"/>
          </p:nvPr>
        </p:nvSpPr>
        <p:spPr>
          <a:xfrm>
            <a:off x="3866319" y="6492875"/>
            <a:ext cx="4991077" cy="365125"/>
          </a:xfrm>
          <a:prstGeom prst="rect">
            <a:avLst/>
          </a:prstGeom>
        </p:spPr>
        <p:txBody>
          <a:bodyPr/>
          <a:lstStyle/>
          <a:p>
            <a:r>
              <a:rPr lang="en-GB"/>
              <a:t>YOUR DEPARTMENT NAME</a:t>
            </a:r>
          </a:p>
        </p:txBody>
      </p:sp>
      <p:sp>
        <p:nvSpPr>
          <p:cNvPr id="6" name="Slide Number Placeholder 5">
            <a:extLst>
              <a:ext uri="{FF2B5EF4-FFF2-40B4-BE49-F238E27FC236}">
                <a16:creationId xmlns:a16="http://schemas.microsoft.com/office/drawing/2014/main" id="{FA25F17B-2DA4-CDD6-598F-D6F049B3796F}"/>
              </a:ext>
            </a:extLst>
          </p:cNvPr>
          <p:cNvSpPr>
            <a:spLocks noGrp="1"/>
          </p:cNvSpPr>
          <p:nvPr>
            <p:ph type="sldNum" sz="quarter" idx="12"/>
          </p:nvPr>
        </p:nvSpPr>
        <p:spPr>
          <a:xfrm>
            <a:off x="11641138" y="6508372"/>
            <a:ext cx="550862" cy="365125"/>
          </a:xfrm>
          <a:prstGeom prst="rect">
            <a:avLst/>
          </a:prstGeom>
        </p:spPr>
        <p:txBody>
          <a:bodyPr/>
          <a:lstStyle/>
          <a:p>
            <a:fld id="{B3284CE9-EFAB-9F4B-868A-1F02DB69B64D}" type="slidenum">
              <a:rPr lang="en-GB" smtClean="0"/>
              <a:t>‹#›</a:t>
            </a:fld>
            <a:endParaRPr lang="en-GB"/>
          </a:p>
        </p:txBody>
      </p:sp>
      <p:sp>
        <p:nvSpPr>
          <p:cNvPr id="7" name="Rectangle 6">
            <a:extLst>
              <a:ext uri="{FF2B5EF4-FFF2-40B4-BE49-F238E27FC236}">
                <a16:creationId xmlns:a16="http://schemas.microsoft.com/office/drawing/2014/main" id="{B839E6F1-3D5E-85B1-54EA-CD8344745F7B}"/>
              </a:ext>
            </a:extLst>
          </p:cNvPr>
          <p:cNvSpPr/>
          <p:nvPr/>
        </p:nvSpPr>
        <p:spPr>
          <a:xfrm>
            <a:off x="0" y="0"/>
            <a:ext cx="7197634" cy="687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1" name="Picture 10">
            <a:extLst>
              <a:ext uri="{FF2B5EF4-FFF2-40B4-BE49-F238E27FC236}">
                <a16:creationId xmlns:a16="http://schemas.microsoft.com/office/drawing/2014/main" id="{669EE1C8-3829-6F40-A755-F666B4F19FE2}"/>
              </a:ext>
            </a:extLst>
          </p:cNvPr>
          <p:cNvPicPr>
            <a:picLocks noChangeAspect="1"/>
          </p:cNvPicPr>
          <p:nvPr userDrawn="1"/>
        </p:nvPicPr>
        <p:blipFill>
          <a:blip r:embed="rId2"/>
          <a:stretch>
            <a:fillRect/>
          </a:stretch>
        </p:blipFill>
        <p:spPr>
          <a:xfrm>
            <a:off x="5900615" y="0"/>
            <a:ext cx="6291385" cy="6873497"/>
          </a:xfrm>
          <a:prstGeom prst="rect">
            <a:avLst/>
          </a:prstGeom>
        </p:spPr>
      </p:pic>
      <p:sp>
        <p:nvSpPr>
          <p:cNvPr id="9" name="Rectangle 8">
            <a:extLst>
              <a:ext uri="{FF2B5EF4-FFF2-40B4-BE49-F238E27FC236}">
                <a16:creationId xmlns:a16="http://schemas.microsoft.com/office/drawing/2014/main" id="{BA85A163-2C96-F418-6DFE-3C8D13197030}"/>
              </a:ext>
            </a:extLst>
          </p:cNvPr>
          <p:cNvSpPr/>
          <p:nvPr/>
        </p:nvSpPr>
        <p:spPr>
          <a:xfrm>
            <a:off x="2158738" y="1498862"/>
            <a:ext cx="7598004" cy="300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 name="Title 1">
            <a:extLst>
              <a:ext uri="{FF2B5EF4-FFF2-40B4-BE49-F238E27FC236}">
                <a16:creationId xmlns:a16="http://schemas.microsoft.com/office/drawing/2014/main" id="{04041660-8457-136D-96AA-739798C4C52E}"/>
              </a:ext>
            </a:extLst>
          </p:cNvPr>
          <p:cNvSpPr>
            <a:spLocks noGrp="1"/>
          </p:cNvSpPr>
          <p:nvPr>
            <p:ph type="ctrTitle"/>
          </p:nvPr>
        </p:nvSpPr>
        <p:spPr>
          <a:xfrm>
            <a:off x="2600746" y="1791620"/>
            <a:ext cx="6836022" cy="1152430"/>
          </a:xfrm>
        </p:spPr>
        <p:txBody>
          <a:bodyPr anchor="b">
            <a:normAutofit/>
          </a:bodyPr>
          <a:lstStyle>
            <a:lvl1pPr algn="l">
              <a:defRPr sz="3600" b="0">
                <a:solidFill>
                  <a:schemeClr val="tx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DE3A72B8-3A67-1000-3C21-42E9E0566780}"/>
              </a:ext>
            </a:extLst>
          </p:cNvPr>
          <p:cNvSpPr>
            <a:spLocks noGrp="1"/>
          </p:cNvSpPr>
          <p:nvPr>
            <p:ph type="subTitle" idx="1"/>
          </p:nvPr>
        </p:nvSpPr>
        <p:spPr>
          <a:xfrm>
            <a:off x="2598993" y="3250091"/>
            <a:ext cx="6836022" cy="905348"/>
          </a:xfrm>
        </p:spPr>
        <p:txBody>
          <a:bodyPr/>
          <a:lstStyle>
            <a:lvl1pPr marL="0" indent="0" algn="l">
              <a:spcBef>
                <a:spcPts val="0"/>
              </a:spcBef>
              <a:buNone/>
              <a:defRPr sz="2400">
                <a:solidFill>
                  <a:srgbClr val="88A5B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7D810E6D-8299-5ABA-80B8-E1D5329DDF4E}"/>
              </a:ext>
            </a:extLst>
          </p:cNvPr>
          <p:cNvSpPr>
            <a:spLocks noGrp="1"/>
          </p:cNvSpPr>
          <p:nvPr>
            <p:ph type="dt" sz="half" idx="10"/>
          </p:nvPr>
        </p:nvSpPr>
        <p:spPr>
          <a:xfrm>
            <a:off x="10579261" y="6873497"/>
            <a:ext cx="1041606" cy="279657"/>
          </a:xfrm>
          <a:prstGeom prst="rect">
            <a:avLst/>
          </a:prstGeom>
        </p:spPr>
        <p:txBody>
          <a:bodyPr/>
          <a:lstStyle/>
          <a:p>
            <a:fld id="{80573F08-FFA9-9843-B117-03ADC9C7D548}" type="datetime1">
              <a:rPr lang="sv-SE" smtClean="0"/>
              <a:t>2023-08-31</a:t>
            </a:fld>
            <a:endParaRPr lang="en-GB"/>
          </a:p>
        </p:txBody>
      </p:sp>
      <p:sp>
        <p:nvSpPr>
          <p:cNvPr id="16" name="Rectangle 15">
            <a:extLst>
              <a:ext uri="{FF2B5EF4-FFF2-40B4-BE49-F238E27FC236}">
                <a16:creationId xmlns:a16="http://schemas.microsoft.com/office/drawing/2014/main" id="{F7B5DEEE-58F2-D5F2-72EB-270F00A3603D}"/>
              </a:ext>
            </a:extLst>
          </p:cNvPr>
          <p:cNvSpPr/>
          <p:nvPr userDrawn="1"/>
        </p:nvSpPr>
        <p:spPr>
          <a:xfrm>
            <a:off x="-1769968" y="0"/>
            <a:ext cx="1658228" cy="2387600"/>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This slide should only be used for the title of your presentation.</a:t>
            </a:r>
          </a:p>
          <a:p>
            <a:pPr algn="l"/>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p:txBody>
      </p:sp>
      <p:sp>
        <p:nvSpPr>
          <p:cNvPr id="8" name="Rectangle 7">
            <a:extLst>
              <a:ext uri="{FF2B5EF4-FFF2-40B4-BE49-F238E27FC236}">
                <a16:creationId xmlns:a16="http://schemas.microsoft.com/office/drawing/2014/main" id="{6F079434-A6AB-3C5C-E4D8-CE0EB1BAA1EC}"/>
              </a:ext>
            </a:extLst>
          </p:cNvPr>
          <p:cNvSpPr/>
          <p:nvPr userDrawn="1"/>
        </p:nvSpPr>
        <p:spPr>
          <a:xfrm>
            <a:off x="2615462" y="3040831"/>
            <a:ext cx="720000" cy="504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4411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9D64C0-0CC8-DA43-1163-BE2DA5974E61}"/>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557416" y="260350"/>
            <a:ext cx="5545137" cy="936625"/>
          </a:xfrm>
        </p:spPr>
        <p:txBody>
          <a:bodyPr anchor="ctr">
            <a:normAutofit/>
          </a:bodyPr>
          <a:lstStyle>
            <a:lvl1pPr>
              <a:defRPr sz="2800"/>
            </a:lvl1pPr>
          </a:lstStyle>
          <a:p>
            <a:r>
              <a:rPr lang="en-US"/>
              <a:t>Click to edit Master title style</a:t>
            </a:r>
            <a:endParaRPr lang="en-GB" dirty="0"/>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557619" y="1275632"/>
            <a:ext cx="5538381"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7CAD33D1-9314-115E-8DE1-EEBA2847B874}"/>
              </a:ext>
            </a:extLst>
          </p:cNvPr>
          <p:cNvSpPr>
            <a:spLocks noGrp="1"/>
          </p:cNvSpPr>
          <p:nvPr>
            <p:ph type="pic" idx="1" hasCustomPrompt="1"/>
          </p:nvPr>
        </p:nvSpPr>
        <p:spPr>
          <a:xfrm>
            <a:off x="6465838" y="-9009"/>
            <a:ext cx="5738037" cy="6530400"/>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 </a:t>
            </a:r>
          </a:p>
          <a:p>
            <a:endParaRPr lang="en-GB" dirty="0"/>
          </a:p>
          <a:p>
            <a:endParaRPr lang="en-GB" dirty="0"/>
          </a:p>
          <a:p>
            <a:endParaRPr lang="en-GB" dirty="0"/>
          </a:p>
          <a:p>
            <a:r>
              <a:rPr lang="en-GB" dirty="0"/>
              <a:t>Click to add picture</a:t>
            </a:r>
          </a:p>
        </p:txBody>
      </p:sp>
      <p:sp>
        <p:nvSpPr>
          <p:cNvPr id="9" name="Date Placeholder 8">
            <a:extLst>
              <a:ext uri="{FF2B5EF4-FFF2-40B4-BE49-F238E27FC236}">
                <a16:creationId xmlns:a16="http://schemas.microsoft.com/office/drawing/2014/main" id="{47B874B4-2A23-6B2E-13B4-41DF93D0F50D}"/>
              </a:ext>
            </a:extLst>
          </p:cNvPr>
          <p:cNvSpPr>
            <a:spLocks noGrp="1"/>
          </p:cNvSpPr>
          <p:nvPr>
            <p:ph type="dt" sz="half" idx="10"/>
          </p:nvPr>
        </p:nvSpPr>
        <p:spPr/>
        <p:txBody>
          <a:bodyPr/>
          <a:lstStyle/>
          <a:p>
            <a:fld id="{323C7BE1-67B9-5941-A9CD-FE6AEB98B9F2}" type="datetime1">
              <a:rPr lang="sv-SE" smtClean="0"/>
              <a:t>2023-08-31</a:t>
            </a:fld>
            <a:endParaRPr lang="en-GB" dirty="0"/>
          </a:p>
        </p:txBody>
      </p:sp>
      <p:sp>
        <p:nvSpPr>
          <p:cNvPr id="10" name="Footer Placeholder 9">
            <a:extLst>
              <a:ext uri="{FF2B5EF4-FFF2-40B4-BE49-F238E27FC236}">
                <a16:creationId xmlns:a16="http://schemas.microsoft.com/office/drawing/2014/main" id="{9F530B4D-3326-5EF3-762C-1289711B152A}"/>
              </a:ext>
            </a:extLst>
          </p:cNvPr>
          <p:cNvSpPr>
            <a:spLocks noGrp="1"/>
          </p:cNvSpPr>
          <p:nvPr>
            <p:ph type="ftr" sz="quarter" idx="11"/>
          </p:nvPr>
        </p:nvSpPr>
        <p:spPr/>
        <p:txBody>
          <a:bodyPr/>
          <a:lstStyle/>
          <a:p>
            <a:r>
              <a:rPr lang="en-GB"/>
              <a:t>YOUR DEPARTMENT NAME</a:t>
            </a:r>
            <a:endParaRPr lang="en-GB" dirty="0"/>
          </a:p>
        </p:txBody>
      </p:sp>
      <p:sp>
        <p:nvSpPr>
          <p:cNvPr id="11" name="Slide Number Placeholder 10">
            <a:extLst>
              <a:ext uri="{FF2B5EF4-FFF2-40B4-BE49-F238E27FC236}">
                <a16:creationId xmlns:a16="http://schemas.microsoft.com/office/drawing/2014/main" id="{D772C6DD-7209-CCED-7371-A0BA6BC27E7E}"/>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06187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tex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3EA80B-C35F-4C41-51B8-3B51EA4EC1D3}"/>
              </a:ext>
            </a:extLst>
          </p:cNvPr>
          <p:cNvSpPr/>
          <p:nvPr userDrawn="1"/>
        </p:nvSpPr>
        <p:spPr>
          <a:xfrm>
            <a:off x="5880447"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6101480" y="260350"/>
            <a:ext cx="5545137" cy="936625"/>
          </a:xfrm>
        </p:spPr>
        <p:txBody>
          <a:bodyPr anchor="ctr">
            <a:normAutofit/>
          </a:bodyPr>
          <a:lstStyle>
            <a:lvl1pPr>
              <a:defRPr sz="2800"/>
            </a:lvl1pPr>
          </a:lstStyle>
          <a:p>
            <a:r>
              <a:rPr lang="en-US"/>
              <a:t>Click to edit Master title style</a:t>
            </a:r>
            <a:endParaRPr lang="en-GB" dirty="0"/>
          </a:p>
        </p:txBody>
      </p:sp>
      <p:sp>
        <p:nvSpPr>
          <p:cNvPr id="3" name="Picture Placeholder 2">
            <a:extLst>
              <a:ext uri="{FF2B5EF4-FFF2-40B4-BE49-F238E27FC236}">
                <a16:creationId xmlns:a16="http://schemas.microsoft.com/office/drawing/2014/main" id="{DACE4820-0D7C-1D98-C026-2A0B661514DF}"/>
              </a:ext>
            </a:extLst>
          </p:cNvPr>
          <p:cNvSpPr>
            <a:spLocks noGrp="1"/>
          </p:cNvSpPr>
          <p:nvPr>
            <p:ph type="pic" idx="1" hasCustomPrompt="1"/>
          </p:nvPr>
        </p:nvSpPr>
        <p:spPr>
          <a:xfrm>
            <a:off x="-1" y="0"/>
            <a:ext cx="5540723" cy="6527988"/>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 </a:t>
            </a:r>
          </a:p>
          <a:p>
            <a:endParaRPr lang="en-GB" dirty="0"/>
          </a:p>
          <a:p>
            <a:endParaRPr lang="en-GB" dirty="0"/>
          </a:p>
          <a:p>
            <a:endParaRPr lang="en-GB" dirty="0"/>
          </a:p>
          <a:p>
            <a:r>
              <a:rPr lang="en-GB" dirty="0"/>
              <a:t>Click to add picture</a:t>
            </a:r>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6101480"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332C5DED-D296-07F6-0A82-BE06DCF85F86}"/>
              </a:ext>
            </a:extLst>
          </p:cNvPr>
          <p:cNvSpPr>
            <a:spLocks noGrp="1"/>
          </p:cNvSpPr>
          <p:nvPr>
            <p:ph type="dt" sz="half" idx="10"/>
          </p:nvPr>
        </p:nvSpPr>
        <p:spPr/>
        <p:txBody>
          <a:bodyPr/>
          <a:lstStyle/>
          <a:p>
            <a:fld id="{323C7BE1-67B9-5941-A9CD-FE6AEB98B9F2}" type="datetime1">
              <a:rPr lang="sv-SE" smtClean="0"/>
              <a:t>2023-08-31</a:t>
            </a:fld>
            <a:endParaRPr lang="en-GB" dirty="0"/>
          </a:p>
        </p:txBody>
      </p:sp>
      <p:sp>
        <p:nvSpPr>
          <p:cNvPr id="10" name="Footer Placeholder 9">
            <a:extLst>
              <a:ext uri="{FF2B5EF4-FFF2-40B4-BE49-F238E27FC236}">
                <a16:creationId xmlns:a16="http://schemas.microsoft.com/office/drawing/2014/main" id="{662F0534-3AA4-CDD3-3F84-E332170DC412}"/>
              </a:ext>
            </a:extLst>
          </p:cNvPr>
          <p:cNvSpPr>
            <a:spLocks noGrp="1"/>
          </p:cNvSpPr>
          <p:nvPr>
            <p:ph type="ftr" sz="quarter" idx="11"/>
          </p:nvPr>
        </p:nvSpPr>
        <p:spPr/>
        <p:txBody>
          <a:bodyPr/>
          <a:lstStyle/>
          <a:p>
            <a:r>
              <a:rPr lang="en-GB"/>
              <a:t>YOUR DEPARTMENT NAME</a:t>
            </a:r>
            <a:endParaRPr lang="en-GB" dirty="0"/>
          </a:p>
        </p:txBody>
      </p:sp>
      <p:sp>
        <p:nvSpPr>
          <p:cNvPr id="11" name="Slide Number Placeholder 10">
            <a:extLst>
              <a:ext uri="{FF2B5EF4-FFF2-40B4-BE49-F238E27FC236}">
                <a16:creationId xmlns:a16="http://schemas.microsoft.com/office/drawing/2014/main" id="{0F51997A-D1C3-44EA-0DD3-CD803CAD7B36}"/>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57855864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557619" y="260350"/>
            <a:ext cx="5545137" cy="936625"/>
          </a:xfrm>
        </p:spPr>
        <p:txBody>
          <a:bodyPr anchor="ctr">
            <a:normAutofit/>
          </a:bodyPr>
          <a:lstStyle>
            <a:lvl1pPr>
              <a:defRPr sz="2800"/>
            </a:lvl1pPr>
          </a:lstStyle>
          <a:p>
            <a:r>
              <a:rPr lang="en-US"/>
              <a:t>Click to edit Master title style</a:t>
            </a:r>
            <a:endParaRPr lang="en-GB" dirty="0"/>
          </a:p>
        </p:txBody>
      </p:sp>
      <p:sp>
        <p:nvSpPr>
          <p:cNvPr id="3" name="Picture Placeholder 2">
            <a:extLst>
              <a:ext uri="{FF2B5EF4-FFF2-40B4-BE49-F238E27FC236}">
                <a16:creationId xmlns:a16="http://schemas.microsoft.com/office/drawing/2014/main" id="{DACE4820-0D7C-1D98-C026-2A0B661514DF}"/>
              </a:ext>
            </a:extLst>
          </p:cNvPr>
          <p:cNvSpPr>
            <a:spLocks noGrp="1"/>
          </p:cNvSpPr>
          <p:nvPr>
            <p:ph type="pic" idx="1"/>
          </p:nvPr>
        </p:nvSpPr>
        <p:spPr>
          <a:xfrm>
            <a:off x="6453962" y="0"/>
            <a:ext cx="5738037" cy="31680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dirty="0"/>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557619"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Picture Placeholder 2">
            <a:extLst>
              <a:ext uri="{FF2B5EF4-FFF2-40B4-BE49-F238E27FC236}">
                <a16:creationId xmlns:a16="http://schemas.microsoft.com/office/drawing/2014/main" id="{1FA3D8D6-55A9-2CA2-7A80-E929074156F8}"/>
              </a:ext>
            </a:extLst>
          </p:cNvPr>
          <p:cNvSpPr>
            <a:spLocks noGrp="1"/>
          </p:cNvSpPr>
          <p:nvPr>
            <p:ph type="pic" idx="13"/>
          </p:nvPr>
        </p:nvSpPr>
        <p:spPr>
          <a:xfrm>
            <a:off x="6453961" y="3357131"/>
            <a:ext cx="5738037" cy="31680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dirty="0"/>
          </a:p>
        </p:txBody>
      </p:sp>
      <p:sp>
        <p:nvSpPr>
          <p:cNvPr id="10" name="Date Placeholder 9">
            <a:extLst>
              <a:ext uri="{FF2B5EF4-FFF2-40B4-BE49-F238E27FC236}">
                <a16:creationId xmlns:a16="http://schemas.microsoft.com/office/drawing/2014/main" id="{FB5EFBA8-F415-D921-BFC7-FE6106C2AFA8}"/>
              </a:ext>
            </a:extLst>
          </p:cNvPr>
          <p:cNvSpPr>
            <a:spLocks noGrp="1"/>
          </p:cNvSpPr>
          <p:nvPr>
            <p:ph type="dt" sz="half" idx="14"/>
          </p:nvPr>
        </p:nvSpPr>
        <p:spPr/>
        <p:txBody>
          <a:bodyPr/>
          <a:lstStyle/>
          <a:p>
            <a:fld id="{323C7BE1-67B9-5941-A9CD-FE6AEB98B9F2}" type="datetime1">
              <a:rPr lang="sv-SE" smtClean="0"/>
              <a:t>2023-08-31</a:t>
            </a:fld>
            <a:endParaRPr lang="en-GB" dirty="0"/>
          </a:p>
        </p:txBody>
      </p:sp>
      <p:sp>
        <p:nvSpPr>
          <p:cNvPr id="11" name="Footer Placeholder 10">
            <a:extLst>
              <a:ext uri="{FF2B5EF4-FFF2-40B4-BE49-F238E27FC236}">
                <a16:creationId xmlns:a16="http://schemas.microsoft.com/office/drawing/2014/main" id="{37A6D0FF-A7B4-0640-B8E4-154523E1F648}"/>
              </a:ext>
            </a:extLst>
          </p:cNvPr>
          <p:cNvSpPr>
            <a:spLocks noGrp="1"/>
          </p:cNvSpPr>
          <p:nvPr>
            <p:ph type="ftr" sz="quarter" idx="15"/>
          </p:nvPr>
        </p:nvSpPr>
        <p:spPr/>
        <p:txBody>
          <a:bodyPr/>
          <a:lstStyle/>
          <a:p>
            <a:r>
              <a:rPr lang="en-GB"/>
              <a:t>YOUR DEPARTMENT NAME</a:t>
            </a:r>
            <a:endParaRPr lang="en-GB" dirty="0"/>
          </a:p>
        </p:txBody>
      </p:sp>
      <p:sp>
        <p:nvSpPr>
          <p:cNvPr id="12" name="Slide Number Placeholder 11">
            <a:extLst>
              <a:ext uri="{FF2B5EF4-FFF2-40B4-BE49-F238E27FC236}">
                <a16:creationId xmlns:a16="http://schemas.microsoft.com/office/drawing/2014/main" id="{8428777F-85CB-4B68-3C93-A3F319825C62}"/>
              </a:ext>
            </a:extLst>
          </p:cNvPr>
          <p:cNvSpPr>
            <a:spLocks noGrp="1"/>
          </p:cNvSpPr>
          <p:nvPr>
            <p:ph type="sldNum" sz="quarter" idx="16"/>
          </p:nvPr>
        </p:nvSpPr>
        <p:spPr/>
        <p:txBody>
          <a:bodyPr/>
          <a:lstStyle/>
          <a:p>
            <a:fld id="{B3284CE9-EFAB-9F4B-868A-1F02DB69B64D}" type="slidenum">
              <a:rPr lang="en-GB" smtClean="0"/>
              <a:pPr/>
              <a:t>‹#›</a:t>
            </a:fld>
            <a:endParaRPr lang="en-GB"/>
          </a:p>
        </p:txBody>
      </p:sp>
      <p:sp>
        <p:nvSpPr>
          <p:cNvPr id="5" name="Rectangle 4">
            <a:extLst>
              <a:ext uri="{FF2B5EF4-FFF2-40B4-BE49-F238E27FC236}">
                <a16:creationId xmlns:a16="http://schemas.microsoft.com/office/drawing/2014/main" id="{93BEEBA2-C00C-AC90-0B29-AE6E85DB1C01}"/>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54075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pictures with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ACE4820-0D7C-1D98-C026-2A0B661514DF}"/>
              </a:ext>
            </a:extLst>
          </p:cNvPr>
          <p:cNvSpPr>
            <a:spLocks noGrp="1"/>
          </p:cNvSpPr>
          <p:nvPr>
            <p:ph type="pic" idx="1"/>
          </p:nvPr>
        </p:nvSpPr>
        <p:spPr>
          <a:xfrm>
            <a:off x="0" y="0"/>
            <a:ext cx="5543897" cy="31716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dirty="0"/>
          </a:p>
        </p:txBody>
      </p:sp>
      <p:sp>
        <p:nvSpPr>
          <p:cNvPr id="9" name="Picture Placeholder 2">
            <a:extLst>
              <a:ext uri="{FF2B5EF4-FFF2-40B4-BE49-F238E27FC236}">
                <a16:creationId xmlns:a16="http://schemas.microsoft.com/office/drawing/2014/main" id="{1FA3D8D6-55A9-2CA2-7A80-E929074156F8}"/>
              </a:ext>
            </a:extLst>
          </p:cNvPr>
          <p:cNvSpPr>
            <a:spLocks noGrp="1"/>
          </p:cNvSpPr>
          <p:nvPr>
            <p:ph type="pic" idx="13"/>
          </p:nvPr>
        </p:nvSpPr>
        <p:spPr>
          <a:xfrm>
            <a:off x="1" y="3350274"/>
            <a:ext cx="5543896" cy="31716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dirty="0"/>
          </a:p>
        </p:txBody>
      </p:sp>
      <p:sp>
        <p:nvSpPr>
          <p:cNvPr id="5" name="Date Placeholder 4">
            <a:extLst>
              <a:ext uri="{FF2B5EF4-FFF2-40B4-BE49-F238E27FC236}">
                <a16:creationId xmlns:a16="http://schemas.microsoft.com/office/drawing/2014/main" id="{273FA737-2DBE-5DBD-1565-E473AB8FC0EC}"/>
              </a:ext>
            </a:extLst>
          </p:cNvPr>
          <p:cNvSpPr>
            <a:spLocks noGrp="1"/>
          </p:cNvSpPr>
          <p:nvPr>
            <p:ph type="dt" sz="half" idx="14"/>
          </p:nvPr>
        </p:nvSpPr>
        <p:spPr/>
        <p:txBody>
          <a:bodyPr/>
          <a:lstStyle/>
          <a:p>
            <a:fld id="{0E434AD8-5D9E-374C-8A18-E8246521CF97}" type="datetime1">
              <a:rPr lang="sv-SE" smtClean="0"/>
              <a:t>2023-08-31</a:t>
            </a:fld>
            <a:endParaRPr lang="en-GB" dirty="0"/>
          </a:p>
        </p:txBody>
      </p:sp>
      <p:sp>
        <p:nvSpPr>
          <p:cNvPr id="6" name="Footer Placeholder 5">
            <a:extLst>
              <a:ext uri="{FF2B5EF4-FFF2-40B4-BE49-F238E27FC236}">
                <a16:creationId xmlns:a16="http://schemas.microsoft.com/office/drawing/2014/main" id="{140AFC14-5107-16B1-6381-BCB85C679ECB}"/>
              </a:ext>
            </a:extLst>
          </p:cNvPr>
          <p:cNvSpPr>
            <a:spLocks noGrp="1"/>
          </p:cNvSpPr>
          <p:nvPr>
            <p:ph type="ftr" sz="quarter" idx="15"/>
          </p:nvPr>
        </p:nvSpPr>
        <p:spPr/>
        <p:txBody>
          <a:bodyPr/>
          <a:lstStyle/>
          <a:p>
            <a:r>
              <a:rPr lang="en-GB"/>
              <a:t>YOUR DEPARTMENT NAME</a:t>
            </a:r>
            <a:endParaRPr lang="en-GB" dirty="0"/>
          </a:p>
        </p:txBody>
      </p:sp>
      <p:sp>
        <p:nvSpPr>
          <p:cNvPr id="7" name="Slide Number Placeholder 6">
            <a:extLst>
              <a:ext uri="{FF2B5EF4-FFF2-40B4-BE49-F238E27FC236}">
                <a16:creationId xmlns:a16="http://schemas.microsoft.com/office/drawing/2014/main" id="{EF4D57B3-B82C-44DD-258F-A234DE81EF28}"/>
              </a:ext>
            </a:extLst>
          </p:cNvPr>
          <p:cNvSpPr>
            <a:spLocks noGrp="1"/>
          </p:cNvSpPr>
          <p:nvPr>
            <p:ph type="sldNum" sz="quarter" idx="16"/>
          </p:nvPr>
        </p:nvSpPr>
        <p:spPr/>
        <p:txBody>
          <a:bodyPr/>
          <a:lstStyle/>
          <a:p>
            <a:fld id="{B3284CE9-EFAB-9F4B-868A-1F02DB69B64D}" type="slidenum">
              <a:rPr lang="en-GB" smtClean="0"/>
              <a:pPr/>
              <a:t>‹#›</a:t>
            </a:fld>
            <a:endParaRPr lang="en-GB"/>
          </a:p>
        </p:txBody>
      </p:sp>
      <p:sp>
        <p:nvSpPr>
          <p:cNvPr id="8" name="Rectangle 7">
            <a:extLst>
              <a:ext uri="{FF2B5EF4-FFF2-40B4-BE49-F238E27FC236}">
                <a16:creationId xmlns:a16="http://schemas.microsoft.com/office/drawing/2014/main" id="{8A923979-3CBA-AA8D-6648-A49E5E3D5B23}"/>
              </a:ext>
            </a:extLst>
          </p:cNvPr>
          <p:cNvSpPr/>
          <p:nvPr userDrawn="1"/>
        </p:nvSpPr>
        <p:spPr>
          <a:xfrm>
            <a:off x="5880447"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
        <p:nvSpPr>
          <p:cNvPr id="11" name="Title 1">
            <a:extLst>
              <a:ext uri="{FF2B5EF4-FFF2-40B4-BE49-F238E27FC236}">
                <a16:creationId xmlns:a16="http://schemas.microsoft.com/office/drawing/2014/main" id="{0565FF08-C07A-F636-263C-773DE94EEA8F}"/>
              </a:ext>
            </a:extLst>
          </p:cNvPr>
          <p:cNvSpPr>
            <a:spLocks noGrp="1"/>
          </p:cNvSpPr>
          <p:nvPr>
            <p:ph type="title"/>
          </p:nvPr>
        </p:nvSpPr>
        <p:spPr>
          <a:xfrm>
            <a:off x="6101480" y="260350"/>
            <a:ext cx="5545137" cy="936625"/>
          </a:xfrm>
        </p:spPr>
        <p:txBody>
          <a:bodyPr anchor="ctr">
            <a:normAutofit/>
          </a:bodyPr>
          <a:lstStyle>
            <a:lvl1pPr>
              <a:defRPr sz="2800"/>
            </a:lvl1pPr>
          </a:lstStyle>
          <a:p>
            <a:r>
              <a:rPr lang="en-US"/>
              <a:t>Click to edit Master title style</a:t>
            </a:r>
            <a:endParaRPr lang="en-GB" dirty="0"/>
          </a:p>
        </p:txBody>
      </p:sp>
      <p:sp>
        <p:nvSpPr>
          <p:cNvPr id="12" name="Text Placeholder 3">
            <a:extLst>
              <a:ext uri="{FF2B5EF4-FFF2-40B4-BE49-F238E27FC236}">
                <a16:creationId xmlns:a16="http://schemas.microsoft.com/office/drawing/2014/main" id="{C9C18363-823D-77F9-919A-51B95E7C410D}"/>
              </a:ext>
            </a:extLst>
          </p:cNvPr>
          <p:cNvSpPr>
            <a:spLocks noGrp="1"/>
          </p:cNvSpPr>
          <p:nvPr>
            <p:ph type="body" sz="half" idx="2"/>
          </p:nvPr>
        </p:nvSpPr>
        <p:spPr>
          <a:xfrm>
            <a:off x="6101480"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84627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57925ED-3C6E-D2BC-524C-03F95AFD69F9}"/>
              </a:ext>
            </a:extLst>
          </p:cNvPr>
          <p:cNvSpPr>
            <a:spLocks noGrp="1"/>
          </p:cNvSpPr>
          <p:nvPr>
            <p:ph type="pic" sz="quarter" idx="13"/>
          </p:nvPr>
        </p:nvSpPr>
        <p:spPr>
          <a:xfrm>
            <a:off x="0" y="-1"/>
            <a:ext cx="12192000" cy="6521841"/>
          </a:xfrm>
        </p:spPr>
        <p:txBody>
          <a:bodyPr/>
          <a:lstStyle>
            <a:lvl1pPr marL="12700" indent="0" algn="ctr">
              <a:buNone/>
              <a:defRPr sz="1600"/>
            </a:lvl1pPr>
          </a:lstStyle>
          <a:p>
            <a:r>
              <a:rPr lang="en-US"/>
              <a:t>Click icon to add picture</a:t>
            </a:r>
            <a:endParaRPr lang="en-GB" dirty="0"/>
          </a:p>
        </p:txBody>
      </p:sp>
      <p:sp>
        <p:nvSpPr>
          <p:cNvPr id="2" name="Date Placeholder 1">
            <a:extLst>
              <a:ext uri="{FF2B5EF4-FFF2-40B4-BE49-F238E27FC236}">
                <a16:creationId xmlns:a16="http://schemas.microsoft.com/office/drawing/2014/main" id="{48A6EA2C-8811-28BF-A8D8-8A81FA6B20BE}"/>
              </a:ext>
            </a:extLst>
          </p:cNvPr>
          <p:cNvSpPr>
            <a:spLocks noGrp="1"/>
          </p:cNvSpPr>
          <p:nvPr>
            <p:ph type="dt" sz="half" idx="14"/>
          </p:nvPr>
        </p:nvSpPr>
        <p:spPr/>
        <p:txBody>
          <a:bodyPr/>
          <a:lstStyle/>
          <a:p>
            <a:fld id="{323C7BE1-67B9-5941-A9CD-FE6AEB98B9F2}" type="datetime1">
              <a:rPr lang="sv-SE" smtClean="0"/>
              <a:t>2023-08-31</a:t>
            </a:fld>
            <a:endParaRPr lang="en-GB" dirty="0"/>
          </a:p>
        </p:txBody>
      </p:sp>
      <p:sp>
        <p:nvSpPr>
          <p:cNvPr id="3" name="Footer Placeholder 2">
            <a:extLst>
              <a:ext uri="{FF2B5EF4-FFF2-40B4-BE49-F238E27FC236}">
                <a16:creationId xmlns:a16="http://schemas.microsoft.com/office/drawing/2014/main" id="{66F74CE5-7877-FF40-E2D2-D71BF90E9C3B}"/>
              </a:ext>
            </a:extLst>
          </p:cNvPr>
          <p:cNvSpPr>
            <a:spLocks noGrp="1"/>
          </p:cNvSpPr>
          <p:nvPr>
            <p:ph type="ftr" sz="quarter" idx="15"/>
          </p:nvPr>
        </p:nvSpPr>
        <p:spPr/>
        <p:txBody>
          <a:bodyPr/>
          <a:lstStyle/>
          <a:p>
            <a:r>
              <a:rPr lang="en-GB"/>
              <a:t>YOUR DEPARTMENT NAME</a:t>
            </a:r>
            <a:endParaRPr lang="en-GB" dirty="0"/>
          </a:p>
        </p:txBody>
      </p:sp>
      <p:sp>
        <p:nvSpPr>
          <p:cNvPr id="4" name="Slide Number Placeholder 3">
            <a:extLst>
              <a:ext uri="{FF2B5EF4-FFF2-40B4-BE49-F238E27FC236}">
                <a16:creationId xmlns:a16="http://schemas.microsoft.com/office/drawing/2014/main" id="{D6A08267-CE22-825F-FEB3-75D87DFB2D00}"/>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362828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ll screen image with ca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57925ED-3C6E-D2BC-524C-03F95AFD69F9}"/>
              </a:ext>
            </a:extLst>
          </p:cNvPr>
          <p:cNvSpPr>
            <a:spLocks noGrp="1"/>
          </p:cNvSpPr>
          <p:nvPr>
            <p:ph type="pic" sz="quarter" idx="13"/>
          </p:nvPr>
        </p:nvSpPr>
        <p:spPr>
          <a:xfrm>
            <a:off x="0" y="0"/>
            <a:ext cx="12192000" cy="6528281"/>
          </a:xfrm>
        </p:spPr>
        <p:txBody>
          <a:bodyPr/>
          <a:lstStyle>
            <a:lvl1pPr marL="12700" indent="0" algn="ctr">
              <a:buNone/>
              <a:defRPr sz="1600"/>
            </a:lvl1pPr>
          </a:lstStyle>
          <a:p>
            <a:r>
              <a:rPr lang="en-US"/>
              <a:t>Click icon to add picture</a:t>
            </a:r>
            <a:endParaRPr lang="en-GB" dirty="0"/>
          </a:p>
        </p:txBody>
      </p:sp>
      <p:sp>
        <p:nvSpPr>
          <p:cNvPr id="2" name="Text Placeholder 12">
            <a:extLst>
              <a:ext uri="{FF2B5EF4-FFF2-40B4-BE49-F238E27FC236}">
                <a16:creationId xmlns:a16="http://schemas.microsoft.com/office/drawing/2014/main" id="{6B115ABF-A9C0-7083-19A9-0EA9F3539AE8}"/>
              </a:ext>
            </a:extLst>
          </p:cNvPr>
          <p:cNvSpPr>
            <a:spLocks noGrp="1"/>
          </p:cNvSpPr>
          <p:nvPr>
            <p:ph type="body" sz="quarter" idx="14" hasCustomPrompt="1"/>
          </p:nvPr>
        </p:nvSpPr>
        <p:spPr>
          <a:xfrm>
            <a:off x="8593742" y="2081338"/>
            <a:ext cx="2695324" cy="2695324"/>
          </a:xfrm>
          <a:prstGeom prst="rect">
            <a:avLst/>
          </a:prstGeom>
          <a:solidFill>
            <a:schemeClr val="tx1"/>
          </a:solidFill>
          <a:ln w="3175">
            <a:solidFill>
              <a:schemeClr val="bg1"/>
            </a:solidFill>
          </a:ln>
        </p:spPr>
        <p:txBody>
          <a:bodyPr lIns="288000" tIns="180000" rIns="180000" bIns="180000" anchor="ctr">
            <a:normAutofit/>
          </a:bodyPr>
          <a:lstStyle>
            <a:lvl1pPr marL="0" indent="0" algn="l">
              <a:spcBef>
                <a:spcPts val="0"/>
              </a:spcBef>
              <a:buNone/>
              <a:defRPr sz="2000" b="1">
                <a:solidFill>
                  <a:schemeClr val="bg1"/>
                </a:solidFill>
              </a:defRPr>
            </a:lvl1pPr>
          </a:lstStyle>
          <a:p>
            <a:pPr lvl="0"/>
            <a:r>
              <a:rPr lang="en-GB" noProof="0" dirty="0"/>
              <a:t>Click to add caption</a:t>
            </a:r>
          </a:p>
        </p:txBody>
      </p:sp>
      <p:sp>
        <p:nvSpPr>
          <p:cNvPr id="3" name="Date Placeholder 2">
            <a:extLst>
              <a:ext uri="{FF2B5EF4-FFF2-40B4-BE49-F238E27FC236}">
                <a16:creationId xmlns:a16="http://schemas.microsoft.com/office/drawing/2014/main" id="{8808CA53-CC97-961B-0FD8-0ACD9166C5B2}"/>
              </a:ext>
            </a:extLst>
          </p:cNvPr>
          <p:cNvSpPr>
            <a:spLocks noGrp="1"/>
          </p:cNvSpPr>
          <p:nvPr>
            <p:ph type="dt" sz="half" idx="15"/>
          </p:nvPr>
        </p:nvSpPr>
        <p:spPr/>
        <p:txBody>
          <a:bodyPr/>
          <a:lstStyle/>
          <a:p>
            <a:fld id="{323C7BE1-67B9-5941-A9CD-FE6AEB98B9F2}" type="datetime1">
              <a:rPr lang="sv-SE" smtClean="0"/>
              <a:t>2023-08-31</a:t>
            </a:fld>
            <a:endParaRPr lang="en-GB" dirty="0"/>
          </a:p>
        </p:txBody>
      </p:sp>
      <p:sp>
        <p:nvSpPr>
          <p:cNvPr id="6" name="Footer Placeholder 5">
            <a:extLst>
              <a:ext uri="{FF2B5EF4-FFF2-40B4-BE49-F238E27FC236}">
                <a16:creationId xmlns:a16="http://schemas.microsoft.com/office/drawing/2014/main" id="{2E4E3B6A-F6FA-DE48-9536-B04BF2E88240}"/>
              </a:ext>
            </a:extLst>
          </p:cNvPr>
          <p:cNvSpPr>
            <a:spLocks noGrp="1"/>
          </p:cNvSpPr>
          <p:nvPr>
            <p:ph type="ftr" sz="quarter" idx="16"/>
          </p:nvPr>
        </p:nvSpPr>
        <p:spPr/>
        <p:txBody>
          <a:bodyPr/>
          <a:lstStyle/>
          <a:p>
            <a:r>
              <a:rPr lang="en-GB"/>
              <a:t>YOUR DEPARTMENT NAME</a:t>
            </a:r>
            <a:endParaRPr lang="en-GB" dirty="0"/>
          </a:p>
        </p:txBody>
      </p:sp>
      <p:sp>
        <p:nvSpPr>
          <p:cNvPr id="8" name="Slide Number Placeholder 7">
            <a:extLst>
              <a:ext uri="{FF2B5EF4-FFF2-40B4-BE49-F238E27FC236}">
                <a16:creationId xmlns:a16="http://schemas.microsoft.com/office/drawing/2014/main" id="{6799A885-8538-4FC7-FC8F-139521DF98D8}"/>
              </a:ext>
            </a:extLst>
          </p:cNvPr>
          <p:cNvSpPr>
            <a:spLocks noGrp="1"/>
          </p:cNvSpPr>
          <p:nvPr>
            <p:ph type="sldNum" sz="quarter" idx="17"/>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83876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ull screen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0D4C0260-5644-9528-63A7-842FE461CF19}"/>
              </a:ext>
            </a:extLst>
          </p:cNvPr>
          <p:cNvSpPr>
            <a:spLocks noGrp="1"/>
          </p:cNvSpPr>
          <p:nvPr>
            <p:ph type="media" sz="quarter" idx="13"/>
          </p:nvPr>
        </p:nvSpPr>
        <p:spPr>
          <a:xfrm>
            <a:off x="0" y="-1"/>
            <a:ext cx="12192000" cy="6509903"/>
          </a:xfrm>
        </p:spPr>
        <p:txBody>
          <a:bodyPr>
            <a:normAutofit/>
          </a:bodyPr>
          <a:lstStyle>
            <a:lvl1pPr marL="12700" indent="0" algn="ctr">
              <a:buNone/>
              <a:defRPr sz="1600"/>
            </a:lvl1pPr>
          </a:lstStyle>
          <a:p>
            <a:r>
              <a:rPr lang="en-US"/>
              <a:t>Click icon to add media</a:t>
            </a:r>
            <a:endParaRPr lang="en-GB" dirty="0"/>
          </a:p>
        </p:txBody>
      </p:sp>
      <p:sp>
        <p:nvSpPr>
          <p:cNvPr id="10" name="Date Placeholder 9">
            <a:extLst>
              <a:ext uri="{FF2B5EF4-FFF2-40B4-BE49-F238E27FC236}">
                <a16:creationId xmlns:a16="http://schemas.microsoft.com/office/drawing/2014/main" id="{F4FAC3A0-DEB5-81E3-A40F-7B264A0EA62C}"/>
              </a:ext>
            </a:extLst>
          </p:cNvPr>
          <p:cNvSpPr>
            <a:spLocks noGrp="1"/>
          </p:cNvSpPr>
          <p:nvPr>
            <p:ph type="dt" sz="half" idx="14"/>
          </p:nvPr>
        </p:nvSpPr>
        <p:spPr/>
        <p:txBody>
          <a:bodyPr/>
          <a:lstStyle/>
          <a:p>
            <a:fld id="{323C7BE1-67B9-5941-A9CD-FE6AEB98B9F2}" type="datetime1">
              <a:rPr lang="sv-SE" smtClean="0"/>
              <a:t>2023-08-31</a:t>
            </a:fld>
            <a:endParaRPr lang="en-GB" dirty="0"/>
          </a:p>
        </p:txBody>
      </p:sp>
      <p:sp>
        <p:nvSpPr>
          <p:cNvPr id="11" name="Footer Placeholder 10">
            <a:extLst>
              <a:ext uri="{FF2B5EF4-FFF2-40B4-BE49-F238E27FC236}">
                <a16:creationId xmlns:a16="http://schemas.microsoft.com/office/drawing/2014/main" id="{697A248D-9CAC-D4C1-95F6-10AE2AAB4361}"/>
              </a:ext>
            </a:extLst>
          </p:cNvPr>
          <p:cNvSpPr>
            <a:spLocks noGrp="1"/>
          </p:cNvSpPr>
          <p:nvPr>
            <p:ph type="ftr" sz="quarter" idx="15"/>
          </p:nvPr>
        </p:nvSpPr>
        <p:spPr/>
        <p:txBody>
          <a:bodyPr/>
          <a:lstStyle/>
          <a:p>
            <a:r>
              <a:rPr lang="en-GB"/>
              <a:t>YOUR DEPARTMENT NAME</a:t>
            </a:r>
            <a:endParaRPr lang="en-GB" dirty="0"/>
          </a:p>
        </p:txBody>
      </p:sp>
      <p:sp>
        <p:nvSpPr>
          <p:cNvPr id="12" name="Slide Number Placeholder 11">
            <a:extLst>
              <a:ext uri="{FF2B5EF4-FFF2-40B4-BE49-F238E27FC236}">
                <a16:creationId xmlns:a16="http://schemas.microsoft.com/office/drawing/2014/main" id="{4B962CC8-0D63-F763-E8E3-12A960029E23}"/>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66695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8BAE2B-5F51-714A-F072-07D331E278E8}"/>
              </a:ext>
            </a:extLst>
          </p:cNvPr>
          <p:cNvSpPr/>
          <p:nvPr userDrawn="1"/>
        </p:nvSpPr>
        <p:spPr>
          <a:xfrm>
            <a:off x="0" y="-10450"/>
            <a:ext cx="3382596" cy="6531899"/>
          </a:xfrm>
          <a:prstGeom prst="rect">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a:extLst>
              <a:ext uri="{FF2B5EF4-FFF2-40B4-BE49-F238E27FC236}">
                <a16:creationId xmlns:a16="http://schemas.microsoft.com/office/drawing/2014/main" id="{320F6472-22EE-CA2A-B6E6-E123E735E535}"/>
              </a:ext>
            </a:extLst>
          </p:cNvPr>
          <p:cNvSpPr>
            <a:spLocks noGrp="1"/>
          </p:cNvSpPr>
          <p:nvPr>
            <p:ph type="body" sz="half" idx="2"/>
          </p:nvPr>
        </p:nvSpPr>
        <p:spPr>
          <a:xfrm>
            <a:off x="6258811" y="914399"/>
            <a:ext cx="5040000" cy="4320000"/>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9">
            <a:extLst>
              <a:ext uri="{FF2B5EF4-FFF2-40B4-BE49-F238E27FC236}">
                <a16:creationId xmlns:a16="http://schemas.microsoft.com/office/drawing/2014/main" id="{D0C78E44-7E6E-8C2A-B4A4-FDE78FA888E8}"/>
              </a:ext>
            </a:extLst>
          </p:cNvPr>
          <p:cNvSpPr>
            <a:spLocks noGrp="1" noChangeAspect="1"/>
          </p:cNvSpPr>
          <p:nvPr>
            <p:ph type="pic" sz="quarter" idx="13"/>
          </p:nvPr>
        </p:nvSpPr>
        <p:spPr>
          <a:xfrm>
            <a:off x="1206928" y="914399"/>
            <a:ext cx="4320000" cy="4320000"/>
          </a:xfrm>
        </p:spPr>
        <p:txBody>
          <a:bodyPr>
            <a:normAutofit/>
          </a:bodyPr>
          <a:lstStyle>
            <a:lvl1pPr marL="12700" indent="0" algn="ctr">
              <a:buNone/>
              <a:defRPr sz="1600"/>
            </a:lvl1pPr>
          </a:lstStyle>
          <a:p>
            <a:r>
              <a:rPr lang="en-US"/>
              <a:t>Click icon to add picture</a:t>
            </a:r>
            <a:endParaRPr lang="en-GB" dirty="0"/>
          </a:p>
        </p:txBody>
      </p:sp>
      <p:sp>
        <p:nvSpPr>
          <p:cNvPr id="12" name="Date Placeholder 11">
            <a:extLst>
              <a:ext uri="{FF2B5EF4-FFF2-40B4-BE49-F238E27FC236}">
                <a16:creationId xmlns:a16="http://schemas.microsoft.com/office/drawing/2014/main" id="{27BFBA75-9563-CD49-78F6-17396208D315}"/>
              </a:ext>
            </a:extLst>
          </p:cNvPr>
          <p:cNvSpPr>
            <a:spLocks noGrp="1"/>
          </p:cNvSpPr>
          <p:nvPr>
            <p:ph type="dt" sz="half" idx="14"/>
          </p:nvPr>
        </p:nvSpPr>
        <p:spPr/>
        <p:txBody>
          <a:bodyPr/>
          <a:lstStyle/>
          <a:p>
            <a:fld id="{323C7BE1-67B9-5941-A9CD-FE6AEB98B9F2}" type="datetime1">
              <a:rPr lang="sv-SE" smtClean="0"/>
              <a:t>2023-08-31</a:t>
            </a:fld>
            <a:endParaRPr lang="en-GB" dirty="0"/>
          </a:p>
        </p:txBody>
      </p:sp>
      <p:sp>
        <p:nvSpPr>
          <p:cNvPr id="13" name="Footer Placeholder 12">
            <a:extLst>
              <a:ext uri="{FF2B5EF4-FFF2-40B4-BE49-F238E27FC236}">
                <a16:creationId xmlns:a16="http://schemas.microsoft.com/office/drawing/2014/main" id="{1F3C2B7F-136C-8094-B869-51DE2127DE95}"/>
              </a:ext>
            </a:extLst>
          </p:cNvPr>
          <p:cNvSpPr>
            <a:spLocks noGrp="1"/>
          </p:cNvSpPr>
          <p:nvPr>
            <p:ph type="ftr" sz="quarter" idx="15"/>
          </p:nvPr>
        </p:nvSpPr>
        <p:spPr/>
        <p:txBody>
          <a:bodyPr/>
          <a:lstStyle/>
          <a:p>
            <a:r>
              <a:rPr lang="en-GB"/>
              <a:t>YOUR DEPARTMENT NAME</a:t>
            </a:r>
            <a:endParaRPr lang="en-GB" dirty="0"/>
          </a:p>
        </p:txBody>
      </p:sp>
      <p:sp>
        <p:nvSpPr>
          <p:cNvPr id="14" name="Slide Number Placeholder 13">
            <a:extLst>
              <a:ext uri="{FF2B5EF4-FFF2-40B4-BE49-F238E27FC236}">
                <a16:creationId xmlns:a16="http://schemas.microsoft.com/office/drawing/2014/main" id="{C3F89138-6400-A602-296E-AC8EDD4C493C}"/>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687113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aption with 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8BAE2B-5F51-714A-F072-07D331E278E8}"/>
              </a:ext>
            </a:extLst>
          </p:cNvPr>
          <p:cNvSpPr/>
          <p:nvPr userDrawn="1"/>
        </p:nvSpPr>
        <p:spPr>
          <a:xfrm>
            <a:off x="8811175" y="-3075"/>
            <a:ext cx="3382596" cy="6519600"/>
          </a:xfrm>
          <a:prstGeom prst="rect">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a:extLst>
              <a:ext uri="{FF2B5EF4-FFF2-40B4-BE49-F238E27FC236}">
                <a16:creationId xmlns:a16="http://schemas.microsoft.com/office/drawing/2014/main" id="{320F6472-22EE-CA2A-B6E6-E123E735E535}"/>
              </a:ext>
            </a:extLst>
          </p:cNvPr>
          <p:cNvSpPr>
            <a:spLocks noGrp="1"/>
          </p:cNvSpPr>
          <p:nvPr>
            <p:ph type="body" sz="half" idx="2"/>
          </p:nvPr>
        </p:nvSpPr>
        <p:spPr>
          <a:xfrm>
            <a:off x="1217339" y="914399"/>
            <a:ext cx="5040000" cy="4320000"/>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9">
            <a:extLst>
              <a:ext uri="{FF2B5EF4-FFF2-40B4-BE49-F238E27FC236}">
                <a16:creationId xmlns:a16="http://schemas.microsoft.com/office/drawing/2014/main" id="{D0C78E44-7E6E-8C2A-B4A4-FDE78FA888E8}"/>
              </a:ext>
            </a:extLst>
          </p:cNvPr>
          <p:cNvSpPr>
            <a:spLocks noGrp="1" noChangeAspect="1"/>
          </p:cNvSpPr>
          <p:nvPr>
            <p:ph type="pic" sz="quarter" idx="13"/>
          </p:nvPr>
        </p:nvSpPr>
        <p:spPr>
          <a:xfrm>
            <a:off x="6833028" y="914399"/>
            <a:ext cx="4320000" cy="4320000"/>
          </a:xfrm>
        </p:spPr>
        <p:txBody>
          <a:bodyPr>
            <a:normAutofit/>
          </a:bodyPr>
          <a:lstStyle>
            <a:lvl1pPr marL="12700" indent="0" algn="ctr">
              <a:buNone/>
              <a:defRPr sz="1600"/>
            </a:lvl1pPr>
          </a:lstStyle>
          <a:p>
            <a:r>
              <a:rPr lang="en-US"/>
              <a:t>Click icon to add picture</a:t>
            </a:r>
            <a:endParaRPr lang="en-GB" dirty="0"/>
          </a:p>
        </p:txBody>
      </p:sp>
      <p:sp>
        <p:nvSpPr>
          <p:cNvPr id="12" name="Date Placeholder 11">
            <a:extLst>
              <a:ext uri="{FF2B5EF4-FFF2-40B4-BE49-F238E27FC236}">
                <a16:creationId xmlns:a16="http://schemas.microsoft.com/office/drawing/2014/main" id="{4FFF6DAF-C0AF-40A8-3958-856CA5A823EF}"/>
              </a:ext>
            </a:extLst>
          </p:cNvPr>
          <p:cNvSpPr>
            <a:spLocks noGrp="1"/>
          </p:cNvSpPr>
          <p:nvPr>
            <p:ph type="dt" sz="half" idx="14"/>
          </p:nvPr>
        </p:nvSpPr>
        <p:spPr/>
        <p:txBody>
          <a:bodyPr/>
          <a:lstStyle/>
          <a:p>
            <a:fld id="{323C7BE1-67B9-5941-A9CD-FE6AEB98B9F2}" type="datetime1">
              <a:rPr lang="sv-SE" smtClean="0"/>
              <a:t>2023-08-31</a:t>
            </a:fld>
            <a:endParaRPr lang="en-GB" dirty="0"/>
          </a:p>
        </p:txBody>
      </p:sp>
      <p:sp>
        <p:nvSpPr>
          <p:cNvPr id="13" name="Footer Placeholder 12">
            <a:extLst>
              <a:ext uri="{FF2B5EF4-FFF2-40B4-BE49-F238E27FC236}">
                <a16:creationId xmlns:a16="http://schemas.microsoft.com/office/drawing/2014/main" id="{A0125F47-D166-BAD6-B865-3108D4817CF4}"/>
              </a:ext>
            </a:extLst>
          </p:cNvPr>
          <p:cNvSpPr>
            <a:spLocks noGrp="1"/>
          </p:cNvSpPr>
          <p:nvPr>
            <p:ph type="ftr" sz="quarter" idx="15"/>
          </p:nvPr>
        </p:nvSpPr>
        <p:spPr/>
        <p:txBody>
          <a:bodyPr/>
          <a:lstStyle/>
          <a:p>
            <a:r>
              <a:rPr lang="en-GB"/>
              <a:t>YOUR DEPARTMENT NAME</a:t>
            </a:r>
            <a:endParaRPr lang="en-GB" dirty="0"/>
          </a:p>
        </p:txBody>
      </p:sp>
      <p:sp>
        <p:nvSpPr>
          <p:cNvPr id="14" name="Slide Number Placeholder 13">
            <a:extLst>
              <a:ext uri="{FF2B5EF4-FFF2-40B4-BE49-F238E27FC236}">
                <a16:creationId xmlns:a16="http://schemas.microsoft.com/office/drawing/2014/main" id="{AD2AC487-007D-25B7-0E2D-E50276DC8D79}"/>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82056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images and optional captions">
    <p:spTree>
      <p:nvGrpSpPr>
        <p:cNvPr id="1" name=""/>
        <p:cNvGrpSpPr/>
        <p:nvPr/>
      </p:nvGrpSpPr>
      <p:grpSpPr>
        <a:xfrm>
          <a:off x="0" y="0"/>
          <a:ext cx="0" cy="0"/>
          <a:chOff x="0" y="0"/>
          <a:chExt cx="0" cy="0"/>
        </a:xfrm>
      </p:grpSpPr>
      <p:sp>
        <p:nvSpPr>
          <p:cNvPr id="6" name="Picture Placeholder 13">
            <a:extLst>
              <a:ext uri="{FF2B5EF4-FFF2-40B4-BE49-F238E27FC236}">
                <a16:creationId xmlns:a16="http://schemas.microsoft.com/office/drawing/2014/main" id="{6F69CA18-3328-A347-11DC-55778274B577}"/>
              </a:ext>
            </a:extLst>
          </p:cNvPr>
          <p:cNvSpPr>
            <a:spLocks noGrp="1"/>
          </p:cNvSpPr>
          <p:nvPr>
            <p:ph type="pic" sz="quarter" idx="13"/>
          </p:nvPr>
        </p:nvSpPr>
        <p:spPr>
          <a:xfrm>
            <a:off x="-33786" y="-1166"/>
            <a:ext cx="4095891" cy="3238029"/>
          </a:xfrm>
        </p:spPr>
        <p:txBody>
          <a:bodyPr/>
          <a:lstStyle>
            <a:lvl1pPr marL="9525" indent="0" algn="ctr">
              <a:buNone/>
              <a:defRPr/>
            </a:lvl1pPr>
          </a:lstStyle>
          <a:p>
            <a:r>
              <a:rPr lang="en-US"/>
              <a:t>Click icon to add picture</a:t>
            </a:r>
            <a:endParaRPr lang="en-GB" dirty="0"/>
          </a:p>
        </p:txBody>
      </p:sp>
      <p:sp>
        <p:nvSpPr>
          <p:cNvPr id="8" name="Picture Placeholder 15">
            <a:extLst>
              <a:ext uri="{FF2B5EF4-FFF2-40B4-BE49-F238E27FC236}">
                <a16:creationId xmlns:a16="http://schemas.microsoft.com/office/drawing/2014/main" id="{E5BE8E48-2656-2130-6E37-59A8BEDD62C7}"/>
              </a:ext>
            </a:extLst>
          </p:cNvPr>
          <p:cNvSpPr>
            <a:spLocks noGrp="1"/>
          </p:cNvSpPr>
          <p:nvPr>
            <p:ph type="pic" sz="quarter" idx="15"/>
          </p:nvPr>
        </p:nvSpPr>
        <p:spPr>
          <a:xfrm>
            <a:off x="4065421" y="3236400"/>
            <a:ext cx="4095891" cy="3288637"/>
          </a:xfrm>
        </p:spPr>
        <p:txBody>
          <a:bodyPr/>
          <a:lstStyle>
            <a:lvl1pPr marL="9525" indent="0" algn="ctr">
              <a:buNone/>
              <a:defRPr/>
            </a:lvl1pPr>
          </a:lstStyle>
          <a:p>
            <a:r>
              <a:rPr lang="en-US"/>
              <a:t>Click icon to add picture</a:t>
            </a:r>
            <a:endParaRPr lang="en-GB" dirty="0"/>
          </a:p>
        </p:txBody>
      </p:sp>
      <p:sp>
        <p:nvSpPr>
          <p:cNvPr id="9" name="Text Placeholder 8">
            <a:extLst>
              <a:ext uri="{FF2B5EF4-FFF2-40B4-BE49-F238E27FC236}">
                <a16:creationId xmlns:a16="http://schemas.microsoft.com/office/drawing/2014/main" id="{1A7A2150-C250-CE83-91C1-D92490477C90}"/>
              </a:ext>
            </a:extLst>
          </p:cNvPr>
          <p:cNvSpPr>
            <a:spLocks noGrp="1"/>
          </p:cNvSpPr>
          <p:nvPr>
            <p:ph type="body" sz="quarter" idx="16" hasCustomPrompt="1"/>
          </p:nvPr>
        </p:nvSpPr>
        <p:spPr>
          <a:xfrm>
            <a:off x="304800" y="3721100"/>
            <a:ext cx="3429000" cy="2263775"/>
          </a:xfrm>
        </p:spPr>
        <p:txBody>
          <a:bodyPr anchor="ctr"/>
          <a:lstStyle>
            <a:lvl1pPr marL="9525" indent="0">
              <a:buNone/>
              <a:defRPr>
                <a:solidFill>
                  <a:schemeClr val="tx1"/>
                </a:solidFill>
              </a:defRPr>
            </a:lvl1pPr>
          </a:lstStyle>
          <a:p>
            <a:pPr lvl="0"/>
            <a:r>
              <a:rPr lang="en-GB" dirty="0"/>
              <a:t>Click to add caption</a:t>
            </a:r>
          </a:p>
        </p:txBody>
      </p:sp>
      <p:sp>
        <p:nvSpPr>
          <p:cNvPr id="10" name="Text Placeholder 8">
            <a:extLst>
              <a:ext uri="{FF2B5EF4-FFF2-40B4-BE49-F238E27FC236}">
                <a16:creationId xmlns:a16="http://schemas.microsoft.com/office/drawing/2014/main" id="{6A3B713F-E701-D6A1-8E72-915E63655B5D}"/>
              </a:ext>
            </a:extLst>
          </p:cNvPr>
          <p:cNvSpPr>
            <a:spLocks noGrp="1"/>
          </p:cNvSpPr>
          <p:nvPr>
            <p:ph type="body" sz="quarter" idx="17" hasCustomPrompt="1"/>
          </p:nvPr>
        </p:nvSpPr>
        <p:spPr>
          <a:xfrm>
            <a:off x="8457406" y="3727450"/>
            <a:ext cx="3429000" cy="2257425"/>
          </a:xfrm>
        </p:spPr>
        <p:txBody>
          <a:bodyPr anchor="ctr"/>
          <a:lstStyle>
            <a:lvl1pPr marL="9525" indent="0">
              <a:buNone/>
              <a:defRPr>
                <a:solidFill>
                  <a:schemeClr val="tx1"/>
                </a:solidFill>
              </a:defRPr>
            </a:lvl1pPr>
          </a:lstStyle>
          <a:p>
            <a:pPr lvl="0"/>
            <a:r>
              <a:rPr lang="en-GB" dirty="0"/>
              <a:t>Click to add caption</a:t>
            </a:r>
          </a:p>
        </p:txBody>
      </p:sp>
      <p:sp>
        <p:nvSpPr>
          <p:cNvPr id="11" name="Text Placeholder 8">
            <a:extLst>
              <a:ext uri="{FF2B5EF4-FFF2-40B4-BE49-F238E27FC236}">
                <a16:creationId xmlns:a16="http://schemas.microsoft.com/office/drawing/2014/main" id="{2F0D6170-BC29-7A3F-CF6A-44083A5C021F}"/>
              </a:ext>
            </a:extLst>
          </p:cNvPr>
          <p:cNvSpPr>
            <a:spLocks noGrp="1"/>
          </p:cNvSpPr>
          <p:nvPr>
            <p:ph type="body" sz="quarter" idx="18" hasCustomPrompt="1"/>
          </p:nvPr>
        </p:nvSpPr>
        <p:spPr>
          <a:xfrm>
            <a:off x="4392314" y="489838"/>
            <a:ext cx="3429000" cy="2273300"/>
          </a:xfrm>
        </p:spPr>
        <p:txBody>
          <a:bodyPr anchor="ctr"/>
          <a:lstStyle>
            <a:lvl1pPr marL="9525" indent="0">
              <a:buNone/>
              <a:defRPr>
                <a:solidFill>
                  <a:schemeClr val="tx1"/>
                </a:solidFill>
              </a:defRPr>
            </a:lvl1pPr>
          </a:lstStyle>
          <a:p>
            <a:pPr lvl="0"/>
            <a:r>
              <a:rPr lang="en-GB" dirty="0"/>
              <a:t>Click to add caption</a:t>
            </a:r>
          </a:p>
        </p:txBody>
      </p:sp>
      <p:sp>
        <p:nvSpPr>
          <p:cNvPr id="2" name="Rectangle 1">
            <a:extLst>
              <a:ext uri="{FF2B5EF4-FFF2-40B4-BE49-F238E27FC236}">
                <a16:creationId xmlns:a16="http://schemas.microsoft.com/office/drawing/2014/main" id="{8770D245-3F42-680B-A43E-8176BB0F0345}"/>
              </a:ext>
            </a:extLst>
          </p:cNvPr>
          <p:cNvSpPr/>
          <p:nvPr userDrawn="1"/>
        </p:nvSpPr>
        <p:spPr>
          <a:xfrm>
            <a:off x="-1893241" y="-17927"/>
            <a:ext cx="1742712" cy="6507627"/>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44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In editing mode, the pictures can appear as though they aren’t placed precisely.  It only appears that way when you are adding content, so don’t adjust your pictures. When in presentation mode, the pictures should appear correctly.</a:t>
            </a:r>
          </a:p>
          <a:p>
            <a:pPr algn="l"/>
            <a:endParaRPr lang="en-GB" sz="1200" dirty="0">
              <a:solidFill>
                <a:srgbClr val="1A1918"/>
              </a:solidFill>
            </a:endParaRPr>
          </a:p>
          <a:p>
            <a:pPr algn="l"/>
            <a:r>
              <a:rPr lang="en-GB" sz="1200" dirty="0">
                <a:solidFill>
                  <a:srgbClr val="1A1918"/>
                </a:solidFill>
              </a:rPr>
              <a:t>In this slide, you can choose to add captions or leave the caption boxes blank.  </a:t>
            </a:r>
          </a:p>
          <a:p>
            <a:pPr algn="l"/>
            <a:endParaRPr lang="en-GB" sz="1200" dirty="0">
              <a:solidFill>
                <a:srgbClr val="1A1918"/>
              </a:solidFill>
            </a:endParaRPr>
          </a:p>
          <a:p>
            <a:pPr algn="l"/>
            <a:r>
              <a:rPr lang="en-GB" sz="1200" dirty="0">
                <a:solidFill>
                  <a:srgbClr val="1A1918"/>
                </a:solidFill>
              </a:rPr>
              <a:t>Be sure to include three (3) images. If you have only 1 or 2 images, it is best to use a different slide layout. Choose one that is more appropriate.</a:t>
            </a:r>
          </a:p>
          <a:p>
            <a:pPr algn="l"/>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a:p>
            <a:pPr algn="l"/>
            <a:endParaRPr lang="en-GB" sz="1200" dirty="0">
              <a:solidFill>
                <a:schemeClr val="tx1"/>
              </a:solidFill>
            </a:endParaRPr>
          </a:p>
        </p:txBody>
      </p:sp>
      <p:sp>
        <p:nvSpPr>
          <p:cNvPr id="3" name="Picture Placeholder 13">
            <a:extLst>
              <a:ext uri="{FF2B5EF4-FFF2-40B4-BE49-F238E27FC236}">
                <a16:creationId xmlns:a16="http://schemas.microsoft.com/office/drawing/2014/main" id="{CC67E274-FB86-0A25-9742-F55895BA826C}"/>
              </a:ext>
            </a:extLst>
          </p:cNvPr>
          <p:cNvSpPr>
            <a:spLocks noGrp="1"/>
          </p:cNvSpPr>
          <p:nvPr>
            <p:ph type="pic" sz="quarter" idx="19"/>
          </p:nvPr>
        </p:nvSpPr>
        <p:spPr>
          <a:xfrm>
            <a:off x="8156730" y="-1629"/>
            <a:ext cx="4035270" cy="3238029"/>
          </a:xfrm>
        </p:spPr>
        <p:txBody>
          <a:bodyPr/>
          <a:lstStyle>
            <a:lvl1pPr marL="9525" indent="0" algn="ctr">
              <a:buNone/>
              <a:defRPr/>
            </a:lvl1pPr>
          </a:lstStyle>
          <a:p>
            <a:r>
              <a:rPr lang="en-US"/>
              <a:t>Click icon to add picture</a:t>
            </a:r>
            <a:endParaRPr lang="en-GB" dirty="0"/>
          </a:p>
        </p:txBody>
      </p:sp>
      <p:sp>
        <p:nvSpPr>
          <p:cNvPr id="12" name="Date Placeholder 11">
            <a:extLst>
              <a:ext uri="{FF2B5EF4-FFF2-40B4-BE49-F238E27FC236}">
                <a16:creationId xmlns:a16="http://schemas.microsoft.com/office/drawing/2014/main" id="{F7E65674-5A50-39EA-71D7-E3FD26295710}"/>
              </a:ext>
            </a:extLst>
          </p:cNvPr>
          <p:cNvSpPr>
            <a:spLocks noGrp="1"/>
          </p:cNvSpPr>
          <p:nvPr>
            <p:ph type="dt" sz="half" idx="20"/>
          </p:nvPr>
        </p:nvSpPr>
        <p:spPr/>
        <p:txBody>
          <a:bodyPr/>
          <a:lstStyle/>
          <a:p>
            <a:fld id="{323C7BE1-67B9-5941-A9CD-FE6AEB98B9F2}" type="datetime1">
              <a:rPr lang="sv-SE" smtClean="0"/>
              <a:t>2023-08-31</a:t>
            </a:fld>
            <a:endParaRPr lang="en-GB" dirty="0"/>
          </a:p>
        </p:txBody>
      </p:sp>
      <p:sp>
        <p:nvSpPr>
          <p:cNvPr id="13" name="Footer Placeholder 12">
            <a:extLst>
              <a:ext uri="{FF2B5EF4-FFF2-40B4-BE49-F238E27FC236}">
                <a16:creationId xmlns:a16="http://schemas.microsoft.com/office/drawing/2014/main" id="{B027A699-072B-5D4A-1D69-D9D202C921A4}"/>
              </a:ext>
            </a:extLst>
          </p:cNvPr>
          <p:cNvSpPr>
            <a:spLocks noGrp="1"/>
          </p:cNvSpPr>
          <p:nvPr>
            <p:ph type="ftr" sz="quarter" idx="21"/>
          </p:nvPr>
        </p:nvSpPr>
        <p:spPr/>
        <p:txBody>
          <a:bodyPr/>
          <a:lstStyle/>
          <a:p>
            <a:r>
              <a:rPr lang="en-GB"/>
              <a:t>YOUR DEPARTMENT NAME</a:t>
            </a:r>
            <a:endParaRPr lang="en-GB" dirty="0"/>
          </a:p>
        </p:txBody>
      </p:sp>
      <p:sp>
        <p:nvSpPr>
          <p:cNvPr id="14" name="Slide Number Placeholder 13">
            <a:extLst>
              <a:ext uri="{FF2B5EF4-FFF2-40B4-BE49-F238E27FC236}">
                <a16:creationId xmlns:a16="http://schemas.microsoft.com/office/drawing/2014/main" id="{34C0C586-2FD3-6695-27E5-C90A61567C8F}"/>
              </a:ext>
            </a:extLst>
          </p:cNvPr>
          <p:cNvSpPr>
            <a:spLocks noGrp="1"/>
          </p:cNvSpPr>
          <p:nvPr>
            <p:ph type="sldNum" sz="quarter" idx="2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50444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12E8426-9755-B737-0920-8ED502B024CE}"/>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
        <p:nvSpPr>
          <p:cNvPr id="2" name="Title 1">
            <a:extLst>
              <a:ext uri="{FF2B5EF4-FFF2-40B4-BE49-F238E27FC236}">
                <a16:creationId xmlns:a16="http://schemas.microsoft.com/office/drawing/2014/main" id="{827E43A9-6C0D-ACA1-BFF0-D3F2207E2F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3CA7EF-2525-FF1F-380C-37FAD070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14779597-F8CA-1765-0C99-31982B9C7993}"/>
              </a:ext>
            </a:extLst>
          </p:cNvPr>
          <p:cNvSpPr>
            <a:spLocks noGrp="1"/>
          </p:cNvSpPr>
          <p:nvPr>
            <p:ph type="dt" sz="half" idx="10"/>
          </p:nvPr>
        </p:nvSpPr>
        <p:spPr/>
        <p:txBody>
          <a:bodyPr/>
          <a:lstStyle/>
          <a:p>
            <a:fld id="{323C7BE1-67B9-5941-A9CD-FE6AEB98B9F2}" type="datetime1">
              <a:rPr lang="sv-SE" smtClean="0"/>
              <a:t>2023-08-31</a:t>
            </a:fld>
            <a:endParaRPr lang="en-GB" dirty="0"/>
          </a:p>
        </p:txBody>
      </p:sp>
      <p:sp>
        <p:nvSpPr>
          <p:cNvPr id="5" name="Footer Placeholder 4">
            <a:extLst>
              <a:ext uri="{FF2B5EF4-FFF2-40B4-BE49-F238E27FC236}">
                <a16:creationId xmlns:a16="http://schemas.microsoft.com/office/drawing/2014/main" id="{AB70D5EB-BD2C-57A6-418F-9216735F6900}"/>
              </a:ext>
            </a:extLst>
          </p:cNvPr>
          <p:cNvSpPr>
            <a:spLocks noGrp="1"/>
          </p:cNvSpPr>
          <p:nvPr>
            <p:ph type="ftr" sz="quarter" idx="11"/>
          </p:nvPr>
        </p:nvSpPr>
        <p:spPr/>
        <p:txBody>
          <a:bodyPr/>
          <a:lstStyle/>
          <a:p>
            <a:r>
              <a:rPr lang="en-GB"/>
              <a:t>YOUR DEPARTMENT NAME</a:t>
            </a:r>
            <a:endParaRPr lang="en-GB" dirty="0"/>
          </a:p>
        </p:txBody>
      </p:sp>
      <p:sp>
        <p:nvSpPr>
          <p:cNvPr id="6" name="Slide Number Placeholder 5">
            <a:extLst>
              <a:ext uri="{FF2B5EF4-FFF2-40B4-BE49-F238E27FC236}">
                <a16:creationId xmlns:a16="http://schemas.microsoft.com/office/drawing/2014/main" id="{D3A25C64-6B2B-811E-AE63-0DB6015067B8}"/>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93957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ndscape image, title, caption">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EDC78CFC-CD70-E804-BB45-675971F11D39}"/>
              </a:ext>
            </a:extLst>
          </p:cNvPr>
          <p:cNvSpPr/>
          <p:nvPr/>
        </p:nvSpPr>
        <p:spPr>
          <a:xfrm rot="5400000">
            <a:off x="-904407" y="3937395"/>
            <a:ext cx="3466456" cy="1674965"/>
          </a:xfrm>
          <a:prstGeom prst="triangle">
            <a:avLst>
              <a:gd name="adj" fmla="val 49007"/>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dirty="0">
              <a:solidFill>
                <a:schemeClr val="tx1"/>
              </a:solidFill>
            </a:endParaRPr>
          </a:p>
        </p:txBody>
      </p:sp>
      <p:sp>
        <p:nvSpPr>
          <p:cNvPr id="2" name="Title 1">
            <a:extLst>
              <a:ext uri="{FF2B5EF4-FFF2-40B4-BE49-F238E27FC236}">
                <a16:creationId xmlns:a16="http://schemas.microsoft.com/office/drawing/2014/main" id="{CAF2ED04-E1F5-06BB-39B0-7260A5F363AB}"/>
              </a:ext>
            </a:extLst>
          </p:cNvPr>
          <p:cNvSpPr>
            <a:spLocks noGrp="1"/>
          </p:cNvSpPr>
          <p:nvPr>
            <p:ph type="title"/>
          </p:nvPr>
        </p:nvSpPr>
        <p:spPr>
          <a:xfrm>
            <a:off x="550864" y="3428998"/>
            <a:ext cx="4154951" cy="2808289"/>
          </a:xfrm>
        </p:spPr>
        <p:txBody>
          <a:bodyPr/>
          <a:lstStyle/>
          <a:p>
            <a:r>
              <a:rPr lang="en-US"/>
              <a:t>Click to edit Master title style</a:t>
            </a:r>
            <a:endParaRPr lang="en-GB"/>
          </a:p>
        </p:txBody>
      </p:sp>
      <p:sp>
        <p:nvSpPr>
          <p:cNvPr id="7" name="Picture Placeholder 5">
            <a:extLst>
              <a:ext uri="{FF2B5EF4-FFF2-40B4-BE49-F238E27FC236}">
                <a16:creationId xmlns:a16="http://schemas.microsoft.com/office/drawing/2014/main" id="{1AE545AD-7B81-261B-9960-D8D16AEC2741}"/>
              </a:ext>
            </a:extLst>
          </p:cNvPr>
          <p:cNvSpPr>
            <a:spLocks noGrp="1"/>
          </p:cNvSpPr>
          <p:nvPr>
            <p:ph type="pic" sz="quarter" idx="13"/>
          </p:nvPr>
        </p:nvSpPr>
        <p:spPr>
          <a:xfrm>
            <a:off x="0" y="0"/>
            <a:ext cx="12192000" cy="3041650"/>
          </a:xfrm>
        </p:spPr>
        <p:txBody>
          <a:bodyPr/>
          <a:lstStyle>
            <a:lvl1pPr marL="9525" indent="0" algn="ctr">
              <a:buNone/>
              <a:defRPr/>
            </a:lvl1pPr>
          </a:lstStyle>
          <a:p>
            <a:r>
              <a:rPr lang="en-US"/>
              <a:t>Click icon to add picture</a:t>
            </a:r>
            <a:endParaRPr lang="en-GB" dirty="0"/>
          </a:p>
        </p:txBody>
      </p:sp>
      <p:sp>
        <p:nvSpPr>
          <p:cNvPr id="8" name="Text Placeholder 8">
            <a:extLst>
              <a:ext uri="{FF2B5EF4-FFF2-40B4-BE49-F238E27FC236}">
                <a16:creationId xmlns:a16="http://schemas.microsoft.com/office/drawing/2014/main" id="{84F37C8A-BC83-A6DE-1924-F82829270B10}"/>
              </a:ext>
            </a:extLst>
          </p:cNvPr>
          <p:cNvSpPr>
            <a:spLocks noGrp="1"/>
          </p:cNvSpPr>
          <p:nvPr>
            <p:ph type="body" sz="quarter" idx="14" hasCustomPrompt="1"/>
          </p:nvPr>
        </p:nvSpPr>
        <p:spPr>
          <a:xfrm>
            <a:off x="5363737" y="3428998"/>
            <a:ext cx="6277399" cy="2808289"/>
          </a:xfrm>
        </p:spPr>
        <p:txBody>
          <a:bodyPr anchor="t"/>
          <a:lstStyle>
            <a:lvl1pPr marL="9525" indent="0">
              <a:buNone/>
              <a:defRPr/>
            </a:lvl1pPr>
          </a:lstStyle>
          <a:p>
            <a:pPr lvl="0"/>
            <a:r>
              <a:rPr lang="en-GB" dirty="0"/>
              <a:t>Click to add caption</a:t>
            </a:r>
          </a:p>
        </p:txBody>
      </p:sp>
      <p:sp>
        <p:nvSpPr>
          <p:cNvPr id="9" name="Date Placeholder 8">
            <a:extLst>
              <a:ext uri="{FF2B5EF4-FFF2-40B4-BE49-F238E27FC236}">
                <a16:creationId xmlns:a16="http://schemas.microsoft.com/office/drawing/2014/main" id="{B618CFDF-100C-360A-BF5A-F2DCBC091A1B}"/>
              </a:ext>
            </a:extLst>
          </p:cNvPr>
          <p:cNvSpPr>
            <a:spLocks noGrp="1"/>
          </p:cNvSpPr>
          <p:nvPr>
            <p:ph type="dt" sz="half" idx="15"/>
          </p:nvPr>
        </p:nvSpPr>
        <p:spPr/>
        <p:txBody>
          <a:bodyPr/>
          <a:lstStyle/>
          <a:p>
            <a:fld id="{323C7BE1-67B9-5941-A9CD-FE6AEB98B9F2}" type="datetime1">
              <a:rPr lang="sv-SE" smtClean="0"/>
              <a:t>2023-08-31</a:t>
            </a:fld>
            <a:endParaRPr lang="en-GB" dirty="0"/>
          </a:p>
        </p:txBody>
      </p:sp>
      <p:sp>
        <p:nvSpPr>
          <p:cNvPr id="10" name="Footer Placeholder 9">
            <a:extLst>
              <a:ext uri="{FF2B5EF4-FFF2-40B4-BE49-F238E27FC236}">
                <a16:creationId xmlns:a16="http://schemas.microsoft.com/office/drawing/2014/main" id="{0277E4C1-AE49-31FF-3B58-5E86FF5A71FC}"/>
              </a:ext>
            </a:extLst>
          </p:cNvPr>
          <p:cNvSpPr>
            <a:spLocks noGrp="1"/>
          </p:cNvSpPr>
          <p:nvPr>
            <p:ph type="ftr" sz="quarter" idx="16"/>
          </p:nvPr>
        </p:nvSpPr>
        <p:spPr/>
        <p:txBody>
          <a:bodyPr/>
          <a:lstStyle/>
          <a:p>
            <a:r>
              <a:rPr lang="en-GB"/>
              <a:t>YOUR DEPARTMENT NAME</a:t>
            </a:r>
            <a:endParaRPr lang="en-GB" dirty="0"/>
          </a:p>
        </p:txBody>
      </p:sp>
      <p:sp>
        <p:nvSpPr>
          <p:cNvPr id="11" name="Slide Number Placeholder 10">
            <a:extLst>
              <a:ext uri="{FF2B5EF4-FFF2-40B4-BE49-F238E27FC236}">
                <a16:creationId xmlns:a16="http://schemas.microsoft.com/office/drawing/2014/main" id="{7A6C9A32-AD9D-F769-6831-DE60979F32BF}"/>
              </a:ext>
            </a:extLst>
          </p:cNvPr>
          <p:cNvSpPr>
            <a:spLocks noGrp="1"/>
          </p:cNvSpPr>
          <p:nvPr>
            <p:ph type="sldNum" sz="quarter" idx="17"/>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280903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4C93F59-B60F-D0E3-FCBD-F2307DD34E5C}"/>
              </a:ext>
            </a:extLst>
          </p:cNvPr>
          <p:cNvSpPr>
            <a:spLocks noGrp="1"/>
          </p:cNvSpPr>
          <p:nvPr>
            <p:ph type="dt" sz="half" idx="18"/>
          </p:nvPr>
        </p:nvSpPr>
        <p:spPr/>
        <p:txBody>
          <a:bodyPr/>
          <a:lstStyle/>
          <a:p>
            <a:fld id="{323C7BE1-67B9-5941-A9CD-FE6AEB98B9F2}" type="datetime1">
              <a:rPr lang="sv-SE" smtClean="0"/>
              <a:t>2023-08-31</a:t>
            </a:fld>
            <a:endParaRPr lang="en-GB" dirty="0"/>
          </a:p>
        </p:txBody>
      </p:sp>
      <p:sp>
        <p:nvSpPr>
          <p:cNvPr id="6" name="Footer Placeholder 5">
            <a:extLst>
              <a:ext uri="{FF2B5EF4-FFF2-40B4-BE49-F238E27FC236}">
                <a16:creationId xmlns:a16="http://schemas.microsoft.com/office/drawing/2014/main" id="{89A19A58-CD87-7B38-0976-2A96CAE90C2A}"/>
              </a:ext>
            </a:extLst>
          </p:cNvPr>
          <p:cNvSpPr>
            <a:spLocks noGrp="1"/>
          </p:cNvSpPr>
          <p:nvPr>
            <p:ph type="ftr" sz="quarter" idx="19"/>
          </p:nvPr>
        </p:nvSpPr>
        <p:spPr/>
        <p:txBody>
          <a:bodyPr/>
          <a:lstStyle/>
          <a:p>
            <a:r>
              <a:rPr lang="en-GB"/>
              <a:t>YOUR DEPARTMENT NAME</a:t>
            </a:r>
            <a:endParaRPr lang="en-GB" dirty="0"/>
          </a:p>
        </p:txBody>
      </p:sp>
      <p:sp>
        <p:nvSpPr>
          <p:cNvPr id="8" name="Slide Number Placeholder 7">
            <a:extLst>
              <a:ext uri="{FF2B5EF4-FFF2-40B4-BE49-F238E27FC236}">
                <a16:creationId xmlns:a16="http://schemas.microsoft.com/office/drawing/2014/main" id="{ED569BA2-1B7B-D855-978F-589CB7451A40}"/>
              </a:ext>
            </a:extLst>
          </p:cNvPr>
          <p:cNvSpPr>
            <a:spLocks noGrp="1"/>
          </p:cNvSpPr>
          <p:nvPr>
            <p:ph type="sldNum" sz="quarter" idx="20"/>
          </p:nvPr>
        </p:nvSpPr>
        <p:spPr/>
        <p:txBody>
          <a:bodyPr/>
          <a:lstStyle/>
          <a:p>
            <a:fld id="{B3284CE9-EFAB-9F4B-868A-1F02DB69B64D}" type="slidenum">
              <a:rPr lang="en-GB" smtClean="0"/>
              <a:pPr/>
              <a:t>‹#›</a:t>
            </a:fld>
            <a:endParaRPr lang="en-GB"/>
          </a:p>
        </p:txBody>
      </p:sp>
      <p:sp>
        <p:nvSpPr>
          <p:cNvPr id="2" name="Picture Placeholder 5">
            <a:extLst>
              <a:ext uri="{FF2B5EF4-FFF2-40B4-BE49-F238E27FC236}">
                <a16:creationId xmlns:a16="http://schemas.microsoft.com/office/drawing/2014/main" id="{11BB2B6B-15DA-E66D-9AEC-FA9A3E0F7BF7}"/>
              </a:ext>
            </a:extLst>
          </p:cNvPr>
          <p:cNvSpPr>
            <a:spLocks noGrp="1"/>
          </p:cNvSpPr>
          <p:nvPr>
            <p:ph type="pic" sz="quarter" idx="13"/>
          </p:nvPr>
        </p:nvSpPr>
        <p:spPr>
          <a:xfrm>
            <a:off x="4069890" y="-3555"/>
            <a:ext cx="4078800" cy="6530400"/>
          </a:xfrm>
        </p:spPr>
        <p:txBody>
          <a:bodyPr/>
          <a:lstStyle>
            <a:lvl1pPr marL="9525" indent="0" algn="ctr">
              <a:buNone/>
              <a:defRPr/>
            </a:lvl1pPr>
          </a:lstStyle>
          <a:p>
            <a:r>
              <a:rPr lang="en-US"/>
              <a:t>Click icon to add picture</a:t>
            </a:r>
            <a:endParaRPr lang="en-GB" dirty="0"/>
          </a:p>
        </p:txBody>
      </p:sp>
      <p:sp>
        <p:nvSpPr>
          <p:cNvPr id="3" name="Picture Placeholder 3">
            <a:extLst>
              <a:ext uri="{FF2B5EF4-FFF2-40B4-BE49-F238E27FC236}">
                <a16:creationId xmlns:a16="http://schemas.microsoft.com/office/drawing/2014/main" id="{EEF6FE65-23A8-19B8-AE8C-D23BD4E28D6D}"/>
              </a:ext>
            </a:extLst>
          </p:cNvPr>
          <p:cNvSpPr>
            <a:spLocks noGrp="1"/>
          </p:cNvSpPr>
          <p:nvPr>
            <p:ph type="pic" sz="quarter" idx="16"/>
          </p:nvPr>
        </p:nvSpPr>
        <p:spPr>
          <a:xfrm>
            <a:off x="-4248" y="-3555"/>
            <a:ext cx="4078800" cy="6530400"/>
          </a:xfrm>
        </p:spPr>
        <p:txBody>
          <a:bodyPr/>
          <a:lstStyle>
            <a:lvl1pPr marL="12700" indent="0" algn="ctr">
              <a:buNone/>
              <a:defRPr/>
            </a:lvl1pPr>
          </a:lstStyle>
          <a:p>
            <a:r>
              <a:rPr lang="en-US"/>
              <a:t>Click icon to add picture</a:t>
            </a:r>
            <a:endParaRPr lang="en-GB" dirty="0"/>
          </a:p>
        </p:txBody>
      </p:sp>
      <p:sp>
        <p:nvSpPr>
          <p:cNvPr id="4" name="Picture Placeholder 3">
            <a:extLst>
              <a:ext uri="{FF2B5EF4-FFF2-40B4-BE49-F238E27FC236}">
                <a16:creationId xmlns:a16="http://schemas.microsoft.com/office/drawing/2014/main" id="{CAC4AE57-3E5A-B494-7816-0474521A8036}"/>
              </a:ext>
            </a:extLst>
          </p:cNvPr>
          <p:cNvSpPr>
            <a:spLocks noGrp="1"/>
          </p:cNvSpPr>
          <p:nvPr>
            <p:ph type="pic" sz="quarter" idx="17"/>
          </p:nvPr>
        </p:nvSpPr>
        <p:spPr>
          <a:xfrm>
            <a:off x="8134574" y="-3555"/>
            <a:ext cx="4078800" cy="6530400"/>
          </a:xfrm>
        </p:spPr>
        <p:txBody>
          <a:bodyPr/>
          <a:lstStyle>
            <a:lvl1pPr marL="12700" indent="0" algn="ctr">
              <a:buNone/>
              <a:defRPr/>
            </a:lvl1pPr>
          </a:lstStyle>
          <a:p>
            <a:r>
              <a:rPr lang="en-US"/>
              <a:t>Click icon to add picture</a:t>
            </a:r>
            <a:endParaRPr lang="en-GB" dirty="0"/>
          </a:p>
        </p:txBody>
      </p:sp>
    </p:spTree>
    <p:extLst>
      <p:ext uri="{BB962C8B-B14F-4D97-AF65-F5344CB8AC3E}">
        <p14:creationId xmlns:p14="http://schemas.microsoft.com/office/powerpoint/2010/main" val="829874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ption witith 4 point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BFEA731-4F56-2861-09BC-3049C7F7365D}"/>
              </a:ext>
            </a:extLst>
          </p:cNvPr>
          <p:cNvSpPr/>
          <p:nvPr userDrawn="1"/>
        </p:nvSpPr>
        <p:spPr>
          <a:xfrm>
            <a:off x="0" y="-10450"/>
            <a:ext cx="3382596" cy="6531899"/>
          </a:xfrm>
          <a:prstGeom prst="rect">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682CFB-8381-C815-04AB-EEE4A55C7ABF}"/>
              </a:ext>
            </a:extLst>
          </p:cNvPr>
          <p:cNvSpPr>
            <a:spLocks noGrp="1"/>
          </p:cNvSpPr>
          <p:nvPr>
            <p:ph type="title" hasCustomPrompt="1"/>
          </p:nvPr>
        </p:nvSpPr>
        <p:spPr>
          <a:xfrm>
            <a:off x="280803" y="1196975"/>
            <a:ext cx="2820203" cy="3904413"/>
          </a:xfrm>
        </p:spPr>
        <p:txBody>
          <a:bodyPr/>
          <a:lstStyle>
            <a:lvl1pPr>
              <a:defRPr b="1"/>
            </a:lvl1pPr>
          </a:lstStyle>
          <a:p>
            <a:r>
              <a:rPr lang="en-GB" dirty="0"/>
              <a:t>Click to add caption</a:t>
            </a:r>
          </a:p>
        </p:txBody>
      </p:sp>
      <p:sp>
        <p:nvSpPr>
          <p:cNvPr id="28" name="Rectangle 27">
            <a:extLst>
              <a:ext uri="{FF2B5EF4-FFF2-40B4-BE49-F238E27FC236}">
                <a16:creationId xmlns:a16="http://schemas.microsoft.com/office/drawing/2014/main" id="{43E6B036-4655-0FEE-85B3-31335215EA39}"/>
              </a:ext>
            </a:extLst>
          </p:cNvPr>
          <p:cNvSpPr/>
          <p:nvPr userDrawn="1"/>
        </p:nvSpPr>
        <p:spPr>
          <a:xfrm>
            <a:off x="4549236" y="1091391"/>
            <a:ext cx="2991600" cy="2068921"/>
          </a:xfrm>
          <a:prstGeom prst="rect">
            <a:avLst/>
          </a:prstGeom>
          <a:solidFill>
            <a:srgbClr val="88A5BD"/>
          </a:solidFill>
          <a:ln w="19050" cap="flat" cmpd="sng" algn="ctr">
            <a:solidFill>
              <a:schemeClr val="bg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42" name="Rectangle 41">
            <a:extLst>
              <a:ext uri="{FF2B5EF4-FFF2-40B4-BE49-F238E27FC236}">
                <a16:creationId xmlns:a16="http://schemas.microsoft.com/office/drawing/2014/main" id="{7A36EA57-3A07-C1CA-EEE8-C11008E9D8DA}"/>
              </a:ext>
            </a:extLst>
          </p:cNvPr>
          <p:cNvSpPr/>
          <p:nvPr userDrawn="1"/>
        </p:nvSpPr>
        <p:spPr>
          <a:xfrm>
            <a:off x="7817598" y="1091392"/>
            <a:ext cx="2991600" cy="2068920"/>
          </a:xfrm>
          <a:prstGeom prst="rect">
            <a:avLst/>
          </a:prstGeom>
          <a:solidFill>
            <a:srgbClr val="587D9B"/>
          </a:solidFill>
          <a:ln w="19050" cap="flat" cmpd="sng" algn="ctr">
            <a:solidFill>
              <a:schemeClr val="bg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9" name="Rectangle 28">
            <a:extLst>
              <a:ext uri="{FF2B5EF4-FFF2-40B4-BE49-F238E27FC236}">
                <a16:creationId xmlns:a16="http://schemas.microsoft.com/office/drawing/2014/main" id="{E92E6DD9-6111-4BF6-2F72-6F2EFC9F1C1C}"/>
              </a:ext>
            </a:extLst>
          </p:cNvPr>
          <p:cNvSpPr/>
          <p:nvPr userDrawn="1"/>
        </p:nvSpPr>
        <p:spPr>
          <a:xfrm>
            <a:off x="4549235" y="3449177"/>
            <a:ext cx="2991600" cy="2068921"/>
          </a:xfrm>
          <a:prstGeom prst="rect">
            <a:avLst/>
          </a:prstGeom>
          <a:solidFill>
            <a:srgbClr val="587D9B"/>
          </a:solidFill>
          <a:ln w="19050" cap="flat" cmpd="sng" algn="ctr">
            <a:solidFill>
              <a:schemeClr val="bg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43" name="Rectangle 42">
            <a:extLst>
              <a:ext uri="{FF2B5EF4-FFF2-40B4-BE49-F238E27FC236}">
                <a16:creationId xmlns:a16="http://schemas.microsoft.com/office/drawing/2014/main" id="{A346ED70-AFD8-1768-27C0-6CD661BF023B}"/>
              </a:ext>
            </a:extLst>
          </p:cNvPr>
          <p:cNvSpPr/>
          <p:nvPr userDrawn="1"/>
        </p:nvSpPr>
        <p:spPr>
          <a:xfrm>
            <a:off x="7800881" y="3449178"/>
            <a:ext cx="2991600" cy="2068920"/>
          </a:xfrm>
          <a:prstGeom prst="rect">
            <a:avLst/>
          </a:prstGeom>
          <a:solidFill>
            <a:srgbClr val="88A5BD"/>
          </a:solidFill>
          <a:ln w="19050" cap="flat" cmpd="sng" algn="ctr">
            <a:solidFill>
              <a:schemeClr val="bg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32" name="Text Placeholder 22">
            <a:extLst>
              <a:ext uri="{FF2B5EF4-FFF2-40B4-BE49-F238E27FC236}">
                <a16:creationId xmlns:a16="http://schemas.microsoft.com/office/drawing/2014/main" id="{C88D7A24-AE17-A08C-E87F-7AEB6EAACF99}"/>
              </a:ext>
            </a:extLst>
          </p:cNvPr>
          <p:cNvSpPr>
            <a:spLocks noGrp="1"/>
          </p:cNvSpPr>
          <p:nvPr>
            <p:ph type="body" sz="quarter" idx="14"/>
          </p:nvPr>
        </p:nvSpPr>
        <p:spPr>
          <a:xfrm>
            <a:off x="4653888" y="1240628"/>
            <a:ext cx="2756846" cy="1740315"/>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3" name="Text Placeholder 22">
            <a:extLst>
              <a:ext uri="{FF2B5EF4-FFF2-40B4-BE49-F238E27FC236}">
                <a16:creationId xmlns:a16="http://schemas.microsoft.com/office/drawing/2014/main" id="{A54C96CC-E3CA-763C-6B6D-E5825CF6B33E}"/>
              </a:ext>
            </a:extLst>
          </p:cNvPr>
          <p:cNvSpPr>
            <a:spLocks noGrp="1"/>
          </p:cNvSpPr>
          <p:nvPr>
            <p:ph type="body" sz="quarter" idx="15"/>
          </p:nvPr>
        </p:nvSpPr>
        <p:spPr>
          <a:xfrm>
            <a:off x="7934975" y="1230810"/>
            <a:ext cx="2756846" cy="1750133"/>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4" name="Text Placeholder 22">
            <a:extLst>
              <a:ext uri="{FF2B5EF4-FFF2-40B4-BE49-F238E27FC236}">
                <a16:creationId xmlns:a16="http://schemas.microsoft.com/office/drawing/2014/main" id="{2E0F23E1-3B4B-E0CD-82FF-5435DE7D994B}"/>
              </a:ext>
            </a:extLst>
          </p:cNvPr>
          <p:cNvSpPr>
            <a:spLocks noGrp="1"/>
          </p:cNvSpPr>
          <p:nvPr>
            <p:ph type="body" sz="quarter" idx="16"/>
          </p:nvPr>
        </p:nvSpPr>
        <p:spPr>
          <a:xfrm>
            <a:off x="4653888" y="3595210"/>
            <a:ext cx="2756846" cy="1744885"/>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5" name="Text Placeholder 22">
            <a:extLst>
              <a:ext uri="{FF2B5EF4-FFF2-40B4-BE49-F238E27FC236}">
                <a16:creationId xmlns:a16="http://schemas.microsoft.com/office/drawing/2014/main" id="{722AE1EA-A787-9823-7467-ECEBF12C30F8}"/>
              </a:ext>
            </a:extLst>
          </p:cNvPr>
          <p:cNvSpPr>
            <a:spLocks noGrp="1"/>
          </p:cNvSpPr>
          <p:nvPr>
            <p:ph type="body" sz="quarter" idx="19"/>
          </p:nvPr>
        </p:nvSpPr>
        <p:spPr>
          <a:xfrm>
            <a:off x="7934975" y="3610612"/>
            <a:ext cx="2756846" cy="1729483"/>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44" name="Oval 43">
            <a:extLst>
              <a:ext uri="{FF2B5EF4-FFF2-40B4-BE49-F238E27FC236}">
                <a16:creationId xmlns:a16="http://schemas.microsoft.com/office/drawing/2014/main" id="{49796738-36BC-F7AE-29F1-DD341C3B42E8}"/>
              </a:ext>
            </a:extLst>
          </p:cNvPr>
          <p:cNvSpPr/>
          <p:nvPr userDrawn="1"/>
        </p:nvSpPr>
        <p:spPr>
          <a:xfrm>
            <a:off x="4330186" y="953925"/>
            <a:ext cx="491387" cy="491387"/>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1</a:t>
            </a:r>
          </a:p>
        </p:txBody>
      </p:sp>
      <p:sp>
        <p:nvSpPr>
          <p:cNvPr id="45" name="Oval 44">
            <a:extLst>
              <a:ext uri="{FF2B5EF4-FFF2-40B4-BE49-F238E27FC236}">
                <a16:creationId xmlns:a16="http://schemas.microsoft.com/office/drawing/2014/main" id="{9C2FA399-69BD-B076-8F58-64D744C8C3BC}"/>
              </a:ext>
            </a:extLst>
          </p:cNvPr>
          <p:cNvSpPr/>
          <p:nvPr userDrawn="1"/>
        </p:nvSpPr>
        <p:spPr>
          <a:xfrm>
            <a:off x="7605792" y="961474"/>
            <a:ext cx="491387" cy="491387"/>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2</a:t>
            </a:r>
          </a:p>
        </p:txBody>
      </p:sp>
      <p:sp>
        <p:nvSpPr>
          <p:cNvPr id="38" name="Oval 37">
            <a:extLst>
              <a:ext uri="{FF2B5EF4-FFF2-40B4-BE49-F238E27FC236}">
                <a16:creationId xmlns:a16="http://schemas.microsoft.com/office/drawing/2014/main" id="{F2BECDFE-2BC0-FBC9-9650-0766866959EE}"/>
              </a:ext>
            </a:extLst>
          </p:cNvPr>
          <p:cNvSpPr/>
          <p:nvPr userDrawn="1"/>
        </p:nvSpPr>
        <p:spPr>
          <a:xfrm>
            <a:off x="4324541" y="3306347"/>
            <a:ext cx="491387" cy="491387"/>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3</a:t>
            </a:r>
          </a:p>
        </p:txBody>
      </p:sp>
      <p:sp>
        <p:nvSpPr>
          <p:cNvPr id="39" name="Oval 38">
            <a:extLst>
              <a:ext uri="{FF2B5EF4-FFF2-40B4-BE49-F238E27FC236}">
                <a16:creationId xmlns:a16="http://schemas.microsoft.com/office/drawing/2014/main" id="{0BBEF07B-4B98-EAF1-DDC9-461A9FD8F7D8}"/>
              </a:ext>
            </a:extLst>
          </p:cNvPr>
          <p:cNvSpPr/>
          <p:nvPr userDrawn="1"/>
        </p:nvSpPr>
        <p:spPr>
          <a:xfrm>
            <a:off x="7617091" y="3313896"/>
            <a:ext cx="491387" cy="491387"/>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4</a:t>
            </a:r>
          </a:p>
        </p:txBody>
      </p:sp>
      <p:sp>
        <p:nvSpPr>
          <p:cNvPr id="7" name="Date Placeholder 6">
            <a:extLst>
              <a:ext uri="{FF2B5EF4-FFF2-40B4-BE49-F238E27FC236}">
                <a16:creationId xmlns:a16="http://schemas.microsoft.com/office/drawing/2014/main" id="{FF1BE7B8-3FA6-FF57-7435-FD5AC5667233}"/>
              </a:ext>
            </a:extLst>
          </p:cNvPr>
          <p:cNvSpPr>
            <a:spLocks noGrp="1"/>
          </p:cNvSpPr>
          <p:nvPr>
            <p:ph type="dt" sz="half" idx="20"/>
          </p:nvPr>
        </p:nvSpPr>
        <p:spPr/>
        <p:txBody>
          <a:bodyPr/>
          <a:lstStyle/>
          <a:p>
            <a:fld id="{323C7BE1-67B9-5941-A9CD-FE6AEB98B9F2}" type="datetime1">
              <a:rPr lang="sv-SE" smtClean="0"/>
              <a:t>2023-08-31</a:t>
            </a:fld>
            <a:endParaRPr lang="en-GB" dirty="0"/>
          </a:p>
        </p:txBody>
      </p:sp>
      <p:sp>
        <p:nvSpPr>
          <p:cNvPr id="8" name="Footer Placeholder 7">
            <a:extLst>
              <a:ext uri="{FF2B5EF4-FFF2-40B4-BE49-F238E27FC236}">
                <a16:creationId xmlns:a16="http://schemas.microsoft.com/office/drawing/2014/main" id="{6F31B831-34BC-B6D5-A89A-DB37AD8430D3}"/>
              </a:ext>
            </a:extLst>
          </p:cNvPr>
          <p:cNvSpPr>
            <a:spLocks noGrp="1"/>
          </p:cNvSpPr>
          <p:nvPr>
            <p:ph type="ftr" sz="quarter" idx="21"/>
          </p:nvPr>
        </p:nvSpPr>
        <p:spPr/>
        <p:txBody>
          <a:bodyPr/>
          <a:lstStyle/>
          <a:p>
            <a:r>
              <a:rPr lang="en-GB"/>
              <a:t>YOUR DEPARTMENT NAME</a:t>
            </a:r>
            <a:endParaRPr lang="en-GB" dirty="0"/>
          </a:p>
        </p:txBody>
      </p:sp>
      <p:sp>
        <p:nvSpPr>
          <p:cNvPr id="9" name="Slide Number Placeholder 8">
            <a:extLst>
              <a:ext uri="{FF2B5EF4-FFF2-40B4-BE49-F238E27FC236}">
                <a16:creationId xmlns:a16="http://schemas.microsoft.com/office/drawing/2014/main" id="{0E6224D1-4788-EBC5-C867-F0A6628884B9}"/>
              </a:ext>
            </a:extLst>
          </p:cNvPr>
          <p:cNvSpPr>
            <a:spLocks noGrp="1"/>
          </p:cNvSpPr>
          <p:nvPr>
            <p:ph type="sldNum" sz="quarter" idx="2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97610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ption with 6 point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D1548B-9981-00F2-2583-4B3D45D2C619}"/>
              </a:ext>
            </a:extLst>
          </p:cNvPr>
          <p:cNvSpPr/>
          <p:nvPr userDrawn="1"/>
        </p:nvSpPr>
        <p:spPr>
          <a:xfrm>
            <a:off x="0" y="-10450"/>
            <a:ext cx="3382596" cy="6531899"/>
          </a:xfrm>
          <a:prstGeom prst="rect">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682CFB-8381-C815-04AB-EEE4A55C7ABF}"/>
              </a:ext>
            </a:extLst>
          </p:cNvPr>
          <p:cNvSpPr>
            <a:spLocks noGrp="1"/>
          </p:cNvSpPr>
          <p:nvPr>
            <p:ph type="title" hasCustomPrompt="1"/>
          </p:nvPr>
        </p:nvSpPr>
        <p:spPr>
          <a:xfrm>
            <a:off x="280803" y="1196975"/>
            <a:ext cx="2820203" cy="3904413"/>
          </a:xfrm>
        </p:spPr>
        <p:txBody>
          <a:bodyPr/>
          <a:lstStyle>
            <a:lvl1pPr>
              <a:defRPr b="1"/>
            </a:lvl1pPr>
          </a:lstStyle>
          <a:p>
            <a:r>
              <a:rPr lang="en-GB" dirty="0"/>
              <a:t>Click to add caption</a:t>
            </a:r>
          </a:p>
        </p:txBody>
      </p:sp>
      <p:sp>
        <p:nvSpPr>
          <p:cNvPr id="19" name="Rectangle 18">
            <a:extLst>
              <a:ext uri="{FF2B5EF4-FFF2-40B4-BE49-F238E27FC236}">
                <a16:creationId xmlns:a16="http://schemas.microsoft.com/office/drawing/2014/main" id="{6D208B50-2B79-8C21-53DA-A1C2C543DEB9}"/>
              </a:ext>
            </a:extLst>
          </p:cNvPr>
          <p:cNvSpPr/>
          <p:nvPr/>
        </p:nvSpPr>
        <p:spPr>
          <a:xfrm>
            <a:off x="4549236" y="606471"/>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0" name="Rectangle 19">
            <a:extLst>
              <a:ext uri="{FF2B5EF4-FFF2-40B4-BE49-F238E27FC236}">
                <a16:creationId xmlns:a16="http://schemas.microsoft.com/office/drawing/2014/main" id="{E651CDC4-8E6A-DB2D-DEA4-0EE8E128837C}"/>
              </a:ext>
            </a:extLst>
          </p:cNvPr>
          <p:cNvSpPr/>
          <p:nvPr/>
        </p:nvSpPr>
        <p:spPr>
          <a:xfrm>
            <a:off x="4549235" y="2520900"/>
            <a:ext cx="2991600" cy="1666964"/>
          </a:xfrm>
          <a:prstGeom prst="rect">
            <a:avLst/>
          </a:prstGeom>
          <a:solidFill>
            <a:srgbClr val="587D9B"/>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1" name="Rectangle 20">
            <a:extLst>
              <a:ext uri="{FF2B5EF4-FFF2-40B4-BE49-F238E27FC236}">
                <a16:creationId xmlns:a16="http://schemas.microsoft.com/office/drawing/2014/main" id="{AC028CB6-B5A7-3361-2E91-5C67DEB799EE}"/>
              </a:ext>
            </a:extLst>
          </p:cNvPr>
          <p:cNvSpPr/>
          <p:nvPr/>
        </p:nvSpPr>
        <p:spPr>
          <a:xfrm>
            <a:off x="4549235" y="4435328"/>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2" name="Rectangle 21">
            <a:extLst>
              <a:ext uri="{FF2B5EF4-FFF2-40B4-BE49-F238E27FC236}">
                <a16:creationId xmlns:a16="http://schemas.microsoft.com/office/drawing/2014/main" id="{44A95660-B1F4-6C84-69D4-981E9CECFAB7}"/>
              </a:ext>
            </a:extLst>
          </p:cNvPr>
          <p:cNvSpPr/>
          <p:nvPr/>
        </p:nvSpPr>
        <p:spPr>
          <a:xfrm>
            <a:off x="7817598" y="606471"/>
            <a:ext cx="2991600" cy="1666964"/>
          </a:xfrm>
          <a:prstGeom prst="rect">
            <a:avLst/>
          </a:prstGeom>
          <a:solidFill>
            <a:srgbClr val="587D9B"/>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3" name="Rectangle 22">
            <a:extLst>
              <a:ext uri="{FF2B5EF4-FFF2-40B4-BE49-F238E27FC236}">
                <a16:creationId xmlns:a16="http://schemas.microsoft.com/office/drawing/2014/main" id="{8F4B6B96-864A-6FF4-022B-5DA76F25988C}"/>
              </a:ext>
            </a:extLst>
          </p:cNvPr>
          <p:cNvSpPr/>
          <p:nvPr/>
        </p:nvSpPr>
        <p:spPr>
          <a:xfrm>
            <a:off x="7800881" y="2520900"/>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4" name="Rectangle 23">
            <a:extLst>
              <a:ext uri="{FF2B5EF4-FFF2-40B4-BE49-F238E27FC236}">
                <a16:creationId xmlns:a16="http://schemas.microsoft.com/office/drawing/2014/main" id="{74C57BC9-B922-0747-CEBD-68F471CA18F5}"/>
              </a:ext>
            </a:extLst>
          </p:cNvPr>
          <p:cNvSpPr/>
          <p:nvPr/>
        </p:nvSpPr>
        <p:spPr>
          <a:xfrm>
            <a:off x="7817598" y="4466130"/>
            <a:ext cx="2991600" cy="1666964"/>
          </a:xfrm>
          <a:prstGeom prst="rect">
            <a:avLst/>
          </a:prstGeom>
          <a:solidFill>
            <a:srgbClr val="587D9B"/>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5" name="Text Placeholder 22">
            <a:extLst>
              <a:ext uri="{FF2B5EF4-FFF2-40B4-BE49-F238E27FC236}">
                <a16:creationId xmlns:a16="http://schemas.microsoft.com/office/drawing/2014/main" id="{2A33ADC4-A986-9FCF-D085-B902604C846A}"/>
              </a:ext>
            </a:extLst>
          </p:cNvPr>
          <p:cNvSpPr>
            <a:spLocks noGrp="1"/>
          </p:cNvSpPr>
          <p:nvPr>
            <p:ph type="body" sz="quarter" idx="14"/>
          </p:nvPr>
        </p:nvSpPr>
        <p:spPr>
          <a:xfrm>
            <a:off x="4653888" y="755708"/>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6" name="Text Placeholder 22">
            <a:extLst>
              <a:ext uri="{FF2B5EF4-FFF2-40B4-BE49-F238E27FC236}">
                <a16:creationId xmlns:a16="http://schemas.microsoft.com/office/drawing/2014/main" id="{02CC3910-BA04-1277-8840-2305FADA1B58}"/>
              </a:ext>
            </a:extLst>
          </p:cNvPr>
          <p:cNvSpPr>
            <a:spLocks noGrp="1"/>
          </p:cNvSpPr>
          <p:nvPr>
            <p:ph type="body" sz="quarter" idx="15"/>
          </p:nvPr>
        </p:nvSpPr>
        <p:spPr>
          <a:xfrm>
            <a:off x="7934975" y="745889"/>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AF374DC-0A1D-76E5-1920-8535AC50ACAC}"/>
              </a:ext>
            </a:extLst>
          </p:cNvPr>
          <p:cNvSpPr>
            <a:spLocks noGrp="1"/>
          </p:cNvSpPr>
          <p:nvPr>
            <p:ph type="body" sz="quarter" idx="16"/>
          </p:nvPr>
        </p:nvSpPr>
        <p:spPr>
          <a:xfrm>
            <a:off x="4653888" y="2666933"/>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8" name="Text Placeholder 22">
            <a:extLst>
              <a:ext uri="{FF2B5EF4-FFF2-40B4-BE49-F238E27FC236}">
                <a16:creationId xmlns:a16="http://schemas.microsoft.com/office/drawing/2014/main" id="{450A8EED-9255-3A4F-488E-4F601FA7E3AE}"/>
              </a:ext>
            </a:extLst>
          </p:cNvPr>
          <p:cNvSpPr>
            <a:spLocks noGrp="1"/>
          </p:cNvSpPr>
          <p:nvPr>
            <p:ph type="body" sz="quarter" idx="17"/>
          </p:nvPr>
        </p:nvSpPr>
        <p:spPr>
          <a:xfrm>
            <a:off x="4666612" y="4581361"/>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9" name="Text Placeholder 22">
            <a:extLst>
              <a:ext uri="{FF2B5EF4-FFF2-40B4-BE49-F238E27FC236}">
                <a16:creationId xmlns:a16="http://schemas.microsoft.com/office/drawing/2014/main" id="{49BB1608-0AF7-3C20-5E21-830C77BD7EBD}"/>
              </a:ext>
            </a:extLst>
          </p:cNvPr>
          <p:cNvSpPr>
            <a:spLocks noGrp="1"/>
          </p:cNvSpPr>
          <p:nvPr>
            <p:ph type="body" sz="quarter" idx="19"/>
          </p:nvPr>
        </p:nvSpPr>
        <p:spPr>
          <a:xfrm>
            <a:off x="7934975" y="2682334"/>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0" name="Text Placeholder 22">
            <a:extLst>
              <a:ext uri="{FF2B5EF4-FFF2-40B4-BE49-F238E27FC236}">
                <a16:creationId xmlns:a16="http://schemas.microsoft.com/office/drawing/2014/main" id="{53B7A695-9987-AD63-B30E-609151C6A553}"/>
              </a:ext>
            </a:extLst>
          </p:cNvPr>
          <p:cNvSpPr>
            <a:spLocks noGrp="1"/>
          </p:cNvSpPr>
          <p:nvPr>
            <p:ph type="body" sz="quarter" idx="20"/>
          </p:nvPr>
        </p:nvSpPr>
        <p:spPr>
          <a:xfrm>
            <a:off x="7934975" y="4612163"/>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1" name="Oval 30">
            <a:extLst>
              <a:ext uri="{FF2B5EF4-FFF2-40B4-BE49-F238E27FC236}">
                <a16:creationId xmlns:a16="http://schemas.microsoft.com/office/drawing/2014/main" id="{4919F8AF-A4DE-E26B-C752-E86A235E3302}"/>
              </a:ext>
            </a:extLst>
          </p:cNvPr>
          <p:cNvSpPr>
            <a:spLocks noChangeAspect="1"/>
          </p:cNvSpPr>
          <p:nvPr/>
        </p:nvSpPr>
        <p:spPr>
          <a:xfrm>
            <a:off x="4386830" y="493280"/>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1</a:t>
            </a:r>
          </a:p>
        </p:txBody>
      </p:sp>
      <p:sp>
        <p:nvSpPr>
          <p:cNvPr id="32" name="Oval 31">
            <a:extLst>
              <a:ext uri="{FF2B5EF4-FFF2-40B4-BE49-F238E27FC236}">
                <a16:creationId xmlns:a16="http://schemas.microsoft.com/office/drawing/2014/main" id="{DE2DFD28-C116-548C-4D41-875DE9372F18}"/>
              </a:ext>
            </a:extLst>
          </p:cNvPr>
          <p:cNvSpPr>
            <a:spLocks noChangeAspect="1"/>
          </p:cNvSpPr>
          <p:nvPr/>
        </p:nvSpPr>
        <p:spPr>
          <a:xfrm>
            <a:off x="7654344" y="500829"/>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2</a:t>
            </a:r>
          </a:p>
        </p:txBody>
      </p:sp>
      <p:sp>
        <p:nvSpPr>
          <p:cNvPr id="33" name="Oval 32">
            <a:extLst>
              <a:ext uri="{FF2B5EF4-FFF2-40B4-BE49-F238E27FC236}">
                <a16:creationId xmlns:a16="http://schemas.microsoft.com/office/drawing/2014/main" id="{A008AE9A-2CA1-77B3-11DE-4329DDA21F7D}"/>
              </a:ext>
            </a:extLst>
          </p:cNvPr>
          <p:cNvSpPr>
            <a:spLocks noChangeAspect="1"/>
          </p:cNvSpPr>
          <p:nvPr/>
        </p:nvSpPr>
        <p:spPr>
          <a:xfrm>
            <a:off x="4381185" y="2402345"/>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3</a:t>
            </a:r>
          </a:p>
        </p:txBody>
      </p:sp>
      <p:sp>
        <p:nvSpPr>
          <p:cNvPr id="34" name="Oval 33">
            <a:extLst>
              <a:ext uri="{FF2B5EF4-FFF2-40B4-BE49-F238E27FC236}">
                <a16:creationId xmlns:a16="http://schemas.microsoft.com/office/drawing/2014/main" id="{F5C44459-0D6E-B38B-271B-8C6FCD7ECFBA}"/>
              </a:ext>
            </a:extLst>
          </p:cNvPr>
          <p:cNvSpPr>
            <a:spLocks noChangeAspect="1"/>
          </p:cNvSpPr>
          <p:nvPr/>
        </p:nvSpPr>
        <p:spPr>
          <a:xfrm>
            <a:off x="7665643" y="2409894"/>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4</a:t>
            </a:r>
          </a:p>
        </p:txBody>
      </p:sp>
      <p:sp>
        <p:nvSpPr>
          <p:cNvPr id="35" name="Oval 34">
            <a:extLst>
              <a:ext uri="{FF2B5EF4-FFF2-40B4-BE49-F238E27FC236}">
                <a16:creationId xmlns:a16="http://schemas.microsoft.com/office/drawing/2014/main" id="{EA26D70C-3EA6-CB19-4E96-4CE61727CAF9}"/>
              </a:ext>
            </a:extLst>
          </p:cNvPr>
          <p:cNvSpPr>
            <a:spLocks noChangeAspect="1"/>
          </p:cNvSpPr>
          <p:nvPr/>
        </p:nvSpPr>
        <p:spPr>
          <a:xfrm>
            <a:off x="4392486" y="4345299"/>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5</a:t>
            </a:r>
          </a:p>
        </p:txBody>
      </p:sp>
      <p:sp>
        <p:nvSpPr>
          <p:cNvPr id="36" name="Oval 35">
            <a:extLst>
              <a:ext uri="{FF2B5EF4-FFF2-40B4-BE49-F238E27FC236}">
                <a16:creationId xmlns:a16="http://schemas.microsoft.com/office/drawing/2014/main" id="{8E1F13F7-83CA-8F60-9688-A8C0B383064D}"/>
              </a:ext>
            </a:extLst>
          </p:cNvPr>
          <p:cNvSpPr>
            <a:spLocks noChangeAspect="1"/>
          </p:cNvSpPr>
          <p:nvPr/>
        </p:nvSpPr>
        <p:spPr>
          <a:xfrm>
            <a:off x="7643056" y="4386736"/>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6</a:t>
            </a:r>
          </a:p>
        </p:txBody>
      </p:sp>
      <p:sp>
        <p:nvSpPr>
          <p:cNvPr id="7" name="Date Placeholder 6">
            <a:extLst>
              <a:ext uri="{FF2B5EF4-FFF2-40B4-BE49-F238E27FC236}">
                <a16:creationId xmlns:a16="http://schemas.microsoft.com/office/drawing/2014/main" id="{7A5F2AEB-420E-187E-1559-A3AF7D3EDEE6}"/>
              </a:ext>
            </a:extLst>
          </p:cNvPr>
          <p:cNvSpPr>
            <a:spLocks noGrp="1"/>
          </p:cNvSpPr>
          <p:nvPr>
            <p:ph type="dt" sz="half" idx="21"/>
          </p:nvPr>
        </p:nvSpPr>
        <p:spPr/>
        <p:txBody>
          <a:bodyPr/>
          <a:lstStyle/>
          <a:p>
            <a:fld id="{323C7BE1-67B9-5941-A9CD-FE6AEB98B9F2}" type="datetime1">
              <a:rPr lang="sv-SE" smtClean="0"/>
              <a:t>2023-08-31</a:t>
            </a:fld>
            <a:endParaRPr lang="en-GB" dirty="0"/>
          </a:p>
        </p:txBody>
      </p:sp>
      <p:sp>
        <p:nvSpPr>
          <p:cNvPr id="8" name="Footer Placeholder 7">
            <a:extLst>
              <a:ext uri="{FF2B5EF4-FFF2-40B4-BE49-F238E27FC236}">
                <a16:creationId xmlns:a16="http://schemas.microsoft.com/office/drawing/2014/main" id="{A71E5DBE-7694-45BE-98A3-C932B0B210D5}"/>
              </a:ext>
            </a:extLst>
          </p:cNvPr>
          <p:cNvSpPr>
            <a:spLocks noGrp="1"/>
          </p:cNvSpPr>
          <p:nvPr>
            <p:ph type="ftr" sz="quarter" idx="22"/>
          </p:nvPr>
        </p:nvSpPr>
        <p:spPr/>
        <p:txBody>
          <a:bodyPr/>
          <a:lstStyle/>
          <a:p>
            <a:r>
              <a:rPr lang="en-GB"/>
              <a:t>YOUR DEPARTMENT NAME</a:t>
            </a:r>
            <a:endParaRPr lang="en-GB" dirty="0"/>
          </a:p>
        </p:txBody>
      </p:sp>
      <p:sp>
        <p:nvSpPr>
          <p:cNvPr id="9" name="Slide Number Placeholder 8">
            <a:extLst>
              <a:ext uri="{FF2B5EF4-FFF2-40B4-BE49-F238E27FC236}">
                <a16:creationId xmlns:a16="http://schemas.microsoft.com/office/drawing/2014/main" id="{B9C31AAB-CD55-94A4-CB51-01ACAAB26EF4}"/>
              </a:ext>
            </a:extLst>
          </p:cNvPr>
          <p:cNvSpPr>
            <a:spLocks noGrp="1"/>
          </p:cNvSpPr>
          <p:nvPr>
            <p:ph type="sldNum" sz="quarter" idx="23"/>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706521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25BCC7F3-C03C-3A89-5036-28E611B2B109}"/>
              </a:ext>
            </a:extLst>
          </p:cNvPr>
          <p:cNvSpPr>
            <a:spLocks noGrp="1"/>
          </p:cNvSpPr>
          <p:nvPr>
            <p:ph type="body" idx="1"/>
          </p:nvPr>
        </p:nvSpPr>
        <p:spPr>
          <a:xfrm>
            <a:off x="1915020" y="2639969"/>
            <a:ext cx="8330400" cy="1563373"/>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extBox 7">
            <a:extLst>
              <a:ext uri="{FF2B5EF4-FFF2-40B4-BE49-F238E27FC236}">
                <a16:creationId xmlns:a16="http://schemas.microsoft.com/office/drawing/2014/main" id="{48B287C4-1753-363B-D9F9-E5DE78DD00EA}"/>
              </a:ext>
            </a:extLst>
          </p:cNvPr>
          <p:cNvSpPr txBox="1"/>
          <p:nvPr userDrawn="1"/>
        </p:nvSpPr>
        <p:spPr>
          <a:xfrm>
            <a:off x="1903136" y="1687021"/>
            <a:ext cx="2494036" cy="646331"/>
          </a:xfrm>
          <a:prstGeom prst="rect">
            <a:avLst/>
          </a:prstGeom>
          <a:noFill/>
        </p:spPr>
        <p:txBody>
          <a:bodyPr wrap="square" lIns="0" rtlCol="0" anchor="b">
            <a:spAutoFit/>
          </a:bodyPr>
          <a:lstStyle/>
          <a:p>
            <a:r>
              <a:rPr lang="en-GB" sz="3600" dirty="0">
                <a:solidFill>
                  <a:srgbClr val="88A5BD"/>
                </a:solidFill>
              </a:rPr>
              <a:t>Contact</a:t>
            </a:r>
          </a:p>
        </p:txBody>
      </p:sp>
      <p:sp>
        <p:nvSpPr>
          <p:cNvPr id="2" name="Rectangle 1">
            <a:extLst>
              <a:ext uri="{FF2B5EF4-FFF2-40B4-BE49-F238E27FC236}">
                <a16:creationId xmlns:a16="http://schemas.microsoft.com/office/drawing/2014/main" id="{B16092C2-E1E0-8C47-CE4B-5C4368E4104C}"/>
              </a:ext>
            </a:extLst>
          </p:cNvPr>
          <p:cNvSpPr/>
          <p:nvPr userDrawn="1"/>
        </p:nvSpPr>
        <p:spPr>
          <a:xfrm>
            <a:off x="1932291" y="2431235"/>
            <a:ext cx="720000" cy="45719"/>
          </a:xfrm>
          <a:prstGeom prst="rect">
            <a:avLst/>
          </a:prstGeom>
          <a:solidFill>
            <a:srgbClr val="FF82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a:extLst>
              <a:ext uri="{FF2B5EF4-FFF2-40B4-BE49-F238E27FC236}">
                <a16:creationId xmlns:a16="http://schemas.microsoft.com/office/drawing/2014/main" id="{3BC98513-73B4-BA37-74D4-B974B393B3FF}"/>
              </a:ext>
            </a:extLst>
          </p:cNvPr>
          <p:cNvSpPr>
            <a:spLocks noGrp="1"/>
          </p:cNvSpPr>
          <p:nvPr>
            <p:ph type="dt" sz="half" idx="10"/>
          </p:nvPr>
        </p:nvSpPr>
        <p:spPr/>
        <p:txBody>
          <a:bodyPr/>
          <a:lstStyle/>
          <a:p>
            <a:fld id="{323C7BE1-67B9-5941-A9CD-FE6AEB98B9F2}" type="datetime1">
              <a:rPr lang="sv-SE" smtClean="0"/>
              <a:t>2023-08-31</a:t>
            </a:fld>
            <a:endParaRPr lang="en-GB" dirty="0"/>
          </a:p>
        </p:txBody>
      </p:sp>
      <p:sp>
        <p:nvSpPr>
          <p:cNvPr id="9" name="Footer Placeholder 8">
            <a:extLst>
              <a:ext uri="{FF2B5EF4-FFF2-40B4-BE49-F238E27FC236}">
                <a16:creationId xmlns:a16="http://schemas.microsoft.com/office/drawing/2014/main" id="{9CDEC919-A8F1-6AD5-FFB2-97BD4DD6A1B6}"/>
              </a:ext>
            </a:extLst>
          </p:cNvPr>
          <p:cNvSpPr>
            <a:spLocks noGrp="1"/>
          </p:cNvSpPr>
          <p:nvPr>
            <p:ph type="ftr" sz="quarter" idx="11"/>
          </p:nvPr>
        </p:nvSpPr>
        <p:spPr/>
        <p:txBody>
          <a:bodyPr/>
          <a:lstStyle/>
          <a:p>
            <a:r>
              <a:rPr lang="en-GB"/>
              <a:t>YOUR DEPARTMENT NAME</a:t>
            </a:r>
            <a:endParaRPr lang="en-GB" dirty="0"/>
          </a:p>
        </p:txBody>
      </p:sp>
      <p:sp>
        <p:nvSpPr>
          <p:cNvPr id="10" name="Slide Number Placeholder 9">
            <a:extLst>
              <a:ext uri="{FF2B5EF4-FFF2-40B4-BE49-F238E27FC236}">
                <a16:creationId xmlns:a16="http://schemas.microsoft.com/office/drawing/2014/main" id="{3C381D5A-B147-D9B1-BCD8-FDC4C5B0EAAD}"/>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32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AE867A-3671-9F5E-8CF4-528CF2F2F47C}"/>
              </a:ext>
            </a:extLst>
          </p:cNvPr>
          <p:cNvSpPr/>
          <p:nvPr userDrawn="1"/>
        </p:nvSpPr>
        <p:spPr>
          <a:xfrm>
            <a:off x="0" y="0"/>
            <a:ext cx="12192000" cy="68580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pic>
        <p:nvPicPr>
          <p:cNvPr id="5" name="Picture 4">
            <a:extLst>
              <a:ext uri="{FF2B5EF4-FFF2-40B4-BE49-F238E27FC236}">
                <a16:creationId xmlns:a16="http://schemas.microsoft.com/office/drawing/2014/main" id="{3C4E0DC6-1F3A-DEB1-9319-C5B2EC4148D3}"/>
              </a:ext>
            </a:extLst>
          </p:cNvPr>
          <p:cNvPicPr>
            <a:picLocks noChangeAspect="1"/>
          </p:cNvPicPr>
          <p:nvPr userDrawn="1"/>
        </p:nvPicPr>
        <p:blipFill>
          <a:blip r:embed="rId2"/>
          <a:stretch>
            <a:fillRect/>
          </a:stretch>
        </p:blipFill>
        <p:spPr>
          <a:xfrm>
            <a:off x="4157457" y="2396412"/>
            <a:ext cx="3487317" cy="1718388"/>
          </a:xfrm>
          <a:prstGeom prst="rect">
            <a:avLst/>
          </a:prstGeom>
        </p:spPr>
      </p:pic>
    </p:spTree>
    <p:extLst>
      <p:ext uri="{BB962C8B-B14F-4D97-AF65-F5344CB8AC3E}">
        <p14:creationId xmlns:p14="http://schemas.microsoft.com/office/powerpoint/2010/main" val="294954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D07B-19F9-BEC7-E6B2-3BD72BB02D94}"/>
              </a:ext>
            </a:extLst>
          </p:cNvPr>
          <p:cNvSpPr>
            <a:spLocks noGrp="1"/>
          </p:cNvSpPr>
          <p:nvPr>
            <p:ph type="title" hasCustomPrompt="1"/>
          </p:nvPr>
        </p:nvSpPr>
        <p:spPr>
          <a:xfrm>
            <a:off x="1912659" y="1745137"/>
            <a:ext cx="8330824" cy="1168652"/>
          </a:xfrm>
        </p:spPr>
        <p:txBody>
          <a:bodyPr anchor="b">
            <a:normAutofit/>
          </a:bodyPr>
          <a:lstStyle>
            <a:lvl1pPr>
              <a:defRPr sz="3600" b="0"/>
            </a:lvl1pPr>
          </a:lstStyle>
          <a:p>
            <a:r>
              <a:rPr lang="en-GB" dirty="0"/>
              <a:t>Click to add subsection title</a:t>
            </a:r>
          </a:p>
        </p:txBody>
      </p:sp>
      <p:sp>
        <p:nvSpPr>
          <p:cNvPr id="5" name="Rectangle 4">
            <a:extLst>
              <a:ext uri="{FF2B5EF4-FFF2-40B4-BE49-F238E27FC236}">
                <a16:creationId xmlns:a16="http://schemas.microsoft.com/office/drawing/2014/main" id="{645E0678-0AFB-FBE0-7737-66853E3F4237}"/>
              </a:ext>
            </a:extLst>
          </p:cNvPr>
          <p:cNvSpPr/>
          <p:nvPr userDrawn="1"/>
        </p:nvSpPr>
        <p:spPr>
          <a:xfrm>
            <a:off x="1932291" y="3019812"/>
            <a:ext cx="720000" cy="45719"/>
          </a:xfrm>
          <a:prstGeom prst="rect">
            <a:avLst/>
          </a:prstGeom>
          <a:solidFill>
            <a:srgbClr val="FF82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647EDC20-FECA-E4BA-AA12-56643B9E9CEE}"/>
              </a:ext>
            </a:extLst>
          </p:cNvPr>
          <p:cNvSpPr>
            <a:spLocks noGrp="1"/>
          </p:cNvSpPr>
          <p:nvPr>
            <p:ph type="body" idx="1"/>
          </p:nvPr>
        </p:nvSpPr>
        <p:spPr>
          <a:xfrm>
            <a:off x="1921469" y="3219653"/>
            <a:ext cx="8330824" cy="741062"/>
          </a:xfrm>
        </p:spPr>
        <p:txBody>
          <a:bodyPr/>
          <a:lstStyle>
            <a:lvl1pPr marL="0" indent="0">
              <a:spcBef>
                <a:spcPts val="0"/>
              </a:spcBef>
              <a:buNone/>
              <a:defRPr sz="2400">
                <a:solidFill>
                  <a:srgbClr val="88A5B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Rectangle 3">
            <a:extLst>
              <a:ext uri="{FF2B5EF4-FFF2-40B4-BE49-F238E27FC236}">
                <a16:creationId xmlns:a16="http://schemas.microsoft.com/office/drawing/2014/main" id="{B62D1BAA-2707-DCF7-3710-5311C4B441B5}"/>
              </a:ext>
            </a:extLst>
          </p:cNvPr>
          <p:cNvSpPr/>
          <p:nvPr userDrawn="1"/>
        </p:nvSpPr>
        <p:spPr>
          <a:xfrm>
            <a:off x="-1792270" y="-1"/>
            <a:ext cx="1658228" cy="5740401"/>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Use this layout when you want to change topics within your presentation. </a:t>
            </a:r>
          </a:p>
          <a:p>
            <a:pPr algn="l"/>
            <a:endParaRPr lang="en-GB" sz="1200" dirty="0">
              <a:solidFill>
                <a:srgbClr val="1A1918"/>
              </a:solidFill>
            </a:endParaRPr>
          </a:p>
          <a:p>
            <a:pPr algn="l"/>
            <a:r>
              <a:rPr lang="en-GB" sz="1200" dirty="0">
                <a:solidFill>
                  <a:srgbClr val="1A1918"/>
                </a:solidFill>
              </a:rPr>
              <a:t>It</a:t>
            </a:r>
            <a:r>
              <a:rPr lang="en-GB" sz="1200" baseline="0" dirty="0">
                <a:solidFill>
                  <a:srgbClr val="1A1918"/>
                </a:solidFill>
              </a:rPr>
              <a:t> can also be used to pose a question. </a:t>
            </a:r>
          </a:p>
          <a:p>
            <a:pPr algn="l"/>
            <a:endParaRPr lang="en-GB" sz="1200" baseline="0" dirty="0">
              <a:solidFill>
                <a:srgbClr val="1A1918"/>
              </a:solidFill>
            </a:endParaRPr>
          </a:p>
          <a:p>
            <a:pPr algn="l"/>
            <a:r>
              <a:rPr lang="en-GB" sz="1200" baseline="0" dirty="0">
                <a:solidFill>
                  <a:srgbClr val="1A1918"/>
                </a:solidFill>
              </a:rPr>
              <a:t>It is not always necessary to fill in the blue subtext below the orange divider.</a:t>
            </a:r>
          </a:p>
          <a:p>
            <a:pPr algn="l"/>
            <a:endParaRPr lang="en-GB" sz="1200" baseline="0" dirty="0">
              <a:solidFill>
                <a:srgbClr val="1A1918"/>
              </a:solidFill>
            </a:endParaRPr>
          </a:p>
          <a:p>
            <a:pPr algn="l"/>
            <a:r>
              <a:rPr lang="en-GB" sz="1200" baseline="0" dirty="0">
                <a:solidFill>
                  <a:srgbClr val="1A1918"/>
                </a:solidFill>
              </a:rPr>
              <a:t>You might notice that the orange divider is animated. This is to help draw the viewer’s attention to a new subtopic or idea.</a:t>
            </a:r>
            <a:endParaRPr lang="en-GB" sz="1200" dirty="0">
              <a:solidFill>
                <a:srgbClr val="1A1918"/>
              </a:solidFill>
            </a:endParaRPr>
          </a:p>
          <a:p>
            <a:pPr algn="l"/>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p:txBody>
      </p:sp>
      <p:sp>
        <p:nvSpPr>
          <p:cNvPr id="6" name="Date Placeholder 5">
            <a:extLst>
              <a:ext uri="{FF2B5EF4-FFF2-40B4-BE49-F238E27FC236}">
                <a16:creationId xmlns:a16="http://schemas.microsoft.com/office/drawing/2014/main" id="{7E838C8D-4C57-E944-518B-AA59DEA54AF7}"/>
              </a:ext>
            </a:extLst>
          </p:cNvPr>
          <p:cNvSpPr>
            <a:spLocks noGrp="1"/>
          </p:cNvSpPr>
          <p:nvPr>
            <p:ph type="dt" sz="half" idx="10"/>
          </p:nvPr>
        </p:nvSpPr>
        <p:spPr/>
        <p:txBody>
          <a:bodyPr/>
          <a:lstStyle/>
          <a:p>
            <a:fld id="{323C7BE1-67B9-5941-A9CD-FE6AEB98B9F2}" type="datetime1">
              <a:rPr lang="sv-SE" smtClean="0"/>
              <a:t>2023-08-31</a:t>
            </a:fld>
            <a:endParaRPr lang="en-GB" dirty="0"/>
          </a:p>
        </p:txBody>
      </p:sp>
      <p:sp>
        <p:nvSpPr>
          <p:cNvPr id="7" name="Footer Placeholder 6">
            <a:extLst>
              <a:ext uri="{FF2B5EF4-FFF2-40B4-BE49-F238E27FC236}">
                <a16:creationId xmlns:a16="http://schemas.microsoft.com/office/drawing/2014/main" id="{0FB3DF29-087D-ED22-083C-C2794FDDDAC9}"/>
              </a:ext>
            </a:extLst>
          </p:cNvPr>
          <p:cNvSpPr>
            <a:spLocks noGrp="1"/>
          </p:cNvSpPr>
          <p:nvPr>
            <p:ph type="ftr" sz="quarter" idx="11"/>
          </p:nvPr>
        </p:nvSpPr>
        <p:spPr/>
        <p:txBody>
          <a:bodyPr/>
          <a:lstStyle/>
          <a:p>
            <a:r>
              <a:rPr lang="en-GB"/>
              <a:t>YOUR DEPARTMENT NAME</a:t>
            </a:r>
            <a:endParaRPr lang="en-GB" dirty="0"/>
          </a:p>
        </p:txBody>
      </p:sp>
      <p:sp>
        <p:nvSpPr>
          <p:cNvPr id="8" name="Slide Number Placeholder 7">
            <a:extLst>
              <a:ext uri="{FF2B5EF4-FFF2-40B4-BE49-F238E27FC236}">
                <a16:creationId xmlns:a16="http://schemas.microsoft.com/office/drawing/2014/main" id="{A7BC9E11-BC48-AFA7-EA17-E0C9597E2501}"/>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33693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D7AA-36D9-8D4C-DE2E-ED7B7E5CF9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DFEDB8-96EA-A00A-00FB-FC83502AE73D}"/>
              </a:ext>
            </a:extLst>
          </p:cNvPr>
          <p:cNvSpPr>
            <a:spLocks noGrp="1"/>
          </p:cNvSpPr>
          <p:nvPr>
            <p:ph sz="half" idx="1"/>
          </p:nvPr>
        </p:nvSpPr>
        <p:spPr>
          <a:xfrm>
            <a:off x="557619" y="1275589"/>
            <a:ext cx="5468937" cy="49616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22527DAC-0C51-5380-E6D3-361F3CC0CF1E}"/>
              </a:ext>
            </a:extLst>
          </p:cNvPr>
          <p:cNvSpPr>
            <a:spLocks noGrp="1"/>
          </p:cNvSpPr>
          <p:nvPr>
            <p:ph sz="half" idx="2"/>
          </p:nvPr>
        </p:nvSpPr>
        <p:spPr>
          <a:xfrm>
            <a:off x="6172199" y="1275589"/>
            <a:ext cx="5468937" cy="496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E58D841-927A-F1CF-8135-CE5815F5715D}"/>
              </a:ext>
            </a:extLst>
          </p:cNvPr>
          <p:cNvSpPr>
            <a:spLocks noGrp="1"/>
          </p:cNvSpPr>
          <p:nvPr>
            <p:ph type="dt" sz="half" idx="10"/>
          </p:nvPr>
        </p:nvSpPr>
        <p:spPr/>
        <p:txBody>
          <a:bodyPr/>
          <a:lstStyle/>
          <a:p>
            <a:fld id="{323C7BE1-67B9-5941-A9CD-FE6AEB98B9F2}" type="datetime1">
              <a:rPr lang="sv-SE" smtClean="0"/>
              <a:t>2023-08-31</a:t>
            </a:fld>
            <a:endParaRPr lang="en-GB" dirty="0"/>
          </a:p>
        </p:txBody>
      </p:sp>
      <p:sp>
        <p:nvSpPr>
          <p:cNvPr id="10" name="Footer Placeholder 9">
            <a:extLst>
              <a:ext uri="{FF2B5EF4-FFF2-40B4-BE49-F238E27FC236}">
                <a16:creationId xmlns:a16="http://schemas.microsoft.com/office/drawing/2014/main" id="{908E3766-A099-16CD-4A8A-8B26AF0BA211}"/>
              </a:ext>
            </a:extLst>
          </p:cNvPr>
          <p:cNvSpPr>
            <a:spLocks noGrp="1"/>
          </p:cNvSpPr>
          <p:nvPr>
            <p:ph type="ftr" sz="quarter" idx="11"/>
          </p:nvPr>
        </p:nvSpPr>
        <p:spPr/>
        <p:txBody>
          <a:bodyPr/>
          <a:lstStyle/>
          <a:p>
            <a:r>
              <a:rPr lang="en-GB"/>
              <a:t>YOUR DEPARTMENT NAME</a:t>
            </a:r>
            <a:endParaRPr lang="en-GB" dirty="0"/>
          </a:p>
        </p:txBody>
      </p:sp>
      <p:sp>
        <p:nvSpPr>
          <p:cNvPr id="11" name="Slide Number Placeholder 10">
            <a:extLst>
              <a:ext uri="{FF2B5EF4-FFF2-40B4-BE49-F238E27FC236}">
                <a16:creationId xmlns:a16="http://schemas.microsoft.com/office/drawing/2014/main" id="{787C8257-2740-2FB1-416C-FA4CA4C57DCB}"/>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6" name="Rectangle 5">
            <a:extLst>
              <a:ext uri="{FF2B5EF4-FFF2-40B4-BE49-F238E27FC236}">
                <a16:creationId xmlns:a16="http://schemas.microsoft.com/office/drawing/2014/main" id="{CBAD3437-DA4D-95E6-C604-B801DD490A2B}"/>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149499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4328-5D33-79E6-EA9D-106B6FDB4ACD}"/>
              </a:ext>
            </a:extLst>
          </p:cNvPr>
          <p:cNvSpPr>
            <a:spLocks noGrp="1"/>
          </p:cNvSpPr>
          <p:nvPr>
            <p:ph type="title"/>
          </p:nvPr>
        </p:nvSpPr>
        <p:spPr>
          <a:xfrm>
            <a:off x="556018" y="260350"/>
            <a:ext cx="9140361" cy="936625"/>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19A563-B989-C08E-69F7-5F3B3B7F1A08}"/>
              </a:ext>
            </a:extLst>
          </p:cNvPr>
          <p:cNvSpPr>
            <a:spLocks noGrp="1"/>
          </p:cNvSpPr>
          <p:nvPr>
            <p:ph type="body" idx="1"/>
          </p:nvPr>
        </p:nvSpPr>
        <p:spPr>
          <a:xfrm>
            <a:off x="557963" y="1273257"/>
            <a:ext cx="5158800" cy="823912"/>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DEFC3A-09D5-7317-6BC4-80D320CF070A}"/>
              </a:ext>
            </a:extLst>
          </p:cNvPr>
          <p:cNvSpPr>
            <a:spLocks noGrp="1"/>
          </p:cNvSpPr>
          <p:nvPr>
            <p:ph sz="half" idx="2"/>
          </p:nvPr>
        </p:nvSpPr>
        <p:spPr>
          <a:xfrm>
            <a:off x="556017" y="2128598"/>
            <a:ext cx="5158800" cy="4108690"/>
          </a:xfrm>
        </p:spPr>
        <p:txBody>
          <a:body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CFCB2B99-24E5-5D31-7324-B86CD0AA5BD2}"/>
              </a:ext>
            </a:extLst>
          </p:cNvPr>
          <p:cNvSpPr>
            <a:spLocks noGrp="1"/>
          </p:cNvSpPr>
          <p:nvPr>
            <p:ph type="body" sz="quarter" idx="3"/>
          </p:nvPr>
        </p:nvSpPr>
        <p:spPr>
          <a:xfrm>
            <a:off x="6193329" y="1271588"/>
            <a:ext cx="5158800" cy="823911"/>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B6A53D-9424-AA42-3AF2-FA8D4E6DCEAF}"/>
              </a:ext>
            </a:extLst>
          </p:cNvPr>
          <p:cNvSpPr>
            <a:spLocks noGrp="1"/>
          </p:cNvSpPr>
          <p:nvPr>
            <p:ph sz="quarter" idx="4"/>
          </p:nvPr>
        </p:nvSpPr>
        <p:spPr>
          <a:xfrm>
            <a:off x="6193329" y="2128599"/>
            <a:ext cx="5158800" cy="4108690"/>
          </a:xfrm>
        </p:spPr>
        <p:txBody>
          <a:bodyPr/>
          <a:lstStyle/>
          <a:p>
            <a:pPr lvl="0"/>
            <a:r>
              <a:rPr lang="en-US"/>
              <a:t>Click to edit Master text styles</a:t>
            </a:r>
          </a:p>
          <a:p>
            <a:pPr lvl="1"/>
            <a:r>
              <a:rPr lang="en-US"/>
              <a:t>Second level</a:t>
            </a:r>
          </a:p>
          <a:p>
            <a:pPr lvl="2"/>
            <a:r>
              <a:rPr lang="en-US"/>
              <a:t>Third level</a:t>
            </a:r>
          </a:p>
        </p:txBody>
      </p:sp>
      <p:sp>
        <p:nvSpPr>
          <p:cNvPr id="11" name="Date Placeholder 10">
            <a:extLst>
              <a:ext uri="{FF2B5EF4-FFF2-40B4-BE49-F238E27FC236}">
                <a16:creationId xmlns:a16="http://schemas.microsoft.com/office/drawing/2014/main" id="{85764F4E-BB58-1E76-1F57-CD1866C1DF6C}"/>
              </a:ext>
            </a:extLst>
          </p:cNvPr>
          <p:cNvSpPr>
            <a:spLocks noGrp="1"/>
          </p:cNvSpPr>
          <p:nvPr>
            <p:ph type="dt" sz="half" idx="10"/>
          </p:nvPr>
        </p:nvSpPr>
        <p:spPr/>
        <p:txBody>
          <a:bodyPr/>
          <a:lstStyle/>
          <a:p>
            <a:fld id="{323C7BE1-67B9-5941-A9CD-FE6AEB98B9F2}" type="datetime1">
              <a:rPr lang="sv-SE" smtClean="0"/>
              <a:t>2023-08-31</a:t>
            </a:fld>
            <a:endParaRPr lang="en-GB" dirty="0"/>
          </a:p>
        </p:txBody>
      </p:sp>
      <p:sp>
        <p:nvSpPr>
          <p:cNvPr id="12" name="Footer Placeholder 11">
            <a:extLst>
              <a:ext uri="{FF2B5EF4-FFF2-40B4-BE49-F238E27FC236}">
                <a16:creationId xmlns:a16="http://schemas.microsoft.com/office/drawing/2014/main" id="{DD0E0000-5995-F16D-D23D-A43604E224B4}"/>
              </a:ext>
            </a:extLst>
          </p:cNvPr>
          <p:cNvSpPr>
            <a:spLocks noGrp="1"/>
          </p:cNvSpPr>
          <p:nvPr>
            <p:ph type="ftr" sz="quarter" idx="11"/>
          </p:nvPr>
        </p:nvSpPr>
        <p:spPr/>
        <p:txBody>
          <a:bodyPr/>
          <a:lstStyle/>
          <a:p>
            <a:r>
              <a:rPr lang="en-GB"/>
              <a:t>YOUR DEPARTMENT NAME</a:t>
            </a:r>
            <a:endParaRPr lang="en-GB" dirty="0"/>
          </a:p>
        </p:txBody>
      </p:sp>
      <p:sp>
        <p:nvSpPr>
          <p:cNvPr id="13" name="Slide Number Placeholder 12">
            <a:extLst>
              <a:ext uri="{FF2B5EF4-FFF2-40B4-BE49-F238E27FC236}">
                <a16:creationId xmlns:a16="http://schemas.microsoft.com/office/drawing/2014/main" id="{0AF98757-C782-C4CD-6155-C3263796D6AF}"/>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8" name="Rectangle 7">
            <a:extLst>
              <a:ext uri="{FF2B5EF4-FFF2-40B4-BE49-F238E27FC236}">
                <a16:creationId xmlns:a16="http://schemas.microsoft.com/office/drawing/2014/main" id="{EF490125-35BD-D56C-EC46-77AED4FE6F0D}"/>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254902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en-US"/>
              <a:t>Click to edit Master title style</a:t>
            </a:r>
            <a:endParaRPr lang="en-GB"/>
          </a:p>
        </p:txBody>
      </p:sp>
      <p:sp>
        <p:nvSpPr>
          <p:cNvPr id="7" name="Date Placeholder 6">
            <a:extLst>
              <a:ext uri="{FF2B5EF4-FFF2-40B4-BE49-F238E27FC236}">
                <a16:creationId xmlns:a16="http://schemas.microsoft.com/office/drawing/2014/main" id="{E311C86D-CCBE-7B4F-D500-53D92BB945DF}"/>
              </a:ext>
            </a:extLst>
          </p:cNvPr>
          <p:cNvSpPr>
            <a:spLocks noGrp="1"/>
          </p:cNvSpPr>
          <p:nvPr>
            <p:ph type="dt" sz="half" idx="10"/>
          </p:nvPr>
        </p:nvSpPr>
        <p:spPr/>
        <p:txBody>
          <a:bodyPr/>
          <a:lstStyle/>
          <a:p>
            <a:fld id="{323C7BE1-67B9-5941-A9CD-FE6AEB98B9F2}" type="datetime1">
              <a:rPr lang="sv-SE" smtClean="0"/>
              <a:t>2023-08-31</a:t>
            </a:fld>
            <a:endParaRPr lang="en-GB" dirty="0"/>
          </a:p>
        </p:txBody>
      </p:sp>
      <p:sp>
        <p:nvSpPr>
          <p:cNvPr id="8" name="Footer Placeholder 7">
            <a:extLst>
              <a:ext uri="{FF2B5EF4-FFF2-40B4-BE49-F238E27FC236}">
                <a16:creationId xmlns:a16="http://schemas.microsoft.com/office/drawing/2014/main" id="{9D3D4056-AA15-7878-CDA2-B83349EEE2A5}"/>
              </a:ext>
            </a:extLst>
          </p:cNvPr>
          <p:cNvSpPr>
            <a:spLocks noGrp="1"/>
          </p:cNvSpPr>
          <p:nvPr>
            <p:ph type="ftr" sz="quarter" idx="11"/>
          </p:nvPr>
        </p:nvSpPr>
        <p:spPr/>
        <p:txBody>
          <a:bodyPr/>
          <a:lstStyle/>
          <a:p>
            <a:r>
              <a:rPr lang="en-GB"/>
              <a:t>YOUR DEPARTMENT NAME</a:t>
            </a:r>
            <a:endParaRPr lang="en-GB" dirty="0"/>
          </a:p>
        </p:txBody>
      </p:sp>
      <p:sp>
        <p:nvSpPr>
          <p:cNvPr id="9" name="Slide Number Placeholder 8">
            <a:extLst>
              <a:ext uri="{FF2B5EF4-FFF2-40B4-BE49-F238E27FC236}">
                <a16:creationId xmlns:a16="http://schemas.microsoft.com/office/drawing/2014/main" id="{0BA3BA4F-988F-2CF0-8507-006EF782725D}"/>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3" name="Rectangle 2">
            <a:extLst>
              <a:ext uri="{FF2B5EF4-FFF2-40B4-BE49-F238E27FC236}">
                <a16:creationId xmlns:a16="http://schemas.microsoft.com/office/drawing/2014/main" id="{C3EA7E53-0637-3E43-AE9E-B2575CDF5043}"/>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17630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3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en-US"/>
              <a:t>Click to edit Master title style</a:t>
            </a:r>
            <a:endParaRPr lang="en-GB"/>
          </a:p>
        </p:txBody>
      </p:sp>
      <p:sp>
        <p:nvSpPr>
          <p:cNvPr id="7" name="Diamond 6">
            <a:extLst>
              <a:ext uri="{FF2B5EF4-FFF2-40B4-BE49-F238E27FC236}">
                <a16:creationId xmlns:a16="http://schemas.microsoft.com/office/drawing/2014/main" id="{409703DE-0B40-92D6-7E75-446C4277411D}"/>
              </a:ext>
            </a:extLst>
          </p:cNvPr>
          <p:cNvSpPr>
            <a:spLocks noChangeAspect="1"/>
          </p:cNvSpPr>
          <p:nvPr/>
        </p:nvSpPr>
        <p:spPr>
          <a:xfrm>
            <a:off x="1843838" y="1534917"/>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C97DB4E4-B12A-ABC4-EE77-9A8184A4CF83}"/>
              </a:ext>
            </a:extLst>
          </p:cNvPr>
          <p:cNvSpPr>
            <a:spLocks noChangeAspect="1"/>
          </p:cNvSpPr>
          <p:nvPr/>
        </p:nvSpPr>
        <p:spPr>
          <a:xfrm>
            <a:off x="5435627" y="1526156"/>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F510103-25EF-6882-5EFC-4E60C975058D}"/>
              </a:ext>
            </a:extLst>
          </p:cNvPr>
          <p:cNvSpPr/>
          <p:nvPr/>
        </p:nvSpPr>
        <p:spPr>
          <a:xfrm>
            <a:off x="9030450" y="1527990"/>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22">
            <a:extLst>
              <a:ext uri="{FF2B5EF4-FFF2-40B4-BE49-F238E27FC236}">
                <a16:creationId xmlns:a16="http://schemas.microsoft.com/office/drawing/2014/main" id="{9167CBE1-D4A5-39E5-479C-7EFD23F6DBC4}"/>
              </a:ext>
            </a:extLst>
          </p:cNvPr>
          <p:cNvSpPr>
            <a:spLocks noGrp="1"/>
          </p:cNvSpPr>
          <p:nvPr>
            <p:ph type="body" sz="quarter" idx="13" hasCustomPrompt="1"/>
          </p:nvPr>
        </p:nvSpPr>
        <p:spPr>
          <a:xfrm>
            <a:off x="1252538" y="3202960"/>
            <a:ext cx="2514600" cy="3017563"/>
          </a:xfrm>
        </p:spPr>
        <p:txBody>
          <a:bodyPr>
            <a:normAutofit/>
          </a:bodyPr>
          <a:lstStyle>
            <a:lvl1pPr marL="0" indent="0" algn="ctr">
              <a:buNone/>
              <a:defRPr sz="2000">
                <a:solidFill>
                  <a:schemeClr val="tx1"/>
                </a:solidFill>
              </a:defRPr>
            </a:lvl1pPr>
          </a:lstStyle>
          <a:p>
            <a:pPr lvl="0"/>
            <a:r>
              <a:rPr lang="en-US" dirty="0"/>
              <a:t>Click to add text</a:t>
            </a:r>
          </a:p>
        </p:txBody>
      </p:sp>
      <p:sp>
        <p:nvSpPr>
          <p:cNvPr id="11" name="Text Placeholder 22">
            <a:extLst>
              <a:ext uri="{FF2B5EF4-FFF2-40B4-BE49-F238E27FC236}">
                <a16:creationId xmlns:a16="http://schemas.microsoft.com/office/drawing/2014/main" id="{E1EB0914-1DDA-AE1D-BDA5-402E8A024897}"/>
              </a:ext>
            </a:extLst>
          </p:cNvPr>
          <p:cNvSpPr>
            <a:spLocks noGrp="1"/>
          </p:cNvSpPr>
          <p:nvPr>
            <p:ph type="body" sz="quarter" idx="14" hasCustomPrompt="1"/>
          </p:nvPr>
        </p:nvSpPr>
        <p:spPr>
          <a:xfrm>
            <a:off x="4838700" y="3219725"/>
            <a:ext cx="2514600" cy="3000798"/>
          </a:xfrm>
        </p:spPr>
        <p:txBody>
          <a:bodyPr>
            <a:normAutofit/>
          </a:bodyPr>
          <a:lstStyle>
            <a:lvl1pPr marL="0" indent="0" algn="ctr">
              <a:buNone/>
              <a:defRPr sz="2000">
                <a:solidFill>
                  <a:schemeClr val="tx1"/>
                </a:solidFill>
              </a:defRPr>
            </a:lvl1pPr>
          </a:lstStyle>
          <a:p>
            <a:pPr lvl="0"/>
            <a:r>
              <a:rPr lang="en-US" dirty="0"/>
              <a:t>Click to add text</a:t>
            </a:r>
          </a:p>
        </p:txBody>
      </p:sp>
      <p:sp>
        <p:nvSpPr>
          <p:cNvPr id="12" name="Text Placeholder 22">
            <a:extLst>
              <a:ext uri="{FF2B5EF4-FFF2-40B4-BE49-F238E27FC236}">
                <a16:creationId xmlns:a16="http://schemas.microsoft.com/office/drawing/2014/main" id="{2B851FFB-165C-3B98-2A2D-89EEFC68831E}"/>
              </a:ext>
            </a:extLst>
          </p:cNvPr>
          <p:cNvSpPr>
            <a:spLocks noGrp="1"/>
          </p:cNvSpPr>
          <p:nvPr>
            <p:ph type="body" sz="quarter" idx="15" hasCustomPrompt="1"/>
          </p:nvPr>
        </p:nvSpPr>
        <p:spPr>
          <a:xfrm>
            <a:off x="8439150" y="3219724"/>
            <a:ext cx="2514600" cy="3000799"/>
          </a:xfrm>
        </p:spPr>
        <p:txBody>
          <a:bodyPr>
            <a:normAutofit/>
          </a:bodyPr>
          <a:lstStyle>
            <a:lvl1pPr marL="0" indent="0" algn="ctr">
              <a:buNone/>
              <a:defRPr sz="2000">
                <a:solidFill>
                  <a:schemeClr val="tx1"/>
                </a:solidFill>
              </a:defRPr>
            </a:lvl1pPr>
          </a:lstStyle>
          <a:p>
            <a:pPr lvl="0"/>
            <a:r>
              <a:rPr lang="en-US" dirty="0"/>
              <a:t>Click to add text</a:t>
            </a:r>
          </a:p>
        </p:txBody>
      </p:sp>
      <p:sp>
        <p:nvSpPr>
          <p:cNvPr id="13" name="Text Placeholder 17">
            <a:extLst>
              <a:ext uri="{FF2B5EF4-FFF2-40B4-BE49-F238E27FC236}">
                <a16:creationId xmlns:a16="http://schemas.microsoft.com/office/drawing/2014/main" id="{820B66CE-B3E3-361A-D0D7-46E022FA148D}"/>
              </a:ext>
            </a:extLst>
          </p:cNvPr>
          <p:cNvSpPr>
            <a:spLocks noGrp="1"/>
          </p:cNvSpPr>
          <p:nvPr>
            <p:ph type="body" sz="quarter" idx="17" hasCustomPrompt="1"/>
          </p:nvPr>
        </p:nvSpPr>
        <p:spPr>
          <a:xfrm>
            <a:off x="2187664" y="1849924"/>
            <a:ext cx="717046" cy="700087"/>
          </a:xfrm>
        </p:spPr>
        <p:txBody>
          <a:bodyPr anchor="ctr">
            <a:normAutofit/>
          </a:bodyPr>
          <a:lstStyle>
            <a:lvl1pPr marL="9525" indent="0" algn="ctr">
              <a:buNone/>
              <a:defRPr sz="4000" b="1">
                <a:solidFill>
                  <a:schemeClr val="bg1"/>
                </a:solidFill>
              </a:defRPr>
            </a:lvl1pPr>
          </a:lstStyle>
          <a:p>
            <a:pPr lvl="0"/>
            <a:r>
              <a:rPr lang="en-GB" dirty="0"/>
              <a:t>##</a:t>
            </a:r>
          </a:p>
        </p:txBody>
      </p:sp>
      <p:sp>
        <p:nvSpPr>
          <p:cNvPr id="14" name="Text Placeholder 17">
            <a:extLst>
              <a:ext uri="{FF2B5EF4-FFF2-40B4-BE49-F238E27FC236}">
                <a16:creationId xmlns:a16="http://schemas.microsoft.com/office/drawing/2014/main" id="{064A1FD1-C27F-7258-AB74-C0ABF5487D77}"/>
              </a:ext>
            </a:extLst>
          </p:cNvPr>
          <p:cNvSpPr>
            <a:spLocks noGrp="1"/>
          </p:cNvSpPr>
          <p:nvPr>
            <p:ph type="body" sz="quarter" idx="20" hasCustomPrompt="1"/>
          </p:nvPr>
        </p:nvSpPr>
        <p:spPr>
          <a:xfrm>
            <a:off x="5767199" y="1858306"/>
            <a:ext cx="717046" cy="700087"/>
          </a:xfrm>
        </p:spPr>
        <p:txBody>
          <a:bodyPr anchor="ctr">
            <a:normAutofit/>
          </a:bodyPr>
          <a:lstStyle>
            <a:lvl1pPr marL="9525" indent="0" algn="ctr">
              <a:buNone/>
              <a:defRPr sz="4000" b="1">
                <a:solidFill>
                  <a:schemeClr val="bg1"/>
                </a:solidFill>
              </a:defRPr>
            </a:lvl1pPr>
          </a:lstStyle>
          <a:p>
            <a:pPr lvl="0"/>
            <a:r>
              <a:rPr lang="en-GB" dirty="0"/>
              <a:t>##</a:t>
            </a:r>
          </a:p>
        </p:txBody>
      </p:sp>
      <p:sp>
        <p:nvSpPr>
          <p:cNvPr id="15" name="Text Placeholder 17">
            <a:extLst>
              <a:ext uri="{FF2B5EF4-FFF2-40B4-BE49-F238E27FC236}">
                <a16:creationId xmlns:a16="http://schemas.microsoft.com/office/drawing/2014/main" id="{C7EA22F4-FA2B-9319-674E-3EC84C0E5A03}"/>
              </a:ext>
            </a:extLst>
          </p:cNvPr>
          <p:cNvSpPr>
            <a:spLocks noGrp="1"/>
          </p:cNvSpPr>
          <p:nvPr>
            <p:ph type="body" sz="quarter" idx="21" hasCustomPrompt="1"/>
          </p:nvPr>
        </p:nvSpPr>
        <p:spPr>
          <a:xfrm>
            <a:off x="9360505" y="1842112"/>
            <a:ext cx="717046" cy="700087"/>
          </a:xfrm>
        </p:spPr>
        <p:txBody>
          <a:bodyPr anchor="ctr">
            <a:normAutofit/>
          </a:bodyPr>
          <a:lstStyle>
            <a:lvl1pPr marL="9525" indent="0" algn="ctr">
              <a:buNone/>
              <a:defRPr sz="4000" b="1">
                <a:solidFill>
                  <a:schemeClr val="bg1"/>
                </a:solidFill>
              </a:defRPr>
            </a:lvl1pPr>
          </a:lstStyle>
          <a:p>
            <a:pPr lvl="0"/>
            <a:r>
              <a:rPr lang="en-GB" dirty="0"/>
              <a:t>##</a:t>
            </a:r>
          </a:p>
        </p:txBody>
      </p:sp>
      <p:sp>
        <p:nvSpPr>
          <p:cNvPr id="3" name="Rectangle 2">
            <a:extLst>
              <a:ext uri="{FF2B5EF4-FFF2-40B4-BE49-F238E27FC236}">
                <a16:creationId xmlns:a16="http://schemas.microsoft.com/office/drawing/2014/main" id="{C7E0C9C9-479A-1435-4FE8-E70E6D8D9DE8}"/>
              </a:ext>
            </a:extLst>
          </p:cNvPr>
          <p:cNvSpPr/>
          <p:nvPr userDrawn="1"/>
        </p:nvSpPr>
        <p:spPr>
          <a:xfrm>
            <a:off x="-1792270" y="0"/>
            <a:ext cx="1658228" cy="6858000"/>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This slide can be used to replace bullet points.  </a:t>
            </a:r>
          </a:p>
          <a:p>
            <a:pPr algn="l"/>
            <a:endParaRPr lang="en-GB" sz="1200" dirty="0">
              <a:solidFill>
                <a:srgbClr val="1A1918"/>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1A1918"/>
                </a:solidFill>
              </a:rPr>
              <a:t>You may wish to add numbers or icons to help describe your content. The colour should be white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1A1918"/>
                </a:solidFill>
              </a:rPr>
              <a:t>HEX#FFFFFF</a:t>
            </a:r>
            <a:r>
              <a:rPr lang="en-GB" sz="1200" dirty="0">
                <a:solidFill>
                  <a:srgbClr val="1A1918"/>
                </a:solidFill>
              </a:rPr>
              <a:t>.</a:t>
            </a:r>
          </a:p>
          <a:p>
            <a:pPr algn="l"/>
            <a:endParaRPr lang="en-GB" sz="1200" dirty="0">
              <a:solidFill>
                <a:srgbClr val="1A1918"/>
              </a:solidFill>
            </a:endParaRPr>
          </a:p>
          <a:p>
            <a:pPr algn="l"/>
            <a:r>
              <a:rPr lang="en-GB" sz="1200" dirty="0">
                <a:solidFill>
                  <a:srgbClr val="1A1918"/>
                </a:solidFill>
              </a:rPr>
              <a:t>Simply click on the ## placeholder to add a number. They are already formatted to be 40 point font and bold.</a:t>
            </a:r>
          </a:p>
          <a:p>
            <a:pPr algn="l"/>
            <a:endParaRPr lang="en-GB" sz="1200" dirty="0">
              <a:solidFill>
                <a:srgbClr val="1A1918"/>
              </a:solidFill>
            </a:endParaRPr>
          </a:p>
          <a:p>
            <a:pPr algn="l"/>
            <a:r>
              <a:rPr lang="en-GB" sz="1200" dirty="0">
                <a:solidFill>
                  <a:srgbClr val="1A1918"/>
                </a:solidFill>
              </a:rPr>
              <a:t>To add an icon, delete the ## placeholder and go to </a:t>
            </a:r>
            <a:r>
              <a:rPr lang="en-GB" sz="1200" b="1" dirty="0">
                <a:solidFill>
                  <a:srgbClr val="1A1918"/>
                </a:solidFill>
              </a:rPr>
              <a:t>Insert </a:t>
            </a:r>
            <a:r>
              <a:rPr lang="en-GB" sz="1200" dirty="0">
                <a:solidFill>
                  <a:srgbClr val="1A1918"/>
                </a:solidFill>
              </a:rPr>
              <a:t>&gt; </a:t>
            </a:r>
            <a:r>
              <a:rPr lang="en-GB" sz="1200" b="1" dirty="0">
                <a:solidFill>
                  <a:srgbClr val="1A1918"/>
                </a:solidFill>
              </a:rPr>
              <a:t>Icons</a:t>
            </a:r>
          </a:p>
          <a:p>
            <a:pPr algn="l"/>
            <a:endParaRPr lang="en-GB" sz="1200" dirty="0">
              <a:solidFill>
                <a:srgbClr val="1A1918"/>
              </a:solidFill>
            </a:endParaRPr>
          </a:p>
          <a:p>
            <a:pPr algn="l"/>
            <a:r>
              <a:rPr lang="en-GB" sz="1200" dirty="0">
                <a:solidFill>
                  <a:srgbClr val="1A1918"/>
                </a:solidFill>
              </a:rPr>
              <a:t>The size for icons should be 2x2 cm.</a:t>
            </a:r>
          </a:p>
          <a:p>
            <a:pPr algn="l"/>
            <a:r>
              <a:rPr lang="en-GB" sz="1200" dirty="0">
                <a:solidFill>
                  <a:srgbClr val="1A1918"/>
                </a:solidFill>
              </a:rPr>
              <a:t>Resizing is done in the Graphics Format tab. </a:t>
            </a:r>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p:txBody>
      </p:sp>
      <p:sp>
        <p:nvSpPr>
          <p:cNvPr id="17" name="Date Placeholder 16">
            <a:extLst>
              <a:ext uri="{FF2B5EF4-FFF2-40B4-BE49-F238E27FC236}">
                <a16:creationId xmlns:a16="http://schemas.microsoft.com/office/drawing/2014/main" id="{CFC122BC-A3DA-14DB-8070-BBE2C86324EF}"/>
              </a:ext>
            </a:extLst>
          </p:cNvPr>
          <p:cNvSpPr>
            <a:spLocks noGrp="1"/>
          </p:cNvSpPr>
          <p:nvPr>
            <p:ph type="dt" sz="half" idx="22"/>
          </p:nvPr>
        </p:nvSpPr>
        <p:spPr/>
        <p:txBody>
          <a:bodyPr/>
          <a:lstStyle/>
          <a:p>
            <a:fld id="{323C7BE1-67B9-5941-A9CD-FE6AEB98B9F2}" type="datetime1">
              <a:rPr lang="sv-SE" smtClean="0"/>
              <a:t>2023-08-31</a:t>
            </a:fld>
            <a:endParaRPr lang="en-GB" dirty="0"/>
          </a:p>
        </p:txBody>
      </p:sp>
      <p:sp>
        <p:nvSpPr>
          <p:cNvPr id="18" name="Footer Placeholder 17">
            <a:extLst>
              <a:ext uri="{FF2B5EF4-FFF2-40B4-BE49-F238E27FC236}">
                <a16:creationId xmlns:a16="http://schemas.microsoft.com/office/drawing/2014/main" id="{2C00E756-912D-0A6D-9046-EF8860F275B9}"/>
              </a:ext>
            </a:extLst>
          </p:cNvPr>
          <p:cNvSpPr>
            <a:spLocks noGrp="1"/>
          </p:cNvSpPr>
          <p:nvPr>
            <p:ph type="ftr" sz="quarter" idx="23"/>
          </p:nvPr>
        </p:nvSpPr>
        <p:spPr/>
        <p:txBody>
          <a:bodyPr/>
          <a:lstStyle/>
          <a:p>
            <a:r>
              <a:rPr lang="en-GB"/>
              <a:t>YOUR DEPARTMENT NAME</a:t>
            </a:r>
            <a:endParaRPr lang="en-GB" dirty="0"/>
          </a:p>
        </p:txBody>
      </p:sp>
      <p:sp>
        <p:nvSpPr>
          <p:cNvPr id="19" name="Slide Number Placeholder 18">
            <a:extLst>
              <a:ext uri="{FF2B5EF4-FFF2-40B4-BE49-F238E27FC236}">
                <a16:creationId xmlns:a16="http://schemas.microsoft.com/office/drawing/2014/main" id="{E7E3BBED-5AE6-B28C-4944-EE863FC2CB30}"/>
              </a:ext>
            </a:extLst>
          </p:cNvPr>
          <p:cNvSpPr>
            <a:spLocks noGrp="1"/>
          </p:cNvSpPr>
          <p:nvPr>
            <p:ph type="sldNum" sz="quarter" idx="24"/>
          </p:nvPr>
        </p:nvSpPr>
        <p:spPr/>
        <p:txBody>
          <a:bodyPr/>
          <a:lstStyle/>
          <a:p>
            <a:fld id="{B3284CE9-EFAB-9F4B-868A-1F02DB69B64D}" type="slidenum">
              <a:rPr lang="en-GB" smtClean="0"/>
              <a:pPr/>
              <a:t>‹#›</a:t>
            </a:fld>
            <a:endParaRPr lang="en-GB"/>
          </a:p>
        </p:txBody>
      </p:sp>
      <p:sp>
        <p:nvSpPr>
          <p:cNvPr id="4" name="Rectangle 3">
            <a:extLst>
              <a:ext uri="{FF2B5EF4-FFF2-40B4-BE49-F238E27FC236}">
                <a16:creationId xmlns:a16="http://schemas.microsoft.com/office/drawing/2014/main" id="{B5E75ADD-C399-2542-6372-9962D6E6019A}"/>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76858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4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en-US"/>
              <a:t>Click to edit Master title style</a:t>
            </a:r>
            <a:endParaRPr lang="en-GB"/>
          </a:p>
        </p:txBody>
      </p:sp>
      <p:sp>
        <p:nvSpPr>
          <p:cNvPr id="17" name="Diamond 16">
            <a:extLst>
              <a:ext uri="{FF2B5EF4-FFF2-40B4-BE49-F238E27FC236}">
                <a16:creationId xmlns:a16="http://schemas.microsoft.com/office/drawing/2014/main" id="{A3913290-0FEC-A506-ABBD-90A42D4D55B9}"/>
              </a:ext>
            </a:extLst>
          </p:cNvPr>
          <p:cNvSpPr>
            <a:spLocks noChangeAspect="1"/>
          </p:cNvSpPr>
          <p:nvPr/>
        </p:nvSpPr>
        <p:spPr>
          <a:xfrm>
            <a:off x="998445" y="1534917"/>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Diamond 17">
            <a:extLst>
              <a:ext uri="{FF2B5EF4-FFF2-40B4-BE49-F238E27FC236}">
                <a16:creationId xmlns:a16="http://schemas.microsoft.com/office/drawing/2014/main" id="{51219CFD-2E90-7C0C-A4C0-A31470F7D152}"/>
              </a:ext>
            </a:extLst>
          </p:cNvPr>
          <p:cNvSpPr>
            <a:spLocks noChangeAspect="1"/>
          </p:cNvSpPr>
          <p:nvPr/>
        </p:nvSpPr>
        <p:spPr>
          <a:xfrm>
            <a:off x="3966019" y="1512762"/>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22">
            <a:extLst>
              <a:ext uri="{FF2B5EF4-FFF2-40B4-BE49-F238E27FC236}">
                <a16:creationId xmlns:a16="http://schemas.microsoft.com/office/drawing/2014/main" id="{F3263630-1B00-66C2-DDC1-F500B5BD4C41}"/>
              </a:ext>
            </a:extLst>
          </p:cNvPr>
          <p:cNvSpPr>
            <a:spLocks noGrp="1"/>
          </p:cNvSpPr>
          <p:nvPr>
            <p:ph type="body" sz="quarter" idx="13" hasCustomPrompt="1"/>
          </p:nvPr>
        </p:nvSpPr>
        <p:spPr>
          <a:xfrm>
            <a:off x="407145" y="3202961"/>
            <a:ext cx="2514600" cy="3016960"/>
          </a:xfrm>
        </p:spPr>
        <p:txBody>
          <a:bodyPr>
            <a:normAutofit/>
          </a:bodyPr>
          <a:lstStyle>
            <a:lvl1pPr marL="0" indent="0" algn="ctr">
              <a:buNone/>
              <a:defRPr sz="2000">
                <a:solidFill>
                  <a:schemeClr val="tx1"/>
                </a:solidFill>
              </a:defRPr>
            </a:lvl1pPr>
          </a:lstStyle>
          <a:p>
            <a:pPr lvl="0"/>
            <a:r>
              <a:rPr lang="en-GB" dirty="0"/>
              <a:t>Click to add text</a:t>
            </a:r>
          </a:p>
        </p:txBody>
      </p:sp>
      <p:sp>
        <p:nvSpPr>
          <p:cNvPr id="20" name="Text Placeholder 22">
            <a:extLst>
              <a:ext uri="{FF2B5EF4-FFF2-40B4-BE49-F238E27FC236}">
                <a16:creationId xmlns:a16="http://schemas.microsoft.com/office/drawing/2014/main" id="{B4B50D79-FE46-42BC-A2C7-9DCDF845985D}"/>
              </a:ext>
            </a:extLst>
          </p:cNvPr>
          <p:cNvSpPr>
            <a:spLocks noGrp="1"/>
          </p:cNvSpPr>
          <p:nvPr>
            <p:ph type="body" sz="quarter" idx="14" hasCustomPrompt="1"/>
          </p:nvPr>
        </p:nvSpPr>
        <p:spPr>
          <a:xfrm>
            <a:off x="3362382" y="3220328"/>
            <a:ext cx="2514600" cy="2999594"/>
          </a:xfrm>
        </p:spPr>
        <p:txBody>
          <a:bodyPr>
            <a:normAutofit/>
          </a:bodyPr>
          <a:lstStyle>
            <a:lvl1pPr marL="0" indent="0" algn="ctr">
              <a:buNone/>
              <a:defRPr sz="2000">
                <a:solidFill>
                  <a:schemeClr val="tx1"/>
                </a:solidFill>
              </a:defRPr>
            </a:lvl1pPr>
          </a:lstStyle>
          <a:p>
            <a:pPr lvl="0"/>
            <a:r>
              <a:rPr lang="en-GB" dirty="0"/>
              <a:t>Click to add text</a:t>
            </a:r>
          </a:p>
        </p:txBody>
      </p:sp>
      <p:sp>
        <p:nvSpPr>
          <p:cNvPr id="21" name="Diamond 20">
            <a:extLst>
              <a:ext uri="{FF2B5EF4-FFF2-40B4-BE49-F238E27FC236}">
                <a16:creationId xmlns:a16="http://schemas.microsoft.com/office/drawing/2014/main" id="{04260901-55E9-FCD8-C785-3FBAEAB2BA41}"/>
              </a:ext>
            </a:extLst>
          </p:cNvPr>
          <p:cNvSpPr>
            <a:spLocks noChangeAspect="1"/>
          </p:cNvSpPr>
          <p:nvPr/>
        </p:nvSpPr>
        <p:spPr>
          <a:xfrm>
            <a:off x="6936627" y="1526759"/>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2">
            <a:extLst>
              <a:ext uri="{FF2B5EF4-FFF2-40B4-BE49-F238E27FC236}">
                <a16:creationId xmlns:a16="http://schemas.microsoft.com/office/drawing/2014/main" id="{E92C7542-C073-4601-EB89-4F059667CFFD}"/>
              </a:ext>
            </a:extLst>
          </p:cNvPr>
          <p:cNvSpPr>
            <a:spLocks noGrp="1"/>
          </p:cNvSpPr>
          <p:nvPr>
            <p:ph type="body" sz="quarter" idx="19" hasCustomPrompt="1"/>
          </p:nvPr>
        </p:nvSpPr>
        <p:spPr>
          <a:xfrm>
            <a:off x="6317619" y="3220327"/>
            <a:ext cx="2514600" cy="2999593"/>
          </a:xfrm>
        </p:spPr>
        <p:txBody>
          <a:bodyPr>
            <a:normAutofit/>
          </a:bodyPr>
          <a:lstStyle>
            <a:lvl1pPr marL="0" indent="0" algn="ctr">
              <a:buNone/>
              <a:defRPr sz="2000">
                <a:solidFill>
                  <a:schemeClr val="tx1"/>
                </a:solidFill>
              </a:defRPr>
            </a:lvl1pPr>
          </a:lstStyle>
          <a:p>
            <a:pPr lvl="0"/>
            <a:r>
              <a:rPr lang="en-GB" dirty="0"/>
              <a:t>Click to add text</a:t>
            </a:r>
          </a:p>
        </p:txBody>
      </p:sp>
      <p:sp>
        <p:nvSpPr>
          <p:cNvPr id="23" name="Diamond 22">
            <a:extLst>
              <a:ext uri="{FF2B5EF4-FFF2-40B4-BE49-F238E27FC236}">
                <a16:creationId xmlns:a16="http://schemas.microsoft.com/office/drawing/2014/main" id="{EACFC3AC-4F48-A183-29BC-EC5EE4CC9C0D}"/>
              </a:ext>
            </a:extLst>
          </p:cNvPr>
          <p:cNvSpPr>
            <a:spLocks noChangeAspect="1"/>
          </p:cNvSpPr>
          <p:nvPr/>
        </p:nvSpPr>
        <p:spPr>
          <a:xfrm>
            <a:off x="9869783" y="1524552"/>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2">
            <a:extLst>
              <a:ext uri="{FF2B5EF4-FFF2-40B4-BE49-F238E27FC236}">
                <a16:creationId xmlns:a16="http://schemas.microsoft.com/office/drawing/2014/main" id="{4BF2850D-E099-F2EB-6CB7-0F6EB08862A3}"/>
              </a:ext>
            </a:extLst>
          </p:cNvPr>
          <p:cNvSpPr>
            <a:spLocks noGrp="1"/>
          </p:cNvSpPr>
          <p:nvPr>
            <p:ph type="body" sz="quarter" idx="20" hasCustomPrompt="1"/>
          </p:nvPr>
        </p:nvSpPr>
        <p:spPr>
          <a:xfrm>
            <a:off x="9272856" y="3218120"/>
            <a:ext cx="2514600" cy="3019167"/>
          </a:xfrm>
        </p:spPr>
        <p:txBody>
          <a:bodyPr>
            <a:normAutofit/>
          </a:bodyPr>
          <a:lstStyle>
            <a:lvl1pPr marL="0" indent="0" algn="ctr">
              <a:buNone/>
              <a:defRPr sz="2000">
                <a:solidFill>
                  <a:schemeClr val="tx1"/>
                </a:solidFill>
              </a:defRPr>
            </a:lvl1pPr>
          </a:lstStyle>
          <a:p>
            <a:pPr lvl="0"/>
            <a:r>
              <a:rPr lang="en-GB" dirty="0"/>
              <a:t>Click to add text</a:t>
            </a:r>
          </a:p>
        </p:txBody>
      </p:sp>
      <p:sp>
        <p:nvSpPr>
          <p:cNvPr id="25" name="Text Placeholder 17">
            <a:extLst>
              <a:ext uri="{FF2B5EF4-FFF2-40B4-BE49-F238E27FC236}">
                <a16:creationId xmlns:a16="http://schemas.microsoft.com/office/drawing/2014/main" id="{F7467C20-AC80-8AF4-CFA3-47CFEFF2D954}"/>
              </a:ext>
            </a:extLst>
          </p:cNvPr>
          <p:cNvSpPr>
            <a:spLocks noGrp="1"/>
          </p:cNvSpPr>
          <p:nvPr>
            <p:ph type="body" sz="quarter" idx="17" hasCustomPrompt="1"/>
          </p:nvPr>
        </p:nvSpPr>
        <p:spPr>
          <a:xfrm>
            <a:off x="1323131" y="1843892"/>
            <a:ext cx="717046" cy="700087"/>
          </a:xfrm>
          <a:noFill/>
        </p:spPr>
        <p:txBody>
          <a:bodyPr anchor="ctr">
            <a:normAutofit/>
          </a:bodyPr>
          <a:lstStyle>
            <a:lvl1pPr marL="9525" indent="0" algn="ctr">
              <a:buNone/>
              <a:defRPr sz="4000" b="1">
                <a:solidFill>
                  <a:schemeClr val="bg1"/>
                </a:solidFill>
              </a:defRPr>
            </a:lvl1pPr>
          </a:lstStyle>
          <a:p>
            <a:pPr lvl="0"/>
            <a:r>
              <a:rPr lang="en-GB" dirty="0"/>
              <a:t>##</a:t>
            </a:r>
          </a:p>
        </p:txBody>
      </p:sp>
      <p:sp>
        <p:nvSpPr>
          <p:cNvPr id="26" name="Text Placeholder 17">
            <a:extLst>
              <a:ext uri="{FF2B5EF4-FFF2-40B4-BE49-F238E27FC236}">
                <a16:creationId xmlns:a16="http://schemas.microsoft.com/office/drawing/2014/main" id="{11130BB0-A5C4-39A0-ECF3-B8EC13A54C4F}"/>
              </a:ext>
            </a:extLst>
          </p:cNvPr>
          <p:cNvSpPr>
            <a:spLocks noGrp="1"/>
          </p:cNvSpPr>
          <p:nvPr>
            <p:ph type="body" sz="quarter" idx="22" hasCustomPrompt="1"/>
          </p:nvPr>
        </p:nvSpPr>
        <p:spPr>
          <a:xfrm>
            <a:off x="4293739" y="1828718"/>
            <a:ext cx="717046" cy="700087"/>
          </a:xfrm>
          <a:noFill/>
        </p:spPr>
        <p:txBody>
          <a:bodyPr anchor="ctr">
            <a:normAutofit/>
          </a:bodyPr>
          <a:lstStyle>
            <a:lvl1pPr marL="9525" indent="0" algn="ctr">
              <a:buNone/>
              <a:defRPr sz="4000" b="1">
                <a:solidFill>
                  <a:schemeClr val="bg1"/>
                </a:solidFill>
              </a:defRPr>
            </a:lvl1pPr>
          </a:lstStyle>
          <a:p>
            <a:pPr lvl="0"/>
            <a:r>
              <a:rPr lang="en-GB" dirty="0"/>
              <a:t>##</a:t>
            </a:r>
          </a:p>
        </p:txBody>
      </p:sp>
      <p:sp>
        <p:nvSpPr>
          <p:cNvPr id="27" name="Text Placeholder 17">
            <a:extLst>
              <a:ext uri="{FF2B5EF4-FFF2-40B4-BE49-F238E27FC236}">
                <a16:creationId xmlns:a16="http://schemas.microsoft.com/office/drawing/2014/main" id="{CD3294F7-D1DB-678C-B87E-073539489DE4}"/>
              </a:ext>
            </a:extLst>
          </p:cNvPr>
          <p:cNvSpPr>
            <a:spLocks noGrp="1"/>
          </p:cNvSpPr>
          <p:nvPr>
            <p:ph type="body" sz="quarter" idx="23" hasCustomPrompt="1"/>
          </p:nvPr>
        </p:nvSpPr>
        <p:spPr>
          <a:xfrm>
            <a:off x="7279191" y="1849141"/>
            <a:ext cx="717046" cy="700087"/>
          </a:xfrm>
          <a:noFill/>
        </p:spPr>
        <p:txBody>
          <a:bodyPr anchor="ctr">
            <a:normAutofit/>
          </a:bodyPr>
          <a:lstStyle>
            <a:lvl1pPr marL="9525" indent="0" algn="ctr">
              <a:buNone/>
              <a:defRPr sz="4000" b="1">
                <a:solidFill>
                  <a:schemeClr val="bg1"/>
                </a:solidFill>
              </a:defRPr>
            </a:lvl1pPr>
          </a:lstStyle>
          <a:p>
            <a:pPr lvl="0"/>
            <a:r>
              <a:rPr lang="en-GB" dirty="0"/>
              <a:t>##</a:t>
            </a:r>
          </a:p>
        </p:txBody>
      </p:sp>
      <p:sp>
        <p:nvSpPr>
          <p:cNvPr id="28" name="Text Placeholder 17">
            <a:extLst>
              <a:ext uri="{FF2B5EF4-FFF2-40B4-BE49-F238E27FC236}">
                <a16:creationId xmlns:a16="http://schemas.microsoft.com/office/drawing/2014/main" id="{DB361A1D-F7CA-7E48-0E46-9CC3972CBD78}"/>
              </a:ext>
            </a:extLst>
          </p:cNvPr>
          <p:cNvSpPr>
            <a:spLocks noGrp="1"/>
          </p:cNvSpPr>
          <p:nvPr>
            <p:ph type="body" sz="quarter" idx="24" hasCustomPrompt="1"/>
          </p:nvPr>
        </p:nvSpPr>
        <p:spPr>
          <a:xfrm>
            <a:off x="10207591" y="1840508"/>
            <a:ext cx="717046" cy="700087"/>
          </a:xfrm>
          <a:noFill/>
        </p:spPr>
        <p:txBody>
          <a:bodyPr anchor="ctr">
            <a:normAutofit/>
          </a:bodyPr>
          <a:lstStyle>
            <a:lvl1pPr marL="9525" indent="0" algn="ctr">
              <a:buNone/>
              <a:defRPr sz="4000" b="1">
                <a:solidFill>
                  <a:schemeClr val="bg1"/>
                </a:solidFill>
              </a:defRPr>
            </a:lvl1pPr>
          </a:lstStyle>
          <a:p>
            <a:pPr lvl="0"/>
            <a:r>
              <a:rPr lang="en-GB" dirty="0"/>
              <a:t>##</a:t>
            </a:r>
          </a:p>
        </p:txBody>
      </p:sp>
      <p:sp>
        <p:nvSpPr>
          <p:cNvPr id="8" name="Rectangle 7">
            <a:extLst>
              <a:ext uri="{FF2B5EF4-FFF2-40B4-BE49-F238E27FC236}">
                <a16:creationId xmlns:a16="http://schemas.microsoft.com/office/drawing/2014/main" id="{B52AE618-B0A9-8915-19D8-7D913305B032}"/>
              </a:ext>
            </a:extLst>
          </p:cNvPr>
          <p:cNvSpPr/>
          <p:nvPr userDrawn="1"/>
        </p:nvSpPr>
        <p:spPr>
          <a:xfrm>
            <a:off x="-2140815" y="1"/>
            <a:ext cx="2006773" cy="6508748"/>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This slide can be used to replace bullet points.  </a:t>
            </a:r>
          </a:p>
          <a:p>
            <a:pPr algn="l"/>
            <a:endParaRPr lang="en-GB" sz="1200" dirty="0">
              <a:solidFill>
                <a:srgbClr val="1A1918"/>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1A1918"/>
                </a:solidFill>
              </a:rPr>
              <a:t>You may wish to add numbers or icons to help describe your content. The colour should be </a:t>
            </a:r>
            <a:r>
              <a:rPr lang="en-GB" sz="1200" b="1" dirty="0">
                <a:solidFill>
                  <a:srgbClr val="1A1918"/>
                </a:solidFill>
              </a:rPr>
              <a:t>HEX#032040 </a:t>
            </a:r>
            <a:br>
              <a:rPr lang="en-GB" sz="1200" b="1" dirty="0">
                <a:solidFill>
                  <a:srgbClr val="1A1918"/>
                </a:solidFill>
              </a:rPr>
            </a:br>
            <a:r>
              <a:rPr lang="en-GB" sz="1200" b="0" dirty="0">
                <a:solidFill>
                  <a:srgbClr val="1A1918"/>
                </a:solidFill>
              </a:rPr>
              <a:t>(in the blue background or white HEX#FFFFFF in the white background).</a:t>
            </a:r>
            <a:endParaRPr lang="en-GB" sz="1200" dirty="0">
              <a:solidFill>
                <a:srgbClr val="1A1918"/>
              </a:solidFill>
            </a:endParaRPr>
          </a:p>
          <a:p>
            <a:pPr algn="l"/>
            <a:endParaRPr lang="en-GB" sz="1200" dirty="0">
              <a:solidFill>
                <a:srgbClr val="1A1918"/>
              </a:solidFill>
            </a:endParaRPr>
          </a:p>
          <a:p>
            <a:pPr algn="l"/>
            <a:r>
              <a:rPr lang="en-GB" sz="1200" dirty="0">
                <a:solidFill>
                  <a:srgbClr val="1A1918"/>
                </a:solidFill>
              </a:rPr>
              <a:t>Simply click on the ## placeholder to add a number. They are already formatted to be 40 point font and bold.</a:t>
            </a:r>
          </a:p>
          <a:p>
            <a:pPr algn="l"/>
            <a:endParaRPr lang="en-GB" sz="1200" dirty="0">
              <a:solidFill>
                <a:srgbClr val="1A1918"/>
              </a:solidFill>
            </a:endParaRPr>
          </a:p>
          <a:p>
            <a:pPr algn="l"/>
            <a:r>
              <a:rPr lang="en-GB" sz="1200" dirty="0">
                <a:solidFill>
                  <a:srgbClr val="1A1918"/>
                </a:solidFill>
              </a:rPr>
              <a:t>To add an icon, delete the ## placeholder and go to </a:t>
            </a:r>
            <a:r>
              <a:rPr lang="en-GB" sz="1200" b="1" dirty="0">
                <a:solidFill>
                  <a:srgbClr val="1A1918"/>
                </a:solidFill>
              </a:rPr>
              <a:t>Insert </a:t>
            </a:r>
            <a:r>
              <a:rPr lang="en-GB" sz="1200" dirty="0">
                <a:solidFill>
                  <a:srgbClr val="1A1918"/>
                </a:solidFill>
              </a:rPr>
              <a:t>&gt; </a:t>
            </a:r>
            <a:r>
              <a:rPr lang="en-GB" sz="1200" b="1" dirty="0">
                <a:solidFill>
                  <a:srgbClr val="1A1918"/>
                </a:solidFill>
              </a:rPr>
              <a:t>Icons</a:t>
            </a:r>
          </a:p>
          <a:p>
            <a:pPr algn="l"/>
            <a:endParaRPr lang="en-GB" sz="1200" dirty="0">
              <a:solidFill>
                <a:srgbClr val="1A1918"/>
              </a:solidFill>
            </a:endParaRPr>
          </a:p>
          <a:p>
            <a:pPr algn="l"/>
            <a:r>
              <a:rPr lang="en-GB" sz="1200" dirty="0">
                <a:solidFill>
                  <a:srgbClr val="1A1918"/>
                </a:solidFill>
              </a:rPr>
              <a:t>The size for icons should be 2x2 cm.</a:t>
            </a:r>
          </a:p>
          <a:p>
            <a:pPr algn="l"/>
            <a:r>
              <a:rPr lang="en-GB" sz="1200" dirty="0">
                <a:solidFill>
                  <a:srgbClr val="1A1918"/>
                </a:solidFill>
              </a:rPr>
              <a:t>Resizing is done in the Graphics Format tab. </a:t>
            </a:r>
          </a:p>
          <a:p>
            <a:pPr algn="l"/>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p:txBody>
      </p:sp>
      <p:sp>
        <p:nvSpPr>
          <p:cNvPr id="5" name="Date Placeholder 4">
            <a:extLst>
              <a:ext uri="{FF2B5EF4-FFF2-40B4-BE49-F238E27FC236}">
                <a16:creationId xmlns:a16="http://schemas.microsoft.com/office/drawing/2014/main" id="{1AD34322-F694-8930-5A39-AF213B2FAC7C}"/>
              </a:ext>
            </a:extLst>
          </p:cNvPr>
          <p:cNvSpPr>
            <a:spLocks noGrp="1"/>
          </p:cNvSpPr>
          <p:nvPr>
            <p:ph type="dt" sz="half" idx="25"/>
          </p:nvPr>
        </p:nvSpPr>
        <p:spPr/>
        <p:txBody>
          <a:bodyPr/>
          <a:lstStyle/>
          <a:p>
            <a:fld id="{323C7BE1-67B9-5941-A9CD-FE6AEB98B9F2}" type="datetime1">
              <a:rPr lang="sv-SE" smtClean="0"/>
              <a:t>2023-08-31</a:t>
            </a:fld>
            <a:endParaRPr lang="en-GB" dirty="0"/>
          </a:p>
        </p:txBody>
      </p:sp>
      <p:sp>
        <p:nvSpPr>
          <p:cNvPr id="9" name="Footer Placeholder 8">
            <a:extLst>
              <a:ext uri="{FF2B5EF4-FFF2-40B4-BE49-F238E27FC236}">
                <a16:creationId xmlns:a16="http://schemas.microsoft.com/office/drawing/2014/main" id="{FAF4FB9C-E9DE-ECED-F92A-26D3562867C8}"/>
              </a:ext>
            </a:extLst>
          </p:cNvPr>
          <p:cNvSpPr>
            <a:spLocks noGrp="1"/>
          </p:cNvSpPr>
          <p:nvPr>
            <p:ph type="ftr" sz="quarter" idx="26"/>
          </p:nvPr>
        </p:nvSpPr>
        <p:spPr/>
        <p:txBody>
          <a:bodyPr/>
          <a:lstStyle/>
          <a:p>
            <a:r>
              <a:rPr lang="en-GB"/>
              <a:t>YOUR DEPARTMENT NAME</a:t>
            </a:r>
            <a:endParaRPr lang="en-GB" dirty="0"/>
          </a:p>
        </p:txBody>
      </p:sp>
      <p:sp>
        <p:nvSpPr>
          <p:cNvPr id="10" name="Slide Number Placeholder 9">
            <a:extLst>
              <a:ext uri="{FF2B5EF4-FFF2-40B4-BE49-F238E27FC236}">
                <a16:creationId xmlns:a16="http://schemas.microsoft.com/office/drawing/2014/main" id="{C11BAF91-8631-993A-1B2E-E98438CA89E0}"/>
              </a:ext>
            </a:extLst>
          </p:cNvPr>
          <p:cNvSpPr>
            <a:spLocks noGrp="1"/>
          </p:cNvSpPr>
          <p:nvPr>
            <p:ph type="sldNum" sz="quarter" idx="27"/>
          </p:nvPr>
        </p:nvSpPr>
        <p:spPr/>
        <p:txBody>
          <a:bodyPr/>
          <a:lstStyle/>
          <a:p>
            <a:fld id="{B3284CE9-EFAB-9F4B-868A-1F02DB69B64D}" type="slidenum">
              <a:rPr lang="en-GB" smtClean="0"/>
              <a:pPr/>
              <a:t>‹#›</a:t>
            </a:fld>
            <a:endParaRPr lang="en-GB"/>
          </a:p>
        </p:txBody>
      </p:sp>
      <p:sp>
        <p:nvSpPr>
          <p:cNvPr id="3" name="Rectangle 2">
            <a:extLst>
              <a:ext uri="{FF2B5EF4-FFF2-40B4-BE49-F238E27FC236}">
                <a16:creationId xmlns:a16="http://schemas.microsoft.com/office/drawing/2014/main" id="{E4AEF616-2F1D-9E6E-5B86-F1B90587EFD2}"/>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219743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36B4656-46C1-C721-3A59-D9D22D4625BC}"/>
              </a:ext>
            </a:extLst>
          </p:cNvPr>
          <p:cNvSpPr>
            <a:spLocks noGrp="1"/>
          </p:cNvSpPr>
          <p:nvPr>
            <p:ph type="dt" sz="half" idx="10"/>
          </p:nvPr>
        </p:nvSpPr>
        <p:spPr/>
        <p:txBody>
          <a:bodyPr/>
          <a:lstStyle/>
          <a:p>
            <a:fld id="{323C7BE1-67B9-5941-A9CD-FE6AEB98B9F2}" type="datetime1">
              <a:rPr lang="sv-SE" smtClean="0"/>
              <a:t>2023-08-31</a:t>
            </a:fld>
            <a:endParaRPr lang="en-GB" dirty="0"/>
          </a:p>
        </p:txBody>
      </p:sp>
      <p:sp>
        <p:nvSpPr>
          <p:cNvPr id="6" name="Footer Placeholder 5">
            <a:extLst>
              <a:ext uri="{FF2B5EF4-FFF2-40B4-BE49-F238E27FC236}">
                <a16:creationId xmlns:a16="http://schemas.microsoft.com/office/drawing/2014/main" id="{E853BDFD-A743-057D-2463-BAB2F5CE9371}"/>
              </a:ext>
            </a:extLst>
          </p:cNvPr>
          <p:cNvSpPr>
            <a:spLocks noGrp="1"/>
          </p:cNvSpPr>
          <p:nvPr>
            <p:ph type="ftr" sz="quarter" idx="11"/>
          </p:nvPr>
        </p:nvSpPr>
        <p:spPr/>
        <p:txBody>
          <a:bodyPr/>
          <a:lstStyle/>
          <a:p>
            <a:r>
              <a:rPr lang="en-GB"/>
              <a:t>YOUR DEPARTMENT NAME</a:t>
            </a:r>
            <a:endParaRPr lang="en-GB" dirty="0"/>
          </a:p>
        </p:txBody>
      </p:sp>
      <p:sp>
        <p:nvSpPr>
          <p:cNvPr id="7" name="Slide Number Placeholder 6">
            <a:extLst>
              <a:ext uri="{FF2B5EF4-FFF2-40B4-BE49-F238E27FC236}">
                <a16:creationId xmlns:a16="http://schemas.microsoft.com/office/drawing/2014/main" id="{B0EB883C-705F-592B-3AD4-C11BB3091CBE}"/>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413659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A5020B-988D-B10A-7338-7B28C7F28A12}"/>
              </a:ext>
            </a:extLst>
          </p:cNvPr>
          <p:cNvSpPr/>
          <p:nvPr/>
        </p:nvSpPr>
        <p:spPr>
          <a:xfrm>
            <a:off x="-2168" y="6522640"/>
            <a:ext cx="12204000" cy="351402"/>
          </a:xfrm>
          <a:prstGeom prst="rect">
            <a:avLst/>
          </a:prstGeom>
          <a:solidFill>
            <a:schemeClr val="tx1"/>
          </a:solidFill>
          <a:ln w="19050" cap="flat" cmpd="sng" algn="ctr">
            <a:noFill/>
            <a:prstDash val="solid"/>
          </a:ln>
          <a:effectLst/>
        </p:spPr>
        <p:txBody>
          <a:bodyPr rtlCol="0" anchor="ctr"/>
          <a:lstStyle/>
          <a:p>
            <a:pPr marL="0" marR="0" lvl="0" indent="0" algn="l" defTabSz="457200" eaLnBrk="1" fontAlgn="base" latinLnBrk="0" hangingPunct="1">
              <a:lnSpc>
                <a:spcPct val="100000"/>
              </a:lnSpc>
              <a:spcBef>
                <a:spcPct val="0"/>
              </a:spcBef>
              <a:spcAft>
                <a:spcPct val="0"/>
              </a:spcAft>
              <a:buClrTx/>
              <a:buSzTx/>
              <a:buFontTx/>
              <a:buNone/>
              <a:tabLst/>
              <a:defRPr/>
            </a:pPr>
            <a:r>
              <a:rPr kumimoji="0" lang="en-GB" sz="900" b="1" i="0" u="none" strike="noStrike" kern="0" cap="none" spc="300" normalizeH="0" baseline="0" noProof="0" dirty="0">
                <a:ln>
                  <a:noFill/>
                </a:ln>
                <a:solidFill>
                  <a:schemeClr val="bg2"/>
                </a:solidFill>
                <a:effectLst/>
                <a:uLnTx/>
                <a:uFillTx/>
                <a:latin typeface="Arial" panose="020B0604020202020204" pitchFamily="34" charset="0"/>
                <a:ea typeface="+mn-ea"/>
                <a:cs typeface="Arial" panose="020B0604020202020204" pitchFamily="34" charset="0"/>
              </a:rPr>
              <a:t>   </a:t>
            </a:r>
            <a:r>
              <a:rPr kumimoji="0" lang="en-GB" sz="900" b="1" i="0" u="none" strike="noStrike" kern="0" cap="none" spc="30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LULEÅ UNIVERSITY OF TECHNOLOGY</a:t>
            </a:r>
          </a:p>
        </p:txBody>
      </p:sp>
      <p:sp>
        <p:nvSpPr>
          <p:cNvPr id="2" name="Title Placeholder 1">
            <a:extLst>
              <a:ext uri="{FF2B5EF4-FFF2-40B4-BE49-F238E27FC236}">
                <a16:creationId xmlns:a16="http://schemas.microsoft.com/office/drawing/2014/main" id="{C0B63CBA-E7D3-DEEC-77A3-9B5272945B43}"/>
              </a:ext>
            </a:extLst>
          </p:cNvPr>
          <p:cNvSpPr>
            <a:spLocks noGrp="1"/>
          </p:cNvSpPr>
          <p:nvPr>
            <p:ph type="title"/>
          </p:nvPr>
        </p:nvSpPr>
        <p:spPr>
          <a:xfrm>
            <a:off x="557963" y="260350"/>
            <a:ext cx="9138488" cy="936625"/>
          </a:xfrm>
          <a:prstGeom prst="rect">
            <a:avLst/>
          </a:prstGeom>
        </p:spPr>
        <p:txBody>
          <a:bodyPr vert="horz" lIns="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DC932D79-78EE-7521-33FF-315E01EA7FBB}"/>
              </a:ext>
            </a:extLst>
          </p:cNvPr>
          <p:cNvSpPr>
            <a:spLocks noGrp="1"/>
          </p:cNvSpPr>
          <p:nvPr>
            <p:ph type="body" idx="1"/>
          </p:nvPr>
        </p:nvSpPr>
        <p:spPr>
          <a:xfrm>
            <a:off x="557962" y="1275711"/>
            <a:ext cx="11080002" cy="4958402"/>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Footer Placeholder 4">
            <a:extLst>
              <a:ext uri="{FF2B5EF4-FFF2-40B4-BE49-F238E27FC236}">
                <a16:creationId xmlns:a16="http://schemas.microsoft.com/office/drawing/2014/main" id="{43A25039-55C8-CA28-2435-D5FD1CF1DDD0}"/>
              </a:ext>
            </a:extLst>
          </p:cNvPr>
          <p:cNvSpPr>
            <a:spLocks noGrp="1"/>
          </p:cNvSpPr>
          <p:nvPr>
            <p:ph type="ftr" sz="quarter" idx="3"/>
          </p:nvPr>
        </p:nvSpPr>
        <p:spPr>
          <a:xfrm>
            <a:off x="3701328" y="6512331"/>
            <a:ext cx="7600085" cy="365125"/>
          </a:xfrm>
          <a:prstGeom prst="rect">
            <a:avLst/>
          </a:prstGeom>
        </p:spPr>
        <p:txBody>
          <a:bodyPr vert="horz" lIns="91440" tIns="45720" rIns="91440" bIns="45720" rtlCol="0" anchor="ctr"/>
          <a:lstStyle>
            <a:lvl1pPr algn="l">
              <a:defRPr sz="900" spc="300">
                <a:solidFill>
                  <a:srgbClr val="88A5BD"/>
                </a:solidFill>
              </a:defRPr>
            </a:lvl1pPr>
          </a:lstStyle>
          <a:p>
            <a:r>
              <a:rPr lang="en-GB"/>
              <a:t>YOUR DEPARTMENT NAME</a:t>
            </a:r>
            <a:endParaRPr lang="en-GB" dirty="0"/>
          </a:p>
        </p:txBody>
      </p:sp>
      <p:sp>
        <p:nvSpPr>
          <p:cNvPr id="10" name="Slide Number Placeholder 5">
            <a:extLst>
              <a:ext uri="{FF2B5EF4-FFF2-40B4-BE49-F238E27FC236}">
                <a16:creationId xmlns:a16="http://schemas.microsoft.com/office/drawing/2014/main" id="{39A5DECB-4B3B-362A-EDB1-3F4BD2A3542E}"/>
              </a:ext>
            </a:extLst>
          </p:cNvPr>
          <p:cNvSpPr>
            <a:spLocks noGrp="1"/>
          </p:cNvSpPr>
          <p:nvPr>
            <p:ph type="sldNum" sz="quarter" idx="4"/>
          </p:nvPr>
        </p:nvSpPr>
        <p:spPr>
          <a:xfrm>
            <a:off x="11641138" y="6508749"/>
            <a:ext cx="550862" cy="365125"/>
          </a:xfrm>
          <a:prstGeom prst="rect">
            <a:avLst/>
          </a:prstGeom>
        </p:spPr>
        <p:txBody>
          <a:bodyPr vert="horz" lIns="91440" tIns="45720" rIns="91440" bIns="45720" rtlCol="0" anchor="ctr"/>
          <a:lstStyle>
            <a:lvl1pPr algn="ctr">
              <a:defRPr sz="900">
                <a:solidFill>
                  <a:srgbClr val="88A5BD"/>
                </a:solidFill>
              </a:defRPr>
            </a:lvl1pPr>
          </a:lstStyle>
          <a:p>
            <a:fld id="{B3284CE9-EFAB-9F4B-868A-1F02DB69B64D}" type="slidenum">
              <a:rPr lang="en-GB" smtClean="0"/>
              <a:pPr/>
              <a:t>‹#›</a:t>
            </a:fld>
            <a:endParaRPr lang="en-GB"/>
          </a:p>
        </p:txBody>
      </p:sp>
      <p:sp>
        <p:nvSpPr>
          <p:cNvPr id="11" name="Date Placeholder 8">
            <a:extLst>
              <a:ext uri="{FF2B5EF4-FFF2-40B4-BE49-F238E27FC236}">
                <a16:creationId xmlns:a16="http://schemas.microsoft.com/office/drawing/2014/main" id="{ADAFCC16-DC0F-6B28-C0B1-2D9CA92B250A}"/>
              </a:ext>
            </a:extLst>
          </p:cNvPr>
          <p:cNvSpPr>
            <a:spLocks noGrp="1"/>
          </p:cNvSpPr>
          <p:nvPr>
            <p:ph type="dt" sz="half" idx="2"/>
          </p:nvPr>
        </p:nvSpPr>
        <p:spPr>
          <a:xfrm>
            <a:off x="10502473" y="6886131"/>
            <a:ext cx="1138665" cy="365125"/>
          </a:xfrm>
          <a:prstGeom prst="rect">
            <a:avLst/>
          </a:prstGeom>
        </p:spPr>
        <p:txBody>
          <a:bodyPr vert="horz" lIns="91440" tIns="45720" rIns="91440" bIns="45720" rtlCol="0" anchor="ctr"/>
          <a:lstStyle>
            <a:lvl1pPr algn="r">
              <a:defRPr sz="900">
                <a:solidFill>
                  <a:srgbClr val="88A5BD"/>
                </a:solidFill>
              </a:defRPr>
            </a:lvl1pPr>
          </a:lstStyle>
          <a:p>
            <a:fld id="{323C7BE1-67B9-5941-A9CD-FE6AEB98B9F2}" type="datetime1">
              <a:rPr lang="sv-SE" smtClean="0"/>
              <a:t>2023-08-31</a:t>
            </a:fld>
            <a:endParaRPr lang="en-GB" dirty="0"/>
          </a:p>
        </p:txBody>
      </p:sp>
    </p:spTree>
    <p:extLst>
      <p:ext uri="{BB962C8B-B14F-4D97-AF65-F5344CB8AC3E}">
        <p14:creationId xmlns:p14="http://schemas.microsoft.com/office/powerpoint/2010/main" val="1487030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6" r:id="rId18"/>
    <p:sldLayoutId id="2147483690" r:id="rId19"/>
    <p:sldLayoutId id="2147483691" r:id="rId20"/>
    <p:sldLayoutId id="2147483697" r:id="rId21"/>
    <p:sldLayoutId id="2147483692" r:id="rId22"/>
    <p:sldLayoutId id="2147483693" r:id="rId23"/>
    <p:sldLayoutId id="2147483694" r:id="rId24"/>
    <p:sldLayoutId id="214748369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8913" indent="-176213" algn="l" defTabSz="914400" rtl="0" eaLnBrk="1" latinLnBrk="0" hangingPunct="1">
        <a:lnSpc>
          <a:spcPct val="90000"/>
        </a:lnSpc>
        <a:spcBef>
          <a:spcPts val="1800"/>
        </a:spcBef>
        <a:spcAft>
          <a:spcPts val="500"/>
        </a:spcAft>
        <a:buFont typeface="Wingdings" pitchFamily="2" charset="2"/>
        <a:buChar char="§"/>
        <a:tabLst/>
        <a:defRPr sz="2400" kern="1200">
          <a:solidFill>
            <a:schemeClr val="tx1"/>
          </a:solidFill>
          <a:latin typeface="+mn-lt"/>
          <a:ea typeface="+mn-ea"/>
          <a:cs typeface="+mn-cs"/>
        </a:defRPr>
      </a:lvl1pPr>
      <a:lvl2pPr marL="444500" indent="-174625" algn="l" defTabSz="914400" rtl="0" eaLnBrk="1" latinLnBrk="0" hangingPunct="1">
        <a:lnSpc>
          <a:spcPct val="90000"/>
        </a:lnSpc>
        <a:spcBef>
          <a:spcPts val="500"/>
        </a:spcBef>
        <a:buFont typeface="Wingdings" pitchFamily="2" charset="2"/>
        <a:buChar char="§"/>
        <a:tabLst/>
        <a:defRPr sz="2000" kern="1200">
          <a:solidFill>
            <a:schemeClr val="tx1"/>
          </a:solidFill>
          <a:latin typeface="+mn-lt"/>
          <a:ea typeface="+mn-ea"/>
          <a:cs typeface="+mn-cs"/>
        </a:defRPr>
      </a:lvl2pPr>
      <a:lvl3pPr marL="674688" indent="-176213" algn="l" defTabSz="914400" rtl="0" eaLnBrk="1" latinLnBrk="0" hangingPunct="1">
        <a:lnSpc>
          <a:spcPct val="90000"/>
        </a:lnSpc>
        <a:spcBef>
          <a:spcPts val="500"/>
        </a:spcBef>
        <a:buFont typeface="Wingdings" pitchFamily="2" charset="2"/>
        <a:buChar char="§"/>
        <a:tabLst/>
        <a:defRPr sz="1800" kern="1200">
          <a:solidFill>
            <a:schemeClr val="tx1"/>
          </a:solidFill>
          <a:latin typeface="+mn-lt"/>
          <a:ea typeface="+mn-ea"/>
          <a:cs typeface="+mn-cs"/>
        </a:defRPr>
      </a:lvl3pPr>
      <a:lvl4pPr marL="890588" indent="-174625" algn="l" defTabSz="914400" rtl="0" eaLnBrk="1" latinLnBrk="0" hangingPunct="1">
        <a:lnSpc>
          <a:spcPct val="90000"/>
        </a:lnSpc>
        <a:spcBef>
          <a:spcPts val="500"/>
        </a:spcBef>
        <a:buFont typeface="Wingdings" pitchFamily="2" charset="2"/>
        <a:buChar char="§"/>
        <a:tabLst/>
        <a:defRPr sz="1600" kern="1200">
          <a:solidFill>
            <a:schemeClr val="tx1"/>
          </a:solidFill>
          <a:latin typeface="+mn-lt"/>
          <a:ea typeface="+mn-ea"/>
          <a:cs typeface="+mn-cs"/>
        </a:defRPr>
      </a:lvl4pPr>
      <a:lvl5pPr marL="1120775" indent="-176213" algn="l" defTabSz="914400" rtl="0" eaLnBrk="1" latinLnBrk="0" hangingPunct="1">
        <a:lnSpc>
          <a:spcPct val="90000"/>
        </a:lnSpc>
        <a:spcBef>
          <a:spcPts val="500"/>
        </a:spcBef>
        <a:buFont typeface="Wingdings" pitchFamily="2" charset="2"/>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2160" userDrawn="1">
          <p15:clr>
            <a:srgbClr val="F26B43"/>
          </p15:clr>
        </p15:guide>
        <p15:guide id="11" pos="3840" userDrawn="1">
          <p15:clr>
            <a:srgbClr val="F26B43"/>
          </p15:clr>
        </p15:guide>
        <p15:guide id="12" pos="347" userDrawn="1">
          <p15:clr>
            <a:srgbClr val="A4A3A4"/>
          </p15:clr>
        </p15:guide>
        <p15:guide id="13" pos="7333" userDrawn="1">
          <p15:clr>
            <a:srgbClr val="A4A3A4"/>
          </p15:clr>
        </p15:guide>
        <p15:guide id="14" orient="horz" pos="754" userDrawn="1">
          <p15:clr>
            <a:srgbClr val="A4A3A4"/>
          </p15:clr>
        </p15:guide>
        <p15:guide id="15" orient="horz" pos="164" userDrawn="1">
          <p15:clr>
            <a:srgbClr val="A4A3A4"/>
          </p15:clr>
        </p15:guide>
        <p15:guide id="16" orient="horz" pos="799" userDrawn="1">
          <p15:clr>
            <a:srgbClr val="A4A3A4"/>
          </p15:clr>
        </p15:guide>
        <p15:guide id="17" orient="horz" pos="3929" userDrawn="1">
          <p15:clr>
            <a:srgbClr val="A4A3A4"/>
          </p15:clr>
        </p15:guide>
        <p15:guide id="18"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28BD-72A0-6990-DBE1-6A3F41443BFC}"/>
              </a:ext>
            </a:extLst>
          </p:cNvPr>
          <p:cNvSpPr>
            <a:spLocks noGrp="1"/>
          </p:cNvSpPr>
          <p:nvPr>
            <p:ph type="ctrTitle"/>
          </p:nvPr>
        </p:nvSpPr>
        <p:spPr/>
        <p:txBody>
          <a:bodyPr/>
          <a:lstStyle/>
          <a:p>
            <a:r>
              <a:rPr lang="en-SE" dirty="0"/>
              <a:t>Discussion 1</a:t>
            </a:r>
          </a:p>
        </p:txBody>
      </p:sp>
      <p:sp>
        <p:nvSpPr>
          <p:cNvPr id="3" name="Subtitle 2">
            <a:extLst>
              <a:ext uri="{FF2B5EF4-FFF2-40B4-BE49-F238E27FC236}">
                <a16:creationId xmlns:a16="http://schemas.microsoft.com/office/drawing/2014/main" id="{6F88A9F3-3D3D-8E63-3A0F-C91F404AD995}"/>
              </a:ext>
            </a:extLst>
          </p:cNvPr>
          <p:cNvSpPr>
            <a:spLocks noGrp="1"/>
          </p:cNvSpPr>
          <p:nvPr>
            <p:ph type="subTitle" idx="1"/>
          </p:nvPr>
        </p:nvSpPr>
        <p:spPr/>
        <p:txBody>
          <a:bodyPr/>
          <a:lstStyle/>
          <a:p>
            <a:r>
              <a:rPr lang="en-SE" dirty="0"/>
              <a:t>SOLID Principles and Booch’s metrics</a:t>
            </a:r>
          </a:p>
        </p:txBody>
      </p:sp>
    </p:spTree>
    <p:extLst>
      <p:ext uri="{BB962C8B-B14F-4D97-AF65-F5344CB8AC3E}">
        <p14:creationId xmlns:p14="http://schemas.microsoft.com/office/powerpoint/2010/main" val="319606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E394-9126-3C88-F4FC-F8D3F7A953A5}"/>
              </a:ext>
            </a:extLst>
          </p:cNvPr>
          <p:cNvSpPr>
            <a:spLocks noGrp="1"/>
          </p:cNvSpPr>
          <p:nvPr>
            <p:ph type="title"/>
          </p:nvPr>
        </p:nvSpPr>
        <p:spPr/>
        <p:txBody>
          <a:bodyPr/>
          <a:lstStyle/>
          <a:p>
            <a:r>
              <a:rPr lang="en-SE" dirty="0"/>
              <a:t>Cohesion</a:t>
            </a:r>
          </a:p>
        </p:txBody>
      </p:sp>
      <p:sp>
        <p:nvSpPr>
          <p:cNvPr id="3" name="Content Placeholder 2">
            <a:extLst>
              <a:ext uri="{FF2B5EF4-FFF2-40B4-BE49-F238E27FC236}">
                <a16:creationId xmlns:a16="http://schemas.microsoft.com/office/drawing/2014/main" id="{4FA0EC11-A1E4-EAA3-DD47-61A2A02D5AD4}"/>
              </a:ext>
            </a:extLst>
          </p:cNvPr>
          <p:cNvSpPr>
            <a:spLocks noGrp="1"/>
          </p:cNvSpPr>
          <p:nvPr>
            <p:ph idx="1"/>
          </p:nvPr>
        </p:nvSpPr>
        <p:spPr/>
        <p:txBody>
          <a:bodyPr/>
          <a:lstStyle/>
          <a:p>
            <a:r>
              <a:rPr lang="en-SE" dirty="0"/>
              <a:t>Application in Reality</a:t>
            </a:r>
          </a:p>
          <a:p>
            <a:pPr lvl="1"/>
            <a:r>
              <a:rPr lang="en-SE" dirty="0"/>
              <a:t>Ensuring a class has a single, well-defined responsibility</a:t>
            </a:r>
          </a:p>
          <a:p>
            <a:r>
              <a:rPr lang="en-SE" dirty="0"/>
              <a:t>Consequences</a:t>
            </a:r>
          </a:p>
          <a:p>
            <a:pPr lvl="1"/>
            <a:r>
              <a:rPr lang="en-SE" dirty="0"/>
              <a:t>With high cohesion: improved maintainability and reliability</a:t>
            </a:r>
          </a:p>
          <a:p>
            <a:pPr lvl="1"/>
            <a:r>
              <a:rPr lang="en-SE" dirty="0"/>
              <a:t>With low cohesion: difficult to understand and change the class</a:t>
            </a:r>
          </a:p>
        </p:txBody>
      </p:sp>
      <p:sp>
        <p:nvSpPr>
          <p:cNvPr id="4" name="Slide Number Placeholder 3">
            <a:extLst>
              <a:ext uri="{FF2B5EF4-FFF2-40B4-BE49-F238E27FC236}">
                <a16:creationId xmlns:a16="http://schemas.microsoft.com/office/drawing/2014/main" id="{339EE383-8C0F-6167-49D4-7D3FF04FAB64}"/>
              </a:ext>
            </a:extLst>
          </p:cNvPr>
          <p:cNvSpPr>
            <a:spLocks noGrp="1"/>
          </p:cNvSpPr>
          <p:nvPr>
            <p:ph type="sldNum" sz="quarter" idx="12"/>
          </p:nvPr>
        </p:nvSpPr>
        <p:spPr/>
        <p:txBody>
          <a:bodyPr/>
          <a:lstStyle/>
          <a:p>
            <a:fld id="{B3284CE9-EFAB-9F4B-868A-1F02DB69B64D}" type="slidenum">
              <a:rPr lang="en-GB" smtClean="0"/>
              <a:pPr/>
              <a:t>10</a:t>
            </a:fld>
            <a:endParaRPr lang="en-GB"/>
          </a:p>
        </p:txBody>
      </p:sp>
    </p:spTree>
    <p:extLst>
      <p:ext uri="{BB962C8B-B14F-4D97-AF65-F5344CB8AC3E}">
        <p14:creationId xmlns:p14="http://schemas.microsoft.com/office/powerpoint/2010/main" val="362070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6E8A-039A-5400-C2F7-F46A80356428}"/>
              </a:ext>
            </a:extLst>
          </p:cNvPr>
          <p:cNvSpPr>
            <a:spLocks noGrp="1"/>
          </p:cNvSpPr>
          <p:nvPr>
            <p:ph type="title"/>
          </p:nvPr>
        </p:nvSpPr>
        <p:spPr/>
        <p:txBody>
          <a:bodyPr/>
          <a:lstStyle/>
          <a:p>
            <a:r>
              <a:rPr lang="en-SE" dirty="0"/>
              <a:t>Sufficiency, Completeness, and Primitiveness</a:t>
            </a:r>
          </a:p>
        </p:txBody>
      </p:sp>
      <p:sp>
        <p:nvSpPr>
          <p:cNvPr id="3" name="Content Placeholder 2">
            <a:extLst>
              <a:ext uri="{FF2B5EF4-FFF2-40B4-BE49-F238E27FC236}">
                <a16:creationId xmlns:a16="http://schemas.microsoft.com/office/drawing/2014/main" id="{CC173812-A31E-FCE5-4C10-F7B2C5FA7FAB}"/>
              </a:ext>
            </a:extLst>
          </p:cNvPr>
          <p:cNvSpPr>
            <a:spLocks noGrp="1"/>
          </p:cNvSpPr>
          <p:nvPr>
            <p:ph idx="1"/>
          </p:nvPr>
        </p:nvSpPr>
        <p:spPr/>
        <p:txBody>
          <a:bodyPr/>
          <a:lstStyle/>
          <a:p>
            <a:r>
              <a:rPr lang="en-SE" dirty="0"/>
              <a:t>Application in Reality</a:t>
            </a:r>
          </a:p>
          <a:p>
            <a:pPr lvl="1"/>
            <a:r>
              <a:rPr lang="en-SE" dirty="0"/>
              <a:t>Ensuring classes provide adequate functionality, cover required responsibilities, and are not over-specified</a:t>
            </a:r>
          </a:p>
          <a:p>
            <a:r>
              <a:rPr lang="en-SE" dirty="0"/>
              <a:t>Consequences</a:t>
            </a:r>
          </a:p>
          <a:p>
            <a:pPr lvl="1"/>
            <a:r>
              <a:rPr lang="en-SE" dirty="0"/>
              <a:t>With these metrics: Balanced design, neither under-specified or bloated</a:t>
            </a:r>
          </a:p>
          <a:p>
            <a:pPr lvl="1"/>
            <a:r>
              <a:rPr lang="en-SE" dirty="0"/>
              <a:t>Without these metrics: Classes may lack necessary methods or become overly complex</a:t>
            </a:r>
          </a:p>
        </p:txBody>
      </p:sp>
      <p:sp>
        <p:nvSpPr>
          <p:cNvPr id="4" name="Slide Number Placeholder 3">
            <a:extLst>
              <a:ext uri="{FF2B5EF4-FFF2-40B4-BE49-F238E27FC236}">
                <a16:creationId xmlns:a16="http://schemas.microsoft.com/office/drawing/2014/main" id="{5E75E6A4-E4F9-BFB9-119F-EDAA97EBF360}"/>
              </a:ext>
            </a:extLst>
          </p:cNvPr>
          <p:cNvSpPr>
            <a:spLocks noGrp="1"/>
          </p:cNvSpPr>
          <p:nvPr>
            <p:ph type="sldNum" sz="quarter" idx="12"/>
          </p:nvPr>
        </p:nvSpPr>
        <p:spPr/>
        <p:txBody>
          <a:bodyPr/>
          <a:lstStyle/>
          <a:p>
            <a:fld id="{B3284CE9-EFAB-9F4B-868A-1F02DB69B64D}" type="slidenum">
              <a:rPr lang="en-GB" smtClean="0"/>
              <a:pPr/>
              <a:t>11</a:t>
            </a:fld>
            <a:endParaRPr lang="en-GB"/>
          </a:p>
        </p:txBody>
      </p:sp>
    </p:spTree>
    <p:extLst>
      <p:ext uri="{BB962C8B-B14F-4D97-AF65-F5344CB8AC3E}">
        <p14:creationId xmlns:p14="http://schemas.microsoft.com/office/powerpoint/2010/main" val="252113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78581D-8051-EE3D-831C-18E22AF8659A}"/>
              </a:ext>
            </a:extLst>
          </p:cNvPr>
          <p:cNvSpPr>
            <a:spLocks noGrp="1"/>
          </p:cNvSpPr>
          <p:nvPr>
            <p:ph type="title"/>
          </p:nvPr>
        </p:nvSpPr>
        <p:spPr/>
        <p:txBody>
          <a:bodyPr/>
          <a:lstStyle/>
          <a:p>
            <a:r>
              <a:rPr lang="en-SE" dirty="0"/>
              <a:t>Mini-workshop</a:t>
            </a:r>
          </a:p>
        </p:txBody>
      </p:sp>
      <p:sp>
        <p:nvSpPr>
          <p:cNvPr id="6" name="Text Placeholder 5">
            <a:extLst>
              <a:ext uri="{FF2B5EF4-FFF2-40B4-BE49-F238E27FC236}">
                <a16:creationId xmlns:a16="http://schemas.microsoft.com/office/drawing/2014/main" id="{F505DC6C-D411-CD49-420C-1E940B909BDD}"/>
              </a:ext>
            </a:extLst>
          </p:cNvPr>
          <p:cNvSpPr>
            <a:spLocks noGrp="1"/>
          </p:cNvSpPr>
          <p:nvPr>
            <p:ph type="body" idx="1"/>
          </p:nvPr>
        </p:nvSpPr>
        <p:spPr/>
        <p:txBody>
          <a:bodyPr/>
          <a:lstStyle/>
          <a:p>
            <a:endParaRPr lang="en-SE"/>
          </a:p>
        </p:txBody>
      </p:sp>
      <p:sp>
        <p:nvSpPr>
          <p:cNvPr id="4" name="Slide Number Placeholder 3">
            <a:extLst>
              <a:ext uri="{FF2B5EF4-FFF2-40B4-BE49-F238E27FC236}">
                <a16:creationId xmlns:a16="http://schemas.microsoft.com/office/drawing/2014/main" id="{40596471-E952-7A64-8F7A-BDE108B733AE}"/>
              </a:ext>
            </a:extLst>
          </p:cNvPr>
          <p:cNvSpPr>
            <a:spLocks noGrp="1"/>
          </p:cNvSpPr>
          <p:nvPr>
            <p:ph type="sldNum" sz="quarter" idx="12"/>
          </p:nvPr>
        </p:nvSpPr>
        <p:spPr/>
        <p:txBody>
          <a:bodyPr/>
          <a:lstStyle/>
          <a:p>
            <a:fld id="{B3284CE9-EFAB-9F4B-868A-1F02DB69B64D}" type="slidenum">
              <a:rPr lang="en-GB" smtClean="0"/>
              <a:pPr/>
              <a:t>12</a:t>
            </a:fld>
            <a:endParaRPr lang="en-GB"/>
          </a:p>
        </p:txBody>
      </p:sp>
    </p:spTree>
    <p:extLst>
      <p:ext uri="{BB962C8B-B14F-4D97-AF65-F5344CB8AC3E}">
        <p14:creationId xmlns:p14="http://schemas.microsoft.com/office/powerpoint/2010/main" val="364568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717555-A6FA-DFCD-BA1E-23BEC2C46A2C}"/>
              </a:ext>
            </a:extLst>
          </p:cNvPr>
          <p:cNvSpPr>
            <a:spLocks noGrp="1"/>
          </p:cNvSpPr>
          <p:nvPr>
            <p:ph type="title"/>
          </p:nvPr>
        </p:nvSpPr>
        <p:spPr>
          <a:xfrm>
            <a:off x="6101480" y="260350"/>
            <a:ext cx="5545137" cy="936625"/>
          </a:xfrm>
        </p:spPr>
        <p:txBody>
          <a:bodyPr anchor="ctr">
            <a:normAutofit/>
          </a:bodyPr>
          <a:lstStyle/>
          <a:p>
            <a:r>
              <a:rPr lang="en-SE" dirty="0"/>
              <a:t>Online Gadget Store</a:t>
            </a:r>
          </a:p>
        </p:txBody>
      </p:sp>
      <p:pic>
        <p:nvPicPr>
          <p:cNvPr id="1026" name="Picture 2" descr="CD Gadget Store - EVO Mall">
            <a:extLst>
              <a:ext uri="{FF2B5EF4-FFF2-40B4-BE49-F238E27FC236}">
                <a16:creationId xmlns:a16="http://schemas.microsoft.com/office/drawing/2014/main" id="{DC36F5D8-F226-B2A2-57B1-FC1BF09A4C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42" r="16201"/>
          <a:stretch/>
        </p:blipFill>
        <p:spPr bwMode="auto">
          <a:xfrm>
            <a:off x="-1" y="10"/>
            <a:ext cx="5540723" cy="652797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031" name="Text Placeholder 3">
            <a:extLst>
              <a:ext uri="{FF2B5EF4-FFF2-40B4-BE49-F238E27FC236}">
                <a16:creationId xmlns:a16="http://schemas.microsoft.com/office/drawing/2014/main" id="{11E1C641-1AA7-C335-A633-CC49227D38E0}"/>
              </a:ext>
            </a:extLst>
          </p:cNvPr>
          <p:cNvSpPr>
            <a:spLocks noGrp="1"/>
          </p:cNvSpPr>
          <p:nvPr>
            <p:ph type="body" sz="half" idx="2"/>
          </p:nvPr>
        </p:nvSpPr>
        <p:spPr>
          <a:xfrm>
            <a:off x="6101480" y="1275632"/>
            <a:ext cx="5545137" cy="4961656"/>
          </a:xfrm>
        </p:spPr>
        <p:txBody>
          <a:bodyPr/>
          <a:lstStyle/>
          <a:p>
            <a:r>
              <a:rPr lang="en-US" dirty="0"/>
              <a:t>Work in small groups (~ 3 people)</a:t>
            </a:r>
          </a:p>
          <a:p>
            <a:r>
              <a:rPr lang="en-US" dirty="0"/>
              <a:t>Step 1 (~20 minutes): </a:t>
            </a:r>
          </a:p>
          <a:p>
            <a:pPr lvl="1"/>
            <a:r>
              <a:rPr lang="en-US" dirty="0" err="1"/>
              <a:t>Analyse</a:t>
            </a:r>
            <a:r>
              <a:rPr lang="en-US" dirty="0"/>
              <a:t> the provided code</a:t>
            </a:r>
          </a:p>
          <a:p>
            <a:pPr lvl="1"/>
            <a:r>
              <a:rPr lang="en-US" dirty="0"/>
              <a:t>Identify broken SOLID principles</a:t>
            </a:r>
          </a:p>
          <a:p>
            <a:pPr lvl="1"/>
            <a:r>
              <a:rPr lang="en-US" dirty="0"/>
              <a:t>Consider </a:t>
            </a:r>
            <a:r>
              <a:rPr lang="en-US" dirty="0" err="1"/>
              <a:t>Booch’s</a:t>
            </a:r>
            <a:r>
              <a:rPr lang="en-US" dirty="0"/>
              <a:t> metrics</a:t>
            </a:r>
          </a:p>
          <a:p>
            <a:pPr lvl="1"/>
            <a:r>
              <a:rPr lang="en-US" dirty="0"/>
              <a:t>Report your findings</a:t>
            </a:r>
          </a:p>
          <a:p>
            <a:r>
              <a:rPr lang="en-US" dirty="0"/>
              <a:t>Step </a:t>
            </a:r>
            <a:r>
              <a:rPr lang="en-US"/>
              <a:t>2 (15 </a:t>
            </a:r>
            <a:r>
              <a:rPr lang="en-US" dirty="0"/>
              <a:t>minutes):</a:t>
            </a:r>
          </a:p>
          <a:p>
            <a:pPr lvl="1"/>
            <a:r>
              <a:rPr lang="en-US" dirty="0"/>
              <a:t>Propose a new design following best practices</a:t>
            </a:r>
          </a:p>
          <a:p>
            <a:pPr lvl="1"/>
            <a:r>
              <a:rPr lang="en-US" dirty="0"/>
              <a:t>(Pseudo code, UML diagrams, or mix)</a:t>
            </a:r>
          </a:p>
          <a:p>
            <a:pPr lvl="1"/>
            <a:r>
              <a:rPr lang="en-US" dirty="0"/>
              <a:t>Report on changes you did</a:t>
            </a:r>
          </a:p>
          <a:p>
            <a:pPr lvl="1"/>
            <a:endParaRPr lang="en-US" dirty="0"/>
          </a:p>
        </p:txBody>
      </p:sp>
      <p:sp>
        <p:nvSpPr>
          <p:cNvPr id="4" name="Slide Number Placeholder 3">
            <a:extLst>
              <a:ext uri="{FF2B5EF4-FFF2-40B4-BE49-F238E27FC236}">
                <a16:creationId xmlns:a16="http://schemas.microsoft.com/office/drawing/2014/main" id="{D8C914AF-FACE-0AF7-8131-98E305EA25CF}"/>
              </a:ext>
            </a:extLst>
          </p:cNvPr>
          <p:cNvSpPr>
            <a:spLocks noGrp="1"/>
          </p:cNvSpPr>
          <p:nvPr>
            <p:ph type="sldNum" sz="quarter" idx="12"/>
          </p:nvPr>
        </p:nvSpPr>
        <p:spPr>
          <a:xfrm>
            <a:off x="11641138" y="6508749"/>
            <a:ext cx="550862" cy="365125"/>
          </a:xfrm>
        </p:spPr>
        <p:txBody>
          <a:bodyPr anchor="ctr">
            <a:normAutofit/>
          </a:bodyPr>
          <a:lstStyle/>
          <a:p>
            <a:pPr>
              <a:spcAft>
                <a:spcPts val="600"/>
              </a:spcAft>
            </a:pPr>
            <a:fld id="{B3284CE9-EFAB-9F4B-868A-1F02DB69B64D}" type="slidenum">
              <a:rPr lang="en-GB" smtClean="0"/>
              <a:pPr>
                <a:spcAft>
                  <a:spcPts val="600"/>
                </a:spcAft>
              </a:pPr>
              <a:t>13</a:t>
            </a:fld>
            <a:endParaRPr lang="en-GB"/>
          </a:p>
        </p:txBody>
      </p:sp>
    </p:spTree>
    <p:extLst>
      <p:ext uri="{BB962C8B-B14F-4D97-AF65-F5344CB8AC3E}">
        <p14:creationId xmlns:p14="http://schemas.microsoft.com/office/powerpoint/2010/main" val="2399570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566610-8E65-830A-8848-638BB8F676AE}"/>
              </a:ext>
            </a:extLst>
          </p:cNvPr>
          <p:cNvSpPr>
            <a:spLocks noGrp="1"/>
          </p:cNvSpPr>
          <p:nvPr>
            <p:ph type="title"/>
          </p:nvPr>
        </p:nvSpPr>
        <p:spPr/>
        <p:txBody>
          <a:bodyPr/>
          <a:lstStyle/>
          <a:p>
            <a:r>
              <a:rPr lang="en-SE" dirty="0"/>
              <a:t>Step 1 – Broken SOLID Principles</a:t>
            </a:r>
          </a:p>
        </p:txBody>
      </p:sp>
      <p:sp>
        <p:nvSpPr>
          <p:cNvPr id="7" name="Content Placeholder 6">
            <a:extLst>
              <a:ext uri="{FF2B5EF4-FFF2-40B4-BE49-F238E27FC236}">
                <a16:creationId xmlns:a16="http://schemas.microsoft.com/office/drawing/2014/main" id="{3EC6A106-0D64-5AB3-57AE-83A5DAB0BA24}"/>
              </a:ext>
            </a:extLst>
          </p:cNvPr>
          <p:cNvSpPr>
            <a:spLocks noGrp="1"/>
          </p:cNvSpPr>
          <p:nvPr>
            <p:ph idx="1"/>
          </p:nvPr>
        </p:nvSpPr>
        <p:spPr>
          <a:xfrm>
            <a:off x="557962" y="1275711"/>
            <a:ext cx="11381790" cy="5233038"/>
          </a:xfrm>
        </p:spPr>
        <p:txBody>
          <a:bodyPr>
            <a:normAutofit fontScale="92500"/>
          </a:bodyPr>
          <a:lstStyle/>
          <a:p>
            <a:pPr algn="l">
              <a:buFont typeface="+mj-lt"/>
              <a:buAutoNum type="arabicPeriod"/>
            </a:pPr>
            <a:r>
              <a:rPr lang="en-US" sz="1800" b="1" i="0" dirty="0">
                <a:solidFill>
                  <a:srgbClr val="374151"/>
                </a:solidFill>
                <a:effectLst/>
                <a:latin typeface="Söhne"/>
              </a:rPr>
              <a:t>Single Responsibility Principle (SRP):</a:t>
            </a:r>
            <a:endParaRPr lang="en-US" sz="1800" b="0" i="0" dirty="0">
              <a:solidFill>
                <a:srgbClr val="374151"/>
              </a:solidFill>
              <a:effectLst/>
              <a:latin typeface="Söhne"/>
            </a:endParaRPr>
          </a:p>
          <a:p>
            <a:pPr marL="800100" lvl="1" indent="-342900"/>
            <a:r>
              <a:rPr lang="en-US" sz="1600" i="0" dirty="0">
                <a:solidFill>
                  <a:srgbClr val="374151"/>
                </a:solidFill>
                <a:effectLst/>
                <a:latin typeface="Söhne"/>
              </a:rPr>
              <a:t>The </a:t>
            </a:r>
            <a:r>
              <a:rPr lang="en-US" sz="1600" b="1" i="0" dirty="0">
                <a:solidFill>
                  <a:srgbClr val="374151"/>
                </a:solidFill>
                <a:effectLst/>
                <a:latin typeface="Söhne"/>
              </a:rPr>
              <a:t>User</a:t>
            </a:r>
            <a:r>
              <a:rPr lang="en-US" sz="1600" i="0" dirty="0">
                <a:solidFill>
                  <a:srgbClr val="374151"/>
                </a:solidFill>
                <a:effectLst/>
                <a:latin typeface="Söhne"/>
              </a:rPr>
              <a:t> class is handling multiple responsibilities: registration, login, and user type management. It also has an embedded shopping cart for customers (using Composition rather than Aggregation).</a:t>
            </a:r>
          </a:p>
          <a:p>
            <a:pPr marL="800100" lvl="1" indent="-342900"/>
            <a:r>
              <a:rPr lang="en-US" sz="1600" i="0" dirty="0">
                <a:solidFill>
                  <a:srgbClr val="374151"/>
                </a:solidFill>
                <a:effectLst/>
                <a:latin typeface="Söhne"/>
              </a:rPr>
              <a:t>The </a:t>
            </a:r>
            <a:r>
              <a:rPr lang="en-US" sz="1600" b="1" i="0" dirty="0" err="1">
                <a:solidFill>
                  <a:srgbClr val="374151"/>
                </a:solidFill>
                <a:effectLst/>
                <a:latin typeface="Söhne"/>
              </a:rPr>
              <a:t>ShoppingCart</a:t>
            </a:r>
            <a:r>
              <a:rPr lang="en-US" sz="1600" i="0" dirty="0">
                <a:solidFill>
                  <a:srgbClr val="374151"/>
                </a:solidFill>
                <a:effectLst/>
                <a:latin typeface="Söhne"/>
              </a:rPr>
              <a:t> class handles both the cart management (adding products) and the payment process, mixing these responsibilities.</a:t>
            </a:r>
          </a:p>
          <a:p>
            <a:pPr algn="l">
              <a:buFont typeface="+mj-lt"/>
              <a:buAutoNum type="arabicPeriod"/>
            </a:pPr>
            <a:r>
              <a:rPr lang="en-US" sz="1800" b="1" i="0" dirty="0">
                <a:solidFill>
                  <a:srgbClr val="374151"/>
                </a:solidFill>
                <a:effectLst/>
                <a:latin typeface="Söhne"/>
              </a:rPr>
              <a:t>Open-Closed Principle (OCP):</a:t>
            </a:r>
            <a:endParaRPr lang="en-US" sz="1800" b="0" i="0" dirty="0">
              <a:solidFill>
                <a:srgbClr val="374151"/>
              </a:solidFill>
              <a:effectLst/>
              <a:latin typeface="Söhne"/>
            </a:endParaRPr>
          </a:p>
          <a:p>
            <a:pPr marL="800100" lvl="1" indent="-342900"/>
            <a:r>
              <a:rPr lang="en-US" sz="1600" b="0" i="0" dirty="0">
                <a:solidFill>
                  <a:srgbClr val="374151"/>
                </a:solidFill>
                <a:effectLst/>
                <a:latin typeface="Söhne"/>
              </a:rPr>
              <a:t>If we wanted to add another user type (e.g., </a:t>
            </a:r>
            <a:r>
              <a:rPr lang="en-US" sz="1600" b="1" i="0" dirty="0">
                <a:solidFill>
                  <a:srgbClr val="374151"/>
                </a:solidFill>
                <a:effectLst/>
                <a:latin typeface="Söhne"/>
              </a:rPr>
              <a:t>Admin</a:t>
            </a:r>
            <a:r>
              <a:rPr lang="en-US" sz="1600" b="0" i="0" dirty="0">
                <a:solidFill>
                  <a:srgbClr val="374151"/>
                </a:solidFill>
                <a:effectLst/>
                <a:latin typeface="Söhne"/>
              </a:rPr>
              <a:t>), we'd need to make significant changes in the </a:t>
            </a:r>
            <a:r>
              <a:rPr lang="en-US" sz="1600" b="1" i="0" dirty="0">
                <a:solidFill>
                  <a:srgbClr val="374151"/>
                </a:solidFill>
                <a:effectLst/>
                <a:latin typeface="Söhne"/>
              </a:rPr>
              <a:t>User</a:t>
            </a:r>
            <a:r>
              <a:rPr lang="en-US" sz="1600" b="0" i="0" dirty="0">
                <a:solidFill>
                  <a:srgbClr val="374151"/>
                </a:solidFill>
                <a:effectLst/>
                <a:latin typeface="Söhne"/>
              </a:rPr>
              <a:t> class and wherever user types are checked.</a:t>
            </a:r>
          </a:p>
          <a:p>
            <a:pPr marL="800100" lvl="1" indent="-342900"/>
            <a:r>
              <a:rPr lang="en-US" sz="1600" b="0" i="0" dirty="0">
                <a:solidFill>
                  <a:srgbClr val="374151"/>
                </a:solidFill>
                <a:effectLst/>
                <a:latin typeface="Söhne"/>
              </a:rPr>
              <a:t>Similarly, adding a new payment method would require altering the </a:t>
            </a:r>
            <a:r>
              <a:rPr lang="en-US" sz="1600" b="1" i="0" dirty="0" err="1">
                <a:solidFill>
                  <a:srgbClr val="374151"/>
                </a:solidFill>
                <a:effectLst/>
                <a:latin typeface="Söhne"/>
              </a:rPr>
              <a:t>ShoppingCart</a:t>
            </a:r>
            <a:r>
              <a:rPr lang="en-US" sz="1600" b="0" i="0" dirty="0">
                <a:solidFill>
                  <a:srgbClr val="374151"/>
                </a:solidFill>
                <a:effectLst/>
                <a:latin typeface="Söhne"/>
              </a:rPr>
              <a:t> class.</a:t>
            </a:r>
          </a:p>
          <a:p>
            <a:pPr algn="l">
              <a:buFont typeface="+mj-lt"/>
              <a:buAutoNum type="arabicPeriod"/>
            </a:pPr>
            <a:r>
              <a:rPr lang="en-US" sz="1800" b="1" i="0" dirty="0" err="1">
                <a:solidFill>
                  <a:srgbClr val="374151"/>
                </a:solidFill>
                <a:effectLst/>
                <a:latin typeface="Söhne"/>
              </a:rPr>
              <a:t>Liskov</a:t>
            </a:r>
            <a:r>
              <a:rPr lang="en-US" sz="1800" b="1" i="0" dirty="0">
                <a:solidFill>
                  <a:srgbClr val="374151"/>
                </a:solidFill>
                <a:effectLst/>
                <a:latin typeface="Söhne"/>
              </a:rPr>
              <a:t> Substitution Principle (LSP):</a:t>
            </a:r>
            <a:endParaRPr lang="en-US" sz="1800" b="0" i="0" dirty="0">
              <a:solidFill>
                <a:srgbClr val="374151"/>
              </a:solidFill>
              <a:effectLst/>
              <a:latin typeface="Söhne"/>
            </a:endParaRPr>
          </a:p>
          <a:p>
            <a:pPr marL="800100" lvl="1" indent="-342900"/>
            <a:r>
              <a:rPr lang="en-US" sz="1600" b="0" i="0" dirty="0">
                <a:solidFill>
                  <a:srgbClr val="374151"/>
                </a:solidFill>
                <a:effectLst/>
                <a:latin typeface="Söhne"/>
              </a:rPr>
              <a:t>The </a:t>
            </a:r>
            <a:r>
              <a:rPr lang="en-US" sz="1600" b="1" i="0" dirty="0">
                <a:solidFill>
                  <a:srgbClr val="374151"/>
                </a:solidFill>
                <a:effectLst/>
                <a:latin typeface="Söhne"/>
              </a:rPr>
              <a:t>User</a:t>
            </a:r>
            <a:r>
              <a:rPr lang="en-US" sz="1600" b="0" i="0" dirty="0">
                <a:solidFill>
                  <a:srgbClr val="374151"/>
                </a:solidFill>
                <a:effectLst/>
                <a:latin typeface="Söhne"/>
              </a:rPr>
              <a:t> class cannot be easily extended to cater to specific behaviors of </a:t>
            </a:r>
            <a:r>
              <a:rPr lang="en-US" sz="1600" b="1" i="0" dirty="0">
                <a:solidFill>
                  <a:srgbClr val="374151"/>
                </a:solidFill>
                <a:effectLst/>
                <a:latin typeface="Söhne"/>
              </a:rPr>
              <a:t>Owner</a:t>
            </a:r>
            <a:r>
              <a:rPr lang="en-US" sz="1600" b="0" i="0" dirty="0">
                <a:solidFill>
                  <a:srgbClr val="374151"/>
                </a:solidFill>
                <a:effectLst/>
                <a:latin typeface="Söhne"/>
              </a:rPr>
              <a:t> or </a:t>
            </a:r>
            <a:r>
              <a:rPr lang="en-US" sz="1600" b="1" i="0" dirty="0">
                <a:solidFill>
                  <a:srgbClr val="374151"/>
                </a:solidFill>
                <a:effectLst/>
                <a:latin typeface="Söhne"/>
              </a:rPr>
              <a:t>Customer</a:t>
            </a:r>
            <a:r>
              <a:rPr lang="en-US" sz="1600" b="0" i="0" dirty="0">
                <a:solidFill>
                  <a:srgbClr val="374151"/>
                </a:solidFill>
                <a:effectLst/>
                <a:latin typeface="Söhne"/>
              </a:rPr>
              <a:t> without further complicating the code.</a:t>
            </a:r>
          </a:p>
          <a:p>
            <a:pPr algn="l">
              <a:buFont typeface="+mj-lt"/>
              <a:buAutoNum type="arabicPeriod"/>
            </a:pPr>
            <a:r>
              <a:rPr lang="en-US" sz="1800" b="1" i="0" dirty="0">
                <a:solidFill>
                  <a:srgbClr val="374151"/>
                </a:solidFill>
                <a:effectLst/>
                <a:latin typeface="Söhne"/>
              </a:rPr>
              <a:t>Interface Segregation Principle (ISP):</a:t>
            </a:r>
            <a:endParaRPr lang="en-US" sz="1800" b="0" i="0" dirty="0">
              <a:solidFill>
                <a:srgbClr val="374151"/>
              </a:solidFill>
              <a:effectLst/>
              <a:latin typeface="Söhne"/>
            </a:endParaRPr>
          </a:p>
          <a:p>
            <a:pPr marL="800100" lvl="1" indent="-342900"/>
            <a:r>
              <a:rPr lang="en-US" sz="1600" b="0" i="0" dirty="0">
                <a:solidFill>
                  <a:srgbClr val="374151"/>
                </a:solidFill>
                <a:effectLst/>
                <a:latin typeface="Söhne"/>
              </a:rPr>
              <a:t>There are no interfaces, so all classes are tightly bound to specific implementations. For instance, separating login and registration functionality using interfaces would allow more flexibility.</a:t>
            </a:r>
          </a:p>
          <a:p>
            <a:pPr algn="l">
              <a:buFont typeface="+mj-lt"/>
              <a:buAutoNum type="arabicPeriod"/>
            </a:pPr>
            <a:r>
              <a:rPr lang="en-US" sz="1800" b="1" i="0" dirty="0">
                <a:solidFill>
                  <a:srgbClr val="374151"/>
                </a:solidFill>
                <a:effectLst/>
                <a:latin typeface="Söhne"/>
              </a:rPr>
              <a:t>Dependency Inversion Principle (DIP):</a:t>
            </a:r>
            <a:endParaRPr lang="en-US" sz="1800" b="0" i="0" dirty="0">
              <a:solidFill>
                <a:srgbClr val="374151"/>
              </a:solidFill>
              <a:effectLst/>
              <a:latin typeface="Söhne"/>
            </a:endParaRPr>
          </a:p>
          <a:p>
            <a:pPr marL="800100" lvl="1" indent="-342900"/>
            <a:r>
              <a:rPr lang="en-US" sz="1600" b="0" i="0" dirty="0">
                <a:solidFill>
                  <a:srgbClr val="374151"/>
                </a:solidFill>
                <a:effectLst/>
                <a:latin typeface="Söhne"/>
              </a:rPr>
              <a:t>The </a:t>
            </a:r>
            <a:r>
              <a:rPr lang="en-US" sz="1600" b="1" i="0" dirty="0" err="1">
                <a:solidFill>
                  <a:srgbClr val="374151"/>
                </a:solidFill>
                <a:effectLst/>
                <a:latin typeface="Söhne"/>
              </a:rPr>
              <a:t>ShoppingCart</a:t>
            </a:r>
            <a:r>
              <a:rPr lang="en-US" sz="1600" b="0" i="0" dirty="0">
                <a:solidFill>
                  <a:srgbClr val="374151"/>
                </a:solidFill>
                <a:effectLst/>
                <a:latin typeface="Söhne"/>
              </a:rPr>
              <a:t> is directly dependent on a specific payment processing mechanism (credit card, PayPal) rather than an abstract payment process.</a:t>
            </a:r>
          </a:p>
        </p:txBody>
      </p:sp>
      <p:sp>
        <p:nvSpPr>
          <p:cNvPr id="5" name="Slide Number Placeholder 4">
            <a:extLst>
              <a:ext uri="{FF2B5EF4-FFF2-40B4-BE49-F238E27FC236}">
                <a16:creationId xmlns:a16="http://schemas.microsoft.com/office/drawing/2014/main" id="{3BA092CF-136D-E692-C36C-F3C63EDE3C69}"/>
              </a:ext>
            </a:extLst>
          </p:cNvPr>
          <p:cNvSpPr>
            <a:spLocks noGrp="1"/>
          </p:cNvSpPr>
          <p:nvPr>
            <p:ph type="sldNum" sz="quarter" idx="12"/>
          </p:nvPr>
        </p:nvSpPr>
        <p:spPr/>
        <p:txBody>
          <a:bodyPr/>
          <a:lstStyle/>
          <a:p>
            <a:fld id="{B3284CE9-EFAB-9F4B-868A-1F02DB69B64D}" type="slidenum">
              <a:rPr lang="en-GB" smtClean="0"/>
              <a:pPr/>
              <a:t>14</a:t>
            </a:fld>
            <a:endParaRPr lang="en-GB"/>
          </a:p>
        </p:txBody>
      </p:sp>
    </p:spTree>
    <p:extLst>
      <p:ext uri="{BB962C8B-B14F-4D97-AF65-F5344CB8AC3E}">
        <p14:creationId xmlns:p14="http://schemas.microsoft.com/office/powerpoint/2010/main" val="3231587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3D91-7AEE-E286-DC39-8980D8757DAF}"/>
              </a:ext>
            </a:extLst>
          </p:cNvPr>
          <p:cNvSpPr>
            <a:spLocks noGrp="1"/>
          </p:cNvSpPr>
          <p:nvPr>
            <p:ph type="title"/>
          </p:nvPr>
        </p:nvSpPr>
        <p:spPr/>
        <p:txBody>
          <a:bodyPr/>
          <a:lstStyle/>
          <a:p>
            <a:r>
              <a:rPr lang="en-SE" dirty="0"/>
              <a:t>Step 1 – Poor Booch’s metrics in t</a:t>
            </a:r>
            <a:r>
              <a:rPr lang="en-US" dirty="0"/>
              <a:t>he</a:t>
            </a:r>
            <a:r>
              <a:rPr lang="en-SE" dirty="0"/>
              <a:t> code</a:t>
            </a:r>
          </a:p>
        </p:txBody>
      </p:sp>
      <p:sp>
        <p:nvSpPr>
          <p:cNvPr id="3" name="Content Placeholder 2">
            <a:extLst>
              <a:ext uri="{FF2B5EF4-FFF2-40B4-BE49-F238E27FC236}">
                <a16:creationId xmlns:a16="http://schemas.microsoft.com/office/drawing/2014/main" id="{18D5F94F-E1B6-B86E-305A-57520F86B888}"/>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374151"/>
                </a:solidFill>
                <a:effectLst/>
                <a:latin typeface="Söhne"/>
              </a:rPr>
              <a:t>Cohesion:</a:t>
            </a:r>
            <a:endParaRPr lang="en-US" b="0" i="0" dirty="0">
              <a:solidFill>
                <a:srgbClr val="374151"/>
              </a:solidFill>
              <a:effectLst/>
              <a:latin typeface="Söhne"/>
            </a:endParaRPr>
          </a:p>
          <a:p>
            <a:pPr marL="800100" lvl="1" indent="-342900"/>
            <a:r>
              <a:rPr lang="en-US" b="0" i="0" dirty="0">
                <a:solidFill>
                  <a:srgbClr val="374151"/>
                </a:solidFill>
                <a:effectLst/>
                <a:latin typeface="Söhne"/>
              </a:rPr>
              <a:t>The </a:t>
            </a:r>
            <a:r>
              <a:rPr lang="en-US" b="1" i="0" dirty="0">
                <a:solidFill>
                  <a:srgbClr val="374151"/>
                </a:solidFill>
                <a:effectLst/>
                <a:latin typeface="Söhne"/>
              </a:rPr>
              <a:t>User</a:t>
            </a:r>
            <a:r>
              <a:rPr lang="en-US" b="0" i="0" dirty="0">
                <a:solidFill>
                  <a:srgbClr val="374151"/>
                </a:solidFill>
                <a:effectLst/>
                <a:latin typeface="Söhne"/>
              </a:rPr>
              <a:t> class is not very cohesive. It deals with registration, login, and contains shopping cart logic (via the embedded cart) which makes it multi-responsible.</a:t>
            </a:r>
          </a:p>
          <a:p>
            <a:pPr marL="800100" lvl="1" indent="-342900"/>
            <a:r>
              <a:rPr lang="en-US" b="1" i="0" dirty="0" err="1">
                <a:solidFill>
                  <a:srgbClr val="374151"/>
                </a:solidFill>
                <a:effectLst/>
                <a:latin typeface="Söhne"/>
              </a:rPr>
              <a:t>ShoppingCart</a:t>
            </a:r>
            <a:r>
              <a:rPr lang="en-US" b="0" i="0" dirty="0">
                <a:solidFill>
                  <a:srgbClr val="374151"/>
                </a:solidFill>
                <a:effectLst/>
                <a:latin typeface="Söhne"/>
              </a:rPr>
              <a:t> mixes cart management with payment processing, reducing its cohesion.</a:t>
            </a:r>
          </a:p>
          <a:p>
            <a:pPr algn="l">
              <a:buFont typeface="+mj-lt"/>
              <a:buAutoNum type="arabicPeriod"/>
            </a:pPr>
            <a:r>
              <a:rPr lang="en-US" b="1" i="0" dirty="0">
                <a:solidFill>
                  <a:srgbClr val="374151"/>
                </a:solidFill>
                <a:effectLst/>
                <a:latin typeface="Söhne"/>
              </a:rPr>
              <a:t>Coupling:</a:t>
            </a:r>
            <a:endParaRPr lang="en-US" b="0" i="0" dirty="0">
              <a:solidFill>
                <a:srgbClr val="374151"/>
              </a:solidFill>
              <a:effectLst/>
              <a:latin typeface="Söhne"/>
            </a:endParaRPr>
          </a:p>
          <a:p>
            <a:pPr marL="800100" lvl="1" indent="-342900"/>
            <a:r>
              <a:rPr lang="en-US" b="1" i="1" dirty="0">
                <a:solidFill>
                  <a:srgbClr val="374151"/>
                </a:solidFill>
                <a:latin typeface="Söhne"/>
              </a:rPr>
              <a:t>Concept:</a:t>
            </a:r>
            <a:r>
              <a:rPr lang="en-US" dirty="0">
                <a:solidFill>
                  <a:srgbClr val="374151"/>
                </a:solidFill>
                <a:latin typeface="Söhne"/>
              </a:rPr>
              <a:t> Strong</a:t>
            </a:r>
            <a:r>
              <a:rPr lang="en-US" b="0" i="0" dirty="0">
                <a:solidFill>
                  <a:srgbClr val="374151"/>
                </a:solidFill>
                <a:effectLst/>
                <a:latin typeface="Söhne"/>
              </a:rPr>
              <a:t> coupling between user types and the main application logic. Checking user types (Customer, Owner) directly in the </a:t>
            </a:r>
            <a:r>
              <a:rPr lang="en-US" b="1" i="0" dirty="0">
                <a:solidFill>
                  <a:srgbClr val="374151"/>
                </a:solidFill>
                <a:effectLst/>
                <a:latin typeface="Söhne"/>
              </a:rPr>
              <a:t>main</a:t>
            </a:r>
            <a:r>
              <a:rPr lang="en-US" b="0" i="0" dirty="0">
                <a:solidFill>
                  <a:srgbClr val="374151"/>
                </a:solidFill>
                <a:effectLst/>
                <a:latin typeface="Söhne"/>
              </a:rPr>
              <a:t> method leads to tight coupling (risk for errors…)</a:t>
            </a:r>
          </a:p>
          <a:p>
            <a:pPr marL="800100" lvl="1" indent="-342900"/>
            <a:r>
              <a:rPr lang="en-US" b="0" i="0" dirty="0">
                <a:solidFill>
                  <a:srgbClr val="374151"/>
                </a:solidFill>
                <a:effectLst/>
                <a:latin typeface="Söhne"/>
              </a:rPr>
              <a:t>The </a:t>
            </a:r>
            <a:r>
              <a:rPr lang="en-US" b="1" i="0" dirty="0" err="1">
                <a:solidFill>
                  <a:srgbClr val="374151"/>
                </a:solidFill>
                <a:effectLst/>
                <a:latin typeface="Söhne"/>
              </a:rPr>
              <a:t>ShoppingCart</a:t>
            </a:r>
            <a:r>
              <a:rPr lang="en-US" b="0" i="0" dirty="0">
                <a:solidFill>
                  <a:srgbClr val="374151"/>
                </a:solidFill>
                <a:effectLst/>
                <a:latin typeface="Söhne"/>
              </a:rPr>
              <a:t> has a direct dependency on specific payment methods, indicating strong coupling.</a:t>
            </a:r>
          </a:p>
          <a:p>
            <a:pPr algn="l">
              <a:buFont typeface="+mj-lt"/>
              <a:buAutoNum type="arabicPeriod"/>
            </a:pPr>
            <a:r>
              <a:rPr lang="en-US" b="1" i="0" dirty="0">
                <a:solidFill>
                  <a:srgbClr val="374151"/>
                </a:solidFill>
                <a:effectLst/>
                <a:latin typeface="Söhne"/>
              </a:rPr>
              <a:t>Primitiveness:</a:t>
            </a:r>
            <a:endParaRPr lang="en-US" b="0" i="0" dirty="0">
              <a:solidFill>
                <a:srgbClr val="374151"/>
              </a:solidFill>
              <a:effectLst/>
              <a:latin typeface="Söhne"/>
            </a:endParaRPr>
          </a:p>
          <a:p>
            <a:pPr marL="800100" lvl="1" indent="-342900"/>
            <a:r>
              <a:rPr lang="en-US" b="0" i="0" dirty="0">
                <a:solidFill>
                  <a:srgbClr val="374151"/>
                </a:solidFill>
                <a:effectLst/>
                <a:latin typeface="Söhne"/>
              </a:rPr>
              <a:t>Some methods are not primitive. For instance, the </a:t>
            </a:r>
            <a:r>
              <a:rPr lang="en-US" b="1" i="0" dirty="0">
                <a:solidFill>
                  <a:srgbClr val="374151"/>
                </a:solidFill>
                <a:effectLst/>
                <a:latin typeface="Söhne"/>
              </a:rPr>
              <a:t>checkout</a:t>
            </a:r>
            <a:r>
              <a:rPr lang="en-US" b="0" i="0" dirty="0">
                <a:solidFill>
                  <a:srgbClr val="374151"/>
                </a:solidFill>
                <a:effectLst/>
                <a:latin typeface="Söhne"/>
              </a:rPr>
              <a:t> method in </a:t>
            </a:r>
            <a:r>
              <a:rPr lang="en-US" b="1" i="0" dirty="0" err="1">
                <a:solidFill>
                  <a:srgbClr val="374151"/>
                </a:solidFill>
                <a:effectLst/>
                <a:latin typeface="Söhne"/>
              </a:rPr>
              <a:t>ShoppingCart</a:t>
            </a:r>
            <a:r>
              <a:rPr lang="en-US" b="0" i="0" dirty="0">
                <a:solidFill>
                  <a:srgbClr val="374151"/>
                </a:solidFill>
                <a:effectLst/>
                <a:latin typeface="Söhne"/>
              </a:rPr>
              <a:t> performs both the calculation of the total amount and payment processing.</a:t>
            </a:r>
          </a:p>
          <a:p>
            <a:pPr algn="l">
              <a:buFont typeface="+mj-lt"/>
              <a:buAutoNum type="arabicPeriod"/>
            </a:pPr>
            <a:r>
              <a:rPr lang="en-US" b="1" i="0" dirty="0">
                <a:solidFill>
                  <a:srgbClr val="374151"/>
                </a:solidFill>
                <a:effectLst/>
                <a:latin typeface="Söhne"/>
              </a:rPr>
              <a:t>Sufficiency &amp; Completeness:</a:t>
            </a:r>
            <a:endParaRPr lang="en-US" b="0" i="0" dirty="0">
              <a:solidFill>
                <a:srgbClr val="374151"/>
              </a:solidFill>
              <a:effectLst/>
              <a:latin typeface="Söhne"/>
            </a:endParaRPr>
          </a:p>
          <a:p>
            <a:pPr marL="800100" lvl="1" indent="-342900"/>
            <a:r>
              <a:rPr lang="en-US" b="0" i="0" dirty="0">
                <a:solidFill>
                  <a:srgbClr val="374151"/>
                </a:solidFill>
                <a:effectLst/>
                <a:latin typeface="Söhne"/>
              </a:rPr>
              <a:t>The </a:t>
            </a:r>
            <a:r>
              <a:rPr lang="en-US" b="1" i="0" dirty="0">
                <a:solidFill>
                  <a:srgbClr val="374151"/>
                </a:solidFill>
                <a:effectLst/>
                <a:latin typeface="Söhne"/>
              </a:rPr>
              <a:t>User</a:t>
            </a:r>
            <a:r>
              <a:rPr lang="en-US" b="0" i="0" dirty="0">
                <a:solidFill>
                  <a:srgbClr val="374151"/>
                </a:solidFill>
                <a:effectLst/>
                <a:latin typeface="Söhne"/>
              </a:rPr>
              <a:t> class is neither sufficient nor complete. For example, a user's role determines functionalities, but this is not clearly reflected in the class design. It's unclear what methods are applicable for different user types.</a:t>
            </a:r>
          </a:p>
          <a:p>
            <a:endParaRPr lang="en-SE" dirty="0"/>
          </a:p>
        </p:txBody>
      </p:sp>
      <p:sp>
        <p:nvSpPr>
          <p:cNvPr id="4" name="Slide Number Placeholder 3">
            <a:extLst>
              <a:ext uri="{FF2B5EF4-FFF2-40B4-BE49-F238E27FC236}">
                <a16:creationId xmlns:a16="http://schemas.microsoft.com/office/drawing/2014/main" id="{A3EC79EB-02F1-4B79-4B84-2FF587266589}"/>
              </a:ext>
            </a:extLst>
          </p:cNvPr>
          <p:cNvSpPr>
            <a:spLocks noGrp="1"/>
          </p:cNvSpPr>
          <p:nvPr>
            <p:ph type="sldNum" sz="quarter" idx="12"/>
          </p:nvPr>
        </p:nvSpPr>
        <p:spPr/>
        <p:txBody>
          <a:bodyPr/>
          <a:lstStyle/>
          <a:p>
            <a:fld id="{B3284CE9-EFAB-9F4B-868A-1F02DB69B64D}" type="slidenum">
              <a:rPr lang="en-GB" smtClean="0"/>
              <a:pPr/>
              <a:t>15</a:t>
            </a:fld>
            <a:endParaRPr lang="en-GB"/>
          </a:p>
        </p:txBody>
      </p:sp>
    </p:spTree>
    <p:extLst>
      <p:ext uri="{BB962C8B-B14F-4D97-AF65-F5344CB8AC3E}">
        <p14:creationId xmlns:p14="http://schemas.microsoft.com/office/powerpoint/2010/main" val="4285904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61C97D-7895-8AA8-9D9F-FF9775105AAE}"/>
              </a:ext>
            </a:extLst>
          </p:cNvPr>
          <p:cNvSpPr>
            <a:spLocks noGrp="1"/>
          </p:cNvSpPr>
          <p:nvPr>
            <p:ph type="title"/>
          </p:nvPr>
        </p:nvSpPr>
        <p:spPr/>
        <p:txBody>
          <a:bodyPr/>
          <a:lstStyle/>
          <a:p>
            <a:r>
              <a:rPr lang="en-SE" dirty="0"/>
              <a:t>Step 2 – Addressing SOLID Principles</a:t>
            </a:r>
          </a:p>
        </p:txBody>
      </p:sp>
      <p:sp>
        <p:nvSpPr>
          <p:cNvPr id="7" name="Content Placeholder 6">
            <a:extLst>
              <a:ext uri="{FF2B5EF4-FFF2-40B4-BE49-F238E27FC236}">
                <a16:creationId xmlns:a16="http://schemas.microsoft.com/office/drawing/2014/main" id="{7FDBCDBF-10B5-106C-5F58-2C00FD40ABBE}"/>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Single Responsibility Principle (SRP):</a:t>
            </a:r>
            <a:endParaRPr lang="en-US" b="0" i="0" dirty="0">
              <a:solidFill>
                <a:srgbClr val="374151"/>
              </a:solidFill>
              <a:effectLst/>
              <a:latin typeface="Söhne"/>
            </a:endParaRPr>
          </a:p>
          <a:p>
            <a:pPr marL="800100" lvl="1" indent="-342900"/>
            <a:r>
              <a:rPr lang="en-US" b="0" i="0" dirty="0">
                <a:solidFill>
                  <a:srgbClr val="374151"/>
                </a:solidFill>
                <a:effectLst/>
                <a:latin typeface="Söhne"/>
              </a:rPr>
              <a:t>Split the </a:t>
            </a:r>
            <a:r>
              <a:rPr lang="en-US" b="1" i="0" dirty="0">
                <a:solidFill>
                  <a:srgbClr val="374151"/>
                </a:solidFill>
                <a:effectLst/>
                <a:latin typeface="Söhne"/>
              </a:rPr>
              <a:t>User</a:t>
            </a:r>
            <a:r>
              <a:rPr lang="en-US" b="0" i="0" dirty="0">
                <a:solidFill>
                  <a:srgbClr val="374151"/>
                </a:solidFill>
                <a:effectLst/>
                <a:latin typeface="Söhne"/>
              </a:rPr>
              <a:t> class into separate </a:t>
            </a:r>
            <a:r>
              <a:rPr lang="en-US" b="1" i="0" dirty="0">
                <a:solidFill>
                  <a:srgbClr val="374151"/>
                </a:solidFill>
                <a:effectLst/>
                <a:latin typeface="Söhne"/>
              </a:rPr>
              <a:t>Customer</a:t>
            </a:r>
            <a:r>
              <a:rPr lang="en-US" b="0" i="0" dirty="0">
                <a:solidFill>
                  <a:srgbClr val="374151"/>
                </a:solidFill>
                <a:effectLst/>
                <a:latin typeface="Söhne"/>
              </a:rPr>
              <a:t> and </a:t>
            </a:r>
            <a:r>
              <a:rPr lang="en-US" b="1" i="0" dirty="0">
                <a:solidFill>
                  <a:srgbClr val="374151"/>
                </a:solidFill>
                <a:effectLst/>
                <a:latin typeface="Söhne"/>
              </a:rPr>
              <a:t>Owner</a:t>
            </a:r>
            <a:r>
              <a:rPr lang="en-US" b="0" i="0" dirty="0">
                <a:solidFill>
                  <a:srgbClr val="374151"/>
                </a:solidFill>
                <a:effectLst/>
                <a:latin typeface="Söhne"/>
              </a:rPr>
              <a:t> classes. Each class now has its own responsibility and does not have mixed duties.</a:t>
            </a:r>
          </a:p>
          <a:p>
            <a:pPr marL="800100" lvl="1" indent="-342900"/>
            <a:r>
              <a:rPr lang="en-US" b="0" i="0" dirty="0">
                <a:solidFill>
                  <a:srgbClr val="374151"/>
                </a:solidFill>
                <a:effectLst/>
                <a:latin typeface="Söhne"/>
              </a:rPr>
              <a:t>Introduced </a:t>
            </a:r>
            <a:r>
              <a:rPr lang="en-US" b="0" i="0" dirty="0" err="1">
                <a:solidFill>
                  <a:srgbClr val="374151"/>
                </a:solidFill>
                <a:effectLst/>
                <a:latin typeface="Söhne"/>
              </a:rPr>
              <a:t>PaymentProcessor</a:t>
            </a:r>
            <a:r>
              <a:rPr lang="en-US" b="0" i="0" dirty="0">
                <a:solidFill>
                  <a:srgbClr val="374151"/>
                </a:solidFill>
                <a:effectLst/>
                <a:latin typeface="Söhne"/>
              </a:rPr>
              <a:t> to solely handle payment processing, separating it from the </a:t>
            </a:r>
            <a:r>
              <a:rPr lang="en-US" b="0" i="0" dirty="0" err="1">
                <a:solidFill>
                  <a:srgbClr val="374151"/>
                </a:solidFill>
                <a:effectLst/>
                <a:latin typeface="Söhne"/>
              </a:rPr>
              <a:t>ShoppingCart</a:t>
            </a:r>
            <a:r>
              <a:rPr lang="en-US" b="0" i="0" dirty="0">
                <a:solidFill>
                  <a:srgbClr val="374151"/>
                </a:solidFill>
                <a:effectLst/>
                <a:latin typeface="Söhne"/>
              </a:rPr>
              <a:t>.</a:t>
            </a:r>
          </a:p>
          <a:p>
            <a:pPr algn="l">
              <a:buFont typeface="+mj-lt"/>
              <a:buAutoNum type="arabicPeriod"/>
            </a:pPr>
            <a:r>
              <a:rPr lang="en-US" b="1" i="0" dirty="0">
                <a:solidFill>
                  <a:srgbClr val="374151"/>
                </a:solidFill>
                <a:effectLst/>
                <a:latin typeface="Söhne"/>
              </a:rPr>
              <a:t>Open-Closed Principle (OCP):</a:t>
            </a:r>
            <a:endParaRPr lang="en-US" b="0" i="0" dirty="0">
              <a:solidFill>
                <a:srgbClr val="374151"/>
              </a:solidFill>
              <a:effectLst/>
              <a:latin typeface="Söhne"/>
            </a:endParaRPr>
          </a:p>
          <a:p>
            <a:pPr marL="800100" lvl="1" indent="-342900"/>
            <a:r>
              <a:rPr lang="en-US" b="0" i="0" dirty="0">
                <a:solidFill>
                  <a:srgbClr val="374151"/>
                </a:solidFill>
                <a:effectLst/>
                <a:latin typeface="Söhne"/>
              </a:rPr>
              <a:t>Created interfaces (</a:t>
            </a:r>
            <a:r>
              <a:rPr lang="en-US" b="1" i="0" dirty="0">
                <a:solidFill>
                  <a:srgbClr val="374151"/>
                </a:solidFill>
                <a:effectLst/>
                <a:latin typeface="Söhne"/>
              </a:rPr>
              <a:t>Authenticatable</a:t>
            </a:r>
            <a:r>
              <a:rPr lang="en-US" b="0" i="0" dirty="0">
                <a:solidFill>
                  <a:srgbClr val="374151"/>
                </a:solidFill>
                <a:effectLst/>
                <a:latin typeface="Söhne"/>
              </a:rPr>
              <a:t>, </a:t>
            </a:r>
            <a:r>
              <a:rPr lang="en-US" b="1" i="0" dirty="0">
                <a:solidFill>
                  <a:srgbClr val="374151"/>
                </a:solidFill>
                <a:effectLst/>
                <a:latin typeface="Söhne"/>
              </a:rPr>
              <a:t>Registerable</a:t>
            </a:r>
            <a:r>
              <a:rPr lang="en-US" b="0" i="0" dirty="0">
                <a:solidFill>
                  <a:srgbClr val="374151"/>
                </a:solidFill>
                <a:effectLst/>
                <a:latin typeface="Söhne"/>
              </a:rPr>
              <a:t>, </a:t>
            </a:r>
            <a:r>
              <a:rPr lang="en-US" b="1" i="0" dirty="0" err="1">
                <a:solidFill>
                  <a:srgbClr val="374151"/>
                </a:solidFill>
                <a:effectLst/>
                <a:latin typeface="Söhne"/>
              </a:rPr>
              <a:t>PaymentProcessor</a:t>
            </a:r>
            <a:r>
              <a:rPr lang="en-US" b="0" i="0" dirty="0">
                <a:solidFill>
                  <a:srgbClr val="374151"/>
                </a:solidFill>
                <a:effectLst/>
                <a:latin typeface="Söhne"/>
              </a:rPr>
              <a:t>). Using interfaces allows us to extend functionalities without altering existing behavior.</a:t>
            </a:r>
          </a:p>
          <a:p>
            <a:pPr algn="l">
              <a:buFont typeface="+mj-lt"/>
              <a:buAutoNum type="arabicPeriod"/>
            </a:pPr>
            <a:r>
              <a:rPr lang="en-US" b="1" i="0" dirty="0" err="1">
                <a:solidFill>
                  <a:srgbClr val="374151"/>
                </a:solidFill>
                <a:effectLst/>
                <a:latin typeface="Söhne"/>
              </a:rPr>
              <a:t>Liskov</a:t>
            </a:r>
            <a:r>
              <a:rPr lang="en-US" b="1" i="0" dirty="0">
                <a:solidFill>
                  <a:srgbClr val="374151"/>
                </a:solidFill>
                <a:effectLst/>
                <a:latin typeface="Söhne"/>
              </a:rPr>
              <a:t> Substitution Principle (LSP):</a:t>
            </a:r>
            <a:endParaRPr lang="en-US" b="0" i="0" dirty="0">
              <a:solidFill>
                <a:srgbClr val="374151"/>
              </a:solidFill>
              <a:effectLst/>
              <a:latin typeface="Söhne"/>
            </a:endParaRPr>
          </a:p>
          <a:p>
            <a:pPr marL="800100" lvl="1" indent="-342900"/>
            <a:r>
              <a:rPr lang="en-US" b="1" i="0" dirty="0">
                <a:solidFill>
                  <a:srgbClr val="374151"/>
                </a:solidFill>
                <a:effectLst/>
                <a:latin typeface="Söhne"/>
              </a:rPr>
              <a:t>Customer</a:t>
            </a:r>
            <a:r>
              <a:rPr lang="en-US" b="0" i="0" dirty="0">
                <a:solidFill>
                  <a:srgbClr val="374151"/>
                </a:solidFill>
                <a:effectLst/>
                <a:latin typeface="Söhne"/>
              </a:rPr>
              <a:t> and </a:t>
            </a:r>
            <a:r>
              <a:rPr lang="en-US" b="1" i="0" dirty="0">
                <a:solidFill>
                  <a:srgbClr val="374151"/>
                </a:solidFill>
                <a:effectLst/>
                <a:latin typeface="Söhne"/>
              </a:rPr>
              <a:t>Owner</a:t>
            </a:r>
            <a:r>
              <a:rPr lang="en-US" b="0" i="0" dirty="0">
                <a:solidFill>
                  <a:srgbClr val="374151"/>
                </a:solidFill>
                <a:effectLst/>
                <a:latin typeface="Söhne"/>
              </a:rPr>
              <a:t> both extend the </a:t>
            </a:r>
            <a:r>
              <a:rPr lang="en-US" b="1" i="0" dirty="0">
                <a:solidFill>
                  <a:srgbClr val="374151"/>
                </a:solidFill>
                <a:effectLst/>
                <a:latin typeface="Söhne"/>
              </a:rPr>
              <a:t>User</a:t>
            </a:r>
            <a:r>
              <a:rPr lang="en-US" b="0" i="0" dirty="0">
                <a:solidFill>
                  <a:srgbClr val="374151"/>
                </a:solidFill>
                <a:effectLst/>
                <a:latin typeface="Söhne"/>
              </a:rPr>
              <a:t> class and implement the </a:t>
            </a:r>
            <a:r>
              <a:rPr lang="en-US" b="1" i="0" dirty="0">
                <a:solidFill>
                  <a:srgbClr val="374151"/>
                </a:solidFill>
                <a:effectLst/>
                <a:latin typeface="Söhne"/>
              </a:rPr>
              <a:t>Authenticatable</a:t>
            </a:r>
            <a:r>
              <a:rPr lang="en-US" b="0" i="0" dirty="0">
                <a:solidFill>
                  <a:srgbClr val="374151"/>
                </a:solidFill>
                <a:effectLst/>
                <a:latin typeface="Söhne"/>
              </a:rPr>
              <a:t> and </a:t>
            </a:r>
            <a:r>
              <a:rPr lang="en-US" b="1" i="0" dirty="0">
                <a:solidFill>
                  <a:srgbClr val="374151"/>
                </a:solidFill>
                <a:effectLst/>
                <a:latin typeface="Söhne"/>
              </a:rPr>
              <a:t>Registerable</a:t>
            </a:r>
            <a:r>
              <a:rPr lang="en-US" b="0" i="0" dirty="0">
                <a:solidFill>
                  <a:srgbClr val="374151"/>
                </a:solidFill>
                <a:effectLst/>
                <a:latin typeface="Söhne"/>
              </a:rPr>
              <a:t> interfaces. This ensures that both can replace the User type without unintended consequences.</a:t>
            </a:r>
          </a:p>
          <a:p>
            <a:pPr algn="l">
              <a:buFont typeface="+mj-lt"/>
              <a:buAutoNum type="arabicPeriod"/>
            </a:pPr>
            <a:r>
              <a:rPr lang="en-US" b="1" i="0" dirty="0">
                <a:solidFill>
                  <a:srgbClr val="374151"/>
                </a:solidFill>
                <a:effectLst/>
                <a:latin typeface="Söhne"/>
              </a:rPr>
              <a:t>Interface Segregation Principle (ISP):</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Instead of a monolithic </a:t>
            </a:r>
            <a:r>
              <a:rPr lang="en-US" b="1" i="0" dirty="0">
                <a:solidFill>
                  <a:srgbClr val="374151"/>
                </a:solidFill>
                <a:effectLst/>
                <a:latin typeface="Söhne"/>
              </a:rPr>
              <a:t>User</a:t>
            </a:r>
            <a:r>
              <a:rPr lang="en-US" b="0" i="0" dirty="0">
                <a:solidFill>
                  <a:srgbClr val="374151"/>
                </a:solidFill>
                <a:effectLst/>
                <a:latin typeface="Söhne"/>
              </a:rPr>
              <a:t> interface, we broke it down to more specific interfaces like </a:t>
            </a:r>
            <a:r>
              <a:rPr lang="en-US" b="1" i="0" dirty="0">
                <a:solidFill>
                  <a:srgbClr val="374151"/>
                </a:solidFill>
                <a:effectLst/>
                <a:latin typeface="Söhne"/>
              </a:rPr>
              <a:t>Authenticatable</a:t>
            </a:r>
            <a:r>
              <a:rPr lang="en-US" b="0" i="0" dirty="0">
                <a:solidFill>
                  <a:srgbClr val="374151"/>
                </a:solidFill>
                <a:effectLst/>
                <a:latin typeface="Söhne"/>
              </a:rPr>
              <a:t> and </a:t>
            </a:r>
            <a:r>
              <a:rPr lang="en-US" b="1" i="0" dirty="0">
                <a:solidFill>
                  <a:srgbClr val="374151"/>
                </a:solidFill>
                <a:effectLst/>
                <a:latin typeface="Söhne"/>
              </a:rPr>
              <a:t>Registerable</a:t>
            </a:r>
            <a:r>
              <a:rPr lang="en-US" b="0" i="0" dirty="0">
                <a:solidFill>
                  <a:srgbClr val="374151"/>
                </a:solidFill>
                <a:effectLst/>
                <a:latin typeface="Söhne"/>
              </a:rPr>
              <a:t>. Thus, our classes implement only the interfaces they need.</a:t>
            </a:r>
          </a:p>
          <a:p>
            <a:pPr algn="l">
              <a:buFont typeface="+mj-lt"/>
              <a:buAutoNum type="arabicPeriod"/>
            </a:pPr>
            <a:r>
              <a:rPr lang="en-US" b="1" i="0" dirty="0">
                <a:solidFill>
                  <a:srgbClr val="374151"/>
                </a:solidFill>
                <a:effectLst/>
                <a:latin typeface="Söhne"/>
              </a:rPr>
              <a:t>Dependency Inversion Principle (DIP):</a:t>
            </a:r>
            <a:endParaRPr lang="en-US" b="0" i="0" dirty="0">
              <a:solidFill>
                <a:srgbClr val="374151"/>
              </a:solidFill>
              <a:effectLst/>
              <a:latin typeface="Söhne"/>
            </a:endParaRPr>
          </a:p>
          <a:p>
            <a:pPr marL="800100" lvl="1" indent="-342900"/>
            <a:r>
              <a:rPr lang="en-US" b="0" i="0" dirty="0">
                <a:solidFill>
                  <a:srgbClr val="374151"/>
                </a:solidFill>
                <a:effectLst/>
                <a:latin typeface="Söhne"/>
              </a:rPr>
              <a:t>Introduced the </a:t>
            </a:r>
            <a:r>
              <a:rPr lang="en-US" b="1" i="0" dirty="0" err="1">
                <a:solidFill>
                  <a:srgbClr val="374151"/>
                </a:solidFill>
                <a:effectLst/>
                <a:latin typeface="Söhne"/>
              </a:rPr>
              <a:t>PaymentProcessor</a:t>
            </a:r>
            <a:r>
              <a:rPr lang="en-US" b="0" i="0" dirty="0">
                <a:solidFill>
                  <a:srgbClr val="374151"/>
                </a:solidFill>
                <a:effectLst/>
                <a:latin typeface="Söhne"/>
              </a:rPr>
              <a:t> interface and injected a concrete implementation (</a:t>
            </a:r>
            <a:r>
              <a:rPr lang="en-US" b="1" i="0" dirty="0" err="1">
                <a:solidFill>
                  <a:srgbClr val="374151"/>
                </a:solidFill>
                <a:effectLst/>
                <a:latin typeface="Söhne"/>
              </a:rPr>
              <a:t>BasicPaymentProcessor</a:t>
            </a:r>
            <a:r>
              <a:rPr lang="en-US" i="0" dirty="0">
                <a:solidFill>
                  <a:srgbClr val="374151"/>
                </a:solidFill>
                <a:effectLst/>
                <a:latin typeface="Söhne"/>
              </a:rPr>
              <a:t>)</a:t>
            </a:r>
            <a:r>
              <a:rPr lang="en-US" b="0" i="0" dirty="0">
                <a:solidFill>
                  <a:srgbClr val="374151"/>
                </a:solidFill>
                <a:effectLst/>
                <a:latin typeface="Söhne"/>
              </a:rPr>
              <a:t> into the </a:t>
            </a:r>
            <a:r>
              <a:rPr lang="en-US" b="1" i="0" dirty="0" err="1">
                <a:solidFill>
                  <a:srgbClr val="374151"/>
                </a:solidFill>
                <a:effectLst/>
                <a:latin typeface="Söhne"/>
              </a:rPr>
              <a:t>ShoppingCart</a:t>
            </a:r>
            <a:r>
              <a:rPr lang="en-US" b="0" i="0" dirty="0">
                <a:solidFill>
                  <a:srgbClr val="374151"/>
                </a:solidFill>
                <a:effectLst/>
                <a:latin typeface="Söhne"/>
              </a:rPr>
              <a:t>. This way, </a:t>
            </a:r>
            <a:r>
              <a:rPr lang="en-US" b="1" i="0" dirty="0" err="1">
                <a:solidFill>
                  <a:srgbClr val="374151"/>
                </a:solidFill>
                <a:effectLst/>
                <a:latin typeface="Söhne"/>
              </a:rPr>
              <a:t>ShoppingCart</a:t>
            </a:r>
            <a:r>
              <a:rPr lang="en-US" b="0" i="0" dirty="0">
                <a:solidFill>
                  <a:srgbClr val="374151"/>
                </a:solidFill>
                <a:effectLst/>
                <a:latin typeface="Söhne"/>
              </a:rPr>
              <a:t> depends on the abstraction (interface) rather than the concrete class.</a:t>
            </a:r>
          </a:p>
          <a:p>
            <a:endParaRPr lang="en-SE" dirty="0"/>
          </a:p>
        </p:txBody>
      </p:sp>
      <p:sp>
        <p:nvSpPr>
          <p:cNvPr id="5" name="Slide Number Placeholder 4">
            <a:extLst>
              <a:ext uri="{FF2B5EF4-FFF2-40B4-BE49-F238E27FC236}">
                <a16:creationId xmlns:a16="http://schemas.microsoft.com/office/drawing/2014/main" id="{00771341-0D9C-2ED8-3ADA-86B4E13926F0}"/>
              </a:ext>
            </a:extLst>
          </p:cNvPr>
          <p:cNvSpPr>
            <a:spLocks noGrp="1"/>
          </p:cNvSpPr>
          <p:nvPr>
            <p:ph type="sldNum" sz="quarter" idx="12"/>
          </p:nvPr>
        </p:nvSpPr>
        <p:spPr/>
        <p:txBody>
          <a:bodyPr/>
          <a:lstStyle/>
          <a:p>
            <a:fld id="{B3284CE9-EFAB-9F4B-868A-1F02DB69B64D}" type="slidenum">
              <a:rPr lang="en-GB" smtClean="0"/>
              <a:pPr/>
              <a:t>16</a:t>
            </a:fld>
            <a:endParaRPr lang="en-GB"/>
          </a:p>
        </p:txBody>
      </p:sp>
    </p:spTree>
    <p:extLst>
      <p:ext uri="{BB962C8B-B14F-4D97-AF65-F5344CB8AC3E}">
        <p14:creationId xmlns:p14="http://schemas.microsoft.com/office/powerpoint/2010/main" val="52862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5CBA-82A5-6926-975B-81BABEB4447C}"/>
              </a:ext>
            </a:extLst>
          </p:cNvPr>
          <p:cNvSpPr>
            <a:spLocks noGrp="1"/>
          </p:cNvSpPr>
          <p:nvPr>
            <p:ph type="title"/>
          </p:nvPr>
        </p:nvSpPr>
        <p:spPr/>
        <p:txBody>
          <a:bodyPr/>
          <a:lstStyle/>
          <a:p>
            <a:r>
              <a:rPr lang="en-SE" dirty="0"/>
              <a:t>Step 2 – Designing with Booch’s metrics in mind</a:t>
            </a:r>
          </a:p>
        </p:txBody>
      </p:sp>
      <p:sp>
        <p:nvSpPr>
          <p:cNvPr id="3" name="Content Placeholder 2">
            <a:extLst>
              <a:ext uri="{FF2B5EF4-FFF2-40B4-BE49-F238E27FC236}">
                <a16:creationId xmlns:a16="http://schemas.microsoft.com/office/drawing/2014/main" id="{FE56E89D-F8C9-6C54-C280-7853F8AEC0C3}"/>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Cohesion:</a:t>
            </a:r>
            <a:endParaRPr lang="en-US" b="0" i="0" dirty="0">
              <a:solidFill>
                <a:srgbClr val="374151"/>
              </a:solidFill>
              <a:effectLst/>
              <a:latin typeface="Söhne"/>
            </a:endParaRPr>
          </a:p>
          <a:p>
            <a:pPr marL="800100" lvl="1" indent="-342900"/>
            <a:r>
              <a:rPr lang="en-US" b="0" i="0" dirty="0">
                <a:solidFill>
                  <a:srgbClr val="374151"/>
                </a:solidFill>
                <a:effectLst/>
                <a:latin typeface="Söhne"/>
              </a:rPr>
              <a:t>User responsibilities were split among </a:t>
            </a:r>
            <a:r>
              <a:rPr lang="en-US" b="1" i="0" dirty="0">
                <a:solidFill>
                  <a:srgbClr val="374151"/>
                </a:solidFill>
                <a:effectLst/>
                <a:latin typeface="Söhne"/>
              </a:rPr>
              <a:t>Customer</a:t>
            </a:r>
            <a:r>
              <a:rPr lang="en-US" b="0" i="0" dirty="0">
                <a:solidFill>
                  <a:srgbClr val="374151"/>
                </a:solidFill>
                <a:effectLst/>
                <a:latin typeface="Söhne"/>
              </a:rPr>
              <a:t> and </a:t>
            </a:r>
            <a:r>
              <a:rPr lang="en-US" b="1" i="0" dirty="0">
                <a:solidFill>
                  <a:srgbClr val="374151"/>
                </a:solidFill>
                <a:effectLst/>
                <a:latin typeface="Söhne"/>
              </a:rPr>
              <a:t>Owner</a:t>
            </a:r>
            <a:r>
              <a:rPr lang="en-US" b="0" i="0" dirty="0">
                <a:solidFill>
                  <a:srgbClr val="374151"/>
                </a:solidFill>
                <a:effectLst/>
                <a:latin typeface="Söhne"/>
              </a:rPr>
              <a:t>, thus each class is more focused and cohesive.</a:t>
            </a:r>
          </a:p>
          <a:p>
            <a:pPr marL="800100" lvl="1" indent="-342900"/>
            <a:r>
              <a:rPr lang="en-US" b="0" i="0" dirty="0">
                <a:solidFill>
                  <a:srgbClr val="374151"/>
                </a:solidFill>
                <a:effectLst/>
                <a:latin typeface="Söhne"/>
              </a:rPr>
              <a:t>Payment processing methods were segregated into </a:t>
            </a:r>
            <a:r>
              <a:rPr lang="en-US" b="1" i="0" dirty="0" err="1">
                <a:solidFill>
                  <a:srgbClr val="374151"/>
                </a:solidFill>
                <a:effectLst/>
                <a:latin typeface="Söhne"/>
              </a:rPr>
              <a:t>PaymentProcessor</a:t>
            </a:r>
            <a:r>
              <a:rPr lang="en-US" b="0" i="0" dirty="0">
                <a:solidFill>
                  <a:srgbClr val="374151"/>
                </a:solidFill>
                <a:effectLst/>
                <a:latin typeface="Söhne"/>
              </a:rPr>
              <a:t>.</a:t>
            </a:r>
          </a:p>
          <a:p>
            <a:pPr algn="l">
              <a:buFont typeface="+mj-lt"/>
              <a:buAutoNum type="arabicPeriod"/>
            </a:pPr>
            <a:r>
              <a:rPr lang="en-US" b="1" i="0" dirty="0">
                <a:solidFill>
                  <a:srgbClr val="374151"/>
                </a:solidFill>
                <a:effectLst/>
                <a:latin typeface="Söhne"/>
              </a:rPr>
              <a:t>Coupling:</a:t>
            </a:r>
            <a:endParaRPr lang="en-US" b="0" i="0" dirty="0">
              <a:solidFill>
                <a:srgbClr val="374151"/>
              </a:solidFill>
              <a:effectLst/>
              <a:latin typeface="Söhne"/>
            </a:endParaRPr>
          </a:p>
          <a:p>
            <a:pPr marL="800100" lvl="1" indent="-342900"/>
            <a:r>
              <a:rPr lang="en-US" b="0" i="0" dirty="0">
                <a:solidFill>
                  <a:srgbClr val="374151"/>
                </a:solidFill>
                <a:effectLst/>
                <a:latin typeface="Söhne"/>
              </a:rPr>
              <a:t>Use of interfaces (</a:t>
            </a:r>
            <a:r>
              <a:rPr lang="en-US" b="1" i="0" dirty="0">
                <a:solidFill>
                  <a:srgbClr val="374151"/>
                </a:solidFill>
                <a:effectLst/>
                <a:latin typeface="Söhne"/>
              </a:rPr>
              <a:t>Authenticatable</a:t>
            </a:r>
            <a:r>
              <a:rPr lang="en-US" b="0" i="0" dirty="0">
                <a:solidFill>
                  <a:srgbClr val="374151"/>
                </a:solidFill>
                <a:effectLst/>
                <a:latin typeface="Söhne"/>
              </a:rPr>
              <a:t>, </a:t>
            </a:r>
            <a:r>
              <a:rPr lang="en-US" b="1" i="0" dirty="0">
                <a:solidFill>
                  <a:srgbClr val="374151"/>
                </a:solidFill>
                <a:effectLst/>
                <a:latin typeface="Söhne"/>
              </a:rPr>
              <a:t>Registerable</a:t>
            </a:r>
            <a:r>
              <a:rPr lang="en-US" b="0" i="0" dirty="0">
                <a:solidFill>
                  <a:srgbClr val="374151"/>
                </a:solidFill>
                <a:effectLst/>
                <a:latin typeface="Söhne"/>
              </a:rPr>
              <a:t>, </a:t>
            </a:r>
            <a:r>
              <a:rPr lang="en-US" b="1" i="0" dirty="0" err="1">
                <a:solidFill>
                  <a:srgbClr val="374151"/>
                </a:solidFill>
                <a:effectLst/>
                <a:latin typeface="Söhne"/>
              </a:rPr>
              <a:t>PaymentProcessor</a:t>
            </a:r>
            <a:r>
              <a:rPr lang="en-US" b="0" i="0" dirty="0">
                <a:solidFill>
                  <a:srgbClr val="374151"/>
                </a:solidFill>
                <a:effectLst/>
                <a:latin typeface="Söhne"/>
              </a:rPr>
              <a:t>) ensures loose coupling as the classes depend on abstractions and not on other concrete classes.</a:t>
            </a:r>
          </a:p>
          <a:p>
            <a:pPr algn="l">
              <a:buFont typeface="+mj-lt"/>
              <a:buAutoNum type="arabicPeriod"/>
            </a:pPr>
            <a:r>
              <a:rPr lang="en-US" b="1" i="0" dirty="0">
                <a:solidFill>
                  <a:srgbClr val="374151"/>
                </a:solidFill>
                <a:effectLst/>
                <a:latin typeface="Söhne"/>
              </a:rPr>
              <a:t>Primitiveness:</a:t>
            </a:r>
            <a:endParaRPr lang="en-US" b="0" i="0" dirty="0">
              <a:solidFill>
                <a:srgbClr val="374151"/>
              </a:solidFill>
              <a:effectLst/>
              <a:latin typeface="Söhne"/>
            </a:endParaRPr>
          </a:p>
          <a:p>
            <a:pPr marL="800100" lvl="1" indent="-342900"/>
            <a:r>
              <a:rPr lang="en-US" b="0" i="0" dirty="0">
                <a:solidFill>
                  <a:srgbClr val="374151"/>
                </a:solidFill>
                <a:effectLst/>
                <a:latin typeface="Söhne"/>
              </a:rPr>
              <a:t>By splitting functionality into </a:t>
            </a:r>
            <a:r>
              <a:rPr lang="en-US" b="1" i="0" dirty="0">
                <a:solidFill>
                  <a:srgbClr val="374151"/>
                </a:solidFill>
                <a:effectLst/>
                <a:latin typeface="Söhne"/>
              </a:rPr>
              <a:t>Customer</a:t>
            </a:r>
            <a:r>
              <a:rPr lang="en-US" b="0" i="0" dirty="0">
                <a:solidFill>
                  <a:srgbClr val="374151"/>
                </a:solidFill>
                <a:effectLst/>
                <a:latin typeface="Söhne"/>
              </a:rPr>
              <a:t> and </a:t>
            </a:r>
            <a:r>
              <a:rPr lang="en-US" b="1" i="0" dirty="0">
                <a:solidFill>
                  <a:srgbClr val="374151"/>
                </a:solidFill>
                <a:effectLst/>
                <a:latin typeface="Söhne"/>
              </a:rPr>
              <a:t>Owner</a:t>
            </a:r>
            <a:r>
              <a:rPr lang="en-US" b="0" i="0" dirty="0">
                <a:solidFill>
                  <a:srgbClr val="374151"/>
                </a:solidFill>
                <a:effectLst/>
                <a:latin typeface="Söhne"/>
              </a:rPr>
              <a:t>, and by abstracting payment processes, we ensured that each class and method is primitive in nature, having a single, clear functionality.</a:t>
            </a:r>
          </a:p>
          <a:p>
            <a:pPr algn="l">
              <a:buFont typeface="+mj-lt"/>
              <a:buAutoNum type="arabicPeriod"/>
            </a:pPr>
            <a:r>
              <a:rPr lang="en-US" b="1" i="0" dirty="0">
                <a:solidFill>
                  <a:srgbClr val="374151"/>
                </a:solidFill>
                <a:effectLst/>
                <a:latin typeface="Söhne"/>
              </a:rPr>
              <a:t>Sufficiency:</a:t>
            </a:r>
            <a:endParaRPr lang="en-US" b="0" i="0" dirty="0">
              <a:solidFill>
                <a:srgbClr val="374151"/>
              </a:solidFill>
              <a:effectLst/>
              <a:latin typeface="Söhne"/>
            </a:endParaRPr>
          </a:p>
          <a:p>
            <a:pPr marL="800100" lvl="1" indent="-342900"/>
            <a:r>
              <a:rPr lang="en-US" b="0" i="0" dirty="0">
                <a:solidFill>
                  <a:srgbClr val="374151"/>
                </a:solidFill>
                <a:effectLst/>
                <a:latin typeface="Söhne"/>
              </a:rPr>
              <a:t>The classes capture enough characteristics to function properly </a:t>
            </a:r>
            <a:r>
              <a:rPr lang="en-US" b="0" i="1" dirty="0">
                <a:solidFill>
                  <a:srgbClr val="374151"/>
                </a:solidFill>
                <a:effectLst/>
                <a:latin typeface="Söhne"/>
              </a:rPr>
              <a:t>(well, for this Mockup)</a:t>
            </a:r>
            <a:r>
              <a:rPr lang="en-US" b="0" i="0" dirty="0">
                <a:solidFill>
                  <a:srgbClr val="374151"/>
                </a:solidFill>
                <a:effectLst/>
                <a:latin typeface="Söhne"/>
              </a:rPr>
              <a:t>. For instance, </a:t>
            </a:r>
            <a:r>
              <a:rPr lang="en-US" b="1" i="0" dirty="0">
                <a:solidFill>
                  <a:srgbClr val="374151"/>
                </a:solidFill>
                <a:effectLst/>
                <a:latin typeface="Söhne"/>
              </a:rPr>
              <a:t>Customer</a:t>
            </a:r>
            <a:r>
              <a:rPr lang="en-US" b="0" i="0" dirty="0">
                <a:solidFill>
                  <a:srgbClr val="374151"/>
                </a:solidFill>
                <a:effectLst/>
                <a:latin typeface="Söhne"/>
              </a:rPr>
              <a:t> has shopping cart related functionalities sufficient for its role.</a:t>
            </a:r>
          </a:p>
          <a:p>
            <a:pPr algn="l">
              <a:buFont typeface="+mj-lt"/>
              <a:buAutoNum type="arabicPeriod"/>
            </a:pPr>
            <a:r>
              <a:rPr lang="en-US" b="1" i="0" dirty="0">
                <a:solidFill>
                  <a:srgbClr val="374151"/>
                </a:solidFill>
                <a:effectLst/>
                <a:latin typeface="Söhne"/>
              </a:rPr>
              <a:t>Completeness:</a:t>
            </a:r>
            <a:endParaRPr lang="en-US" b="0" i="0" dirty="0">
              <a:solidFill>
                <a:srgbClr val="374151"/>
              </a:solidFill>
              <a:effectLst/>
              <a:latin typeface="Söhne"/>
            </a:endParaRPr>
          </a:p>
          <a:p>
            <a:pPr marL="800100" lvl="1" indent="-342900"/>
            <a:r>
              <a:rPr lang="en-US" b="0" i="0" dirty="0">
                <a:solidFill>
                  <a:srgbClr val="374151"/>
                </a:solidFill>
                <a:effectLst/>
                <a:latin typeface="Söhne"/>
              </a:rPr>
              <a:t>The classes also capture all the meaningful characteristics for their roles </a:t>
            </a:r>
            <a:r>
              <a:rPr lang="en-US" b="0" i="1" dirty="0">
                <a:solidFill>
                  <a:srgbClr val="374151"/>
                </a:solidFill>
                <a:effectLst/>
                <a:latin typeface="Söhne"/>
              </a:rPr>
              <a:t>(well, for this Mockup)</a:t>
            </a:r>
            <a:r>
              <a:rPr lang="en-US" b="0" i="0" dirty="0">
                <a:solidFill>
                  <a:srgbClr val="374151"/>
                </a:solidFill>
                <a:effectLst/>
                <a:latin typeface="Söhne"/>
              </a:rPr>
              <a:t>. The interfaces ensure that all essential methods are implemented.</a:t>
            </a:r>
          </a:p>
        </p:txBody>
      </p:sp>
      <p:sp>
        <p:nvSpPr>
          <p:cNvPr id="4" name="Slide Number Placeholder 3">
            <a:extLst>
              <a:ext uri="{FF2B5EF4-FFF2-40B4-BE49-F238E27FC236}">
                <a16:creationId xmlns:a16="http://schemas.microsoft.com/office/drawing/2014/main" id="{8F024C17-0160-2001-37FE-34AEDBAB75CF}"/>
              </a:ext>
            </a:extLst>
          </p:cNvPr>
          <p:cNvSpPr>
            <a:spLocks noGrp="1"/>
          </p:cNvSpPr>
          <p:nvPr>
            <p:ph type="sldNum" sz="quarter" idx="12"/>
          </p:nvPr>
        </p:nvSpPr>
        <p:spPr/>
        <p:txBody>
          <a:bodyPr/>
          <a:lstStyle/>
          <a:p>
            <a:fld id="{B3284CE9-EFAB-9F4B-868A-1F02DB69B64D}" type="slidenum">
              <a:rPr lang="en-GB" smtClean="0"/>
              <a:pPr/>
              <a:t>17</a:t>
            </a:fld>
            <a:endParaRPr lang="en-GB"/>
          </a:p>
        </p:txBody>
      </p:sp>
    </p:spTree>
    <p:extLst>
      <p:ext uri="{BB962C8B-B14F-4D97-AF65-F5344CB8AC3E}">
        <p14:creationId xmlns:p14="http://schemas.microsoft.com/office/powerpoint/2010/main" val="2661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A3A5-C27A-1668-BBE8-5E7B1FDEC3F9}"/>
              </a:ext>
            </a:extLst>
          </p:cNvPr>
          <p:cNvSpPr>
            <a:spLocks noGrp="1"/>
          </p:cNvSpPr>
          <p:nvPr>
            <p:ph type="title"/>
          </p:nvPr>
        </p:nvSpPr>
        <p:spPr/>
        <p:txBody>
          <a:bodyPr/>
          <a:lstStyle/>
          <a:p>
            <a:r>
              <a:rPr lang="en-SE" dirty="0"/>
              <a:t>SOLID Principles</a:t>
            </a:r>
          </a:p>
        </p:txBody>
      </p:sp>
      <p:sp>
        <p:nvSpPr>
          <p:cNvPr id="5" name="Text Placeholder 4">
            <a:extLst>
              <a:ext uri="{FF2B5EF4-FFF2-40B4-BE49-F238E27FC236}">
                <a16:creationId xmlns:a16="http://schemas.microsoft.com/office/drawing/2014/main" id="{F9D2C582-C356-B2EF-27BA-837C411BAE51}"/>
              </a:ext>
            </a:extLst>
          </p:cNvPr>
          <p:cNvSpPr>
            <a:spLocks noGrp="1"/>
          </p:cNvSpPr>
          <p:nvPr>
            <p:ph type="body" idx="1"/>
          </p:nvPr>
        </p:nvSpPr>
        <p:spPr/>
        <p:txBody>
          <a:bodyPr/>
          <a:lstStyle/>
          <a:p>
            <a:endParaRPr lang="en-SE"/>
          </a:p>
        </p:txBody>
      </p:sp>
      <p:sp>
        <p:nvSpPr>
          <p:cNvPr id="4" name="Slide Number Placeholder 3">
            <a:extLst>
              <a:ext uri="{FF2B5EF4-FFF2-40B4-BE49-F238E27FC236}">
                <a16:creationId xmlns:a16="http://schemas.microsoft.com/office/drawing/2014/main" id="{0F70DAA6-30E5-1064-EDAD-FBD8F85384F5}"/>
              </a:ext>
            </a:extLst>
          </p:cNvPr>
          <p:cNvSpPr>
            <a:spLocks noGrp="1"/>
          </p:cNvSpPr>
          <p:nvPr>
            <p:ph type="sldNum" sz="quarter" idx="12"/>
          </p:nvPr>
        </p:nvSpPr>
        <p:spPr/>
        <p:txBody>
          <a:bodyPr/>
          <a:lstStyle/>
          <a:p>
            <a:fld id="{B3284CE9-EFAB-9F4B-868A-1F02DB69B64D}" type="slidenum">
              <a:rPr lang="en-GB" smtClean="0"/>
              <a:pPr/>
              <a:t>2</a:t>
            </a:fld>
            <a:endParaRPr lang="en-GB"/>
          </a:p>
        </p:txBody>
      </p:sp>
    </p:spTree>
    <p:extLst>
      <p:ext uri="{BB962C8B-B14F-4D97-AF65-F5344CB8AC3E}">
        <p14:creationId xmlns:p14="http://schemas.microsoft.com/office/powerpoint/2010/main" val="21987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8A8C92-6034-90E2-092B-A15F78C50697}"/>
              </a:ext>
            </a:extLst>
          </p:cNvPr>
          <p:cNvSpPr>
            <a:spLocks noGrp="1"/>
          </p:cNvSpPr>
          <p:nvPr>
            <p:ph type="title"/>
          </p:nvPr>
        </p:nvSpPr>
        <p:spPr/>
        <p:txBody>
          <a:bodyPr/>
          <a:lstStyle/>
          <a:p>
            <a:r>
              <a:rPr lang="en-SE" dirty="0"/>
              <a:t>Single Responsibility Principle</a:t>
            </a:r>
          </a:p>
        </p:txBody>
      </p:sp>
      <p:sp>
        <p:nvSpPr>
          <p:cNvPr id="6" name="Content Placeholder 5">
            <a:extLst>
              <a:ext uri="{FF2B5EF4-FFF2-40B4-BE49-F238E27FC236}">
                <a16:creationId xmlns:a16="http://schemas.microsoft.com/office/drawing/2014/main" id="{5F8732C4-B3B9-C1FE-1A8D-08A88974DF20}"/>
              </a:ext>
            </a:extLst>
          </p:cNvPr>
          <p:cNvSpPr>
            <a:spLocks noGrp="1"/>
          </p:cNvSpPr>
          <p:nvPr>
            <p:ph idx="1"/>
          </p:nvPr>
        </p:nvSpPr>
        <p:spPr/>
        <p:txBody>
          <a:bodyPr/>
          <a:lstStyle/>
          <a:p>
            <a:r>
              <a:rPr lang="en-SE" dirty="0"/>
              <a:t>Application in Reality</a:t>
            </a:r>
          </a:p>
          <a:p>
            <a:pPr lvl="1"/>
            <a:r>
              <a:rPr lang="en-SE" dirty="0"/>
              <a:t>Avoiding code smell by keeping classes and functions focused</a:t>
            </a:r>
          </a:p>
          <a:p>
            <a:r>
              <a:rPr lang="en-SE" dirty="0"/>
              <a:t>Consequences</a:t>
            </a:r>
          </a:p>
          <a:p>
            <a:pPr lvl="1"/>
            <a:r>
              <a:rPr lang="en-SE" dirty="0"/>
              <a:t>With: Easier maintenance, simpler unit testing</a:t>
            </a:r>
          </a:p>
          <a:p>
            <a:pPr lvl="1"/>
            <a:r>
              <a:rPr lang="en-SE" dirty="0"/>
              <a:t>Without: Code changes reipple through unreleated functionalities, harder debugging</a:t>
            </a:r>
          </a:p>
        </p:txBody>
      </p:sp>
      <p:sp>
        <p:nvSpPr>
          <p:cNvPr id="4" name="Slide Number Placeholder 3">
            <a:extLst>
              <a:ext uri="{FF2B5EF4-FFF2-40B4-BE49-F238E27FC236}">
                <a16:creationId xmlns:a16="http://schemas.microsoft.com/office/drawing/2014/main" id="{8728D222-BD57-23A1-22B3-E22BEEE15CC9}"/>
              </a:ext>
            </a:extLst>
          </p:cNvPr>
          <p:cNvSpPr>
            <a:spLocks noGrp="1"/>
          </p:cNvSpPr>
          <p:nvPr>
            <p:ph type="sldNum" sz="quarter" idx="12"/>
          </p:nvPr>
        </p:nvSpPr>
        <p:spPr/>
        <p:txBody>
          <a:bodyPr/>
          <a:lstStyle/>
          <a:p>
            <a:fld id="{B3284CE9-EFAB-9F4B-868A-1F02DB69B64D}" type="slidenum">
              <a:rPr lang="en-GB" smtClean="0"/>
              <a:pPr/>
              <a:t>3</a:t>
            </a:fld>
            <a:endParaRPr lang="en-GB"/>
          </a:p>
        </p:txBody>
      </p:sp>
    </p:spTree>
    <p:extLst>
      <p:ext uri="{BB962C8B-B14F-4D97-AF65-F5344CB8AC3E}">
        <p14:creationId xmlns:p14="http://schemas.microsoft.com/office/powerpoint/2010/main" val="287870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DF9A-2053-5CBF-A9D1-644443CDE24C}"/>
              </a:ext>
            </a:extLst>
          </p:cNvPr>
          <p:cNvSpPr>
            <a:spLocks noGrp="1"/>
          </p:cNvSpPr>
          <p:nvPr>
            <p:ph type="title"/>
          </p:nvPr>
        </p:nvSpPr>
        <p:spPr/>
        <p:txBody>
          <a:bodyPr/>
          <a:lstStyle/>
          <a:p>
            <a:r>
              <a:rPr lang="en-SE" dirty="0"/>
              <a:t>Open/Close Principle</a:t>
            </a:r>
          </a:p>
        </p:txBody>
      </p:sp>
      <p:sp>
        <p:nvSpPr>
          <p:cNvPr id="3" name="Content Placeholder 2">
            <a:extLst>
              <a:ext uri="{FF2B5EF4-FFF2-40B4-BE49-F238E27FC236}">
                <a16:creationId xmlns:a16="http://schemas.microsoft.com/office/drawing/2014/main" id="{64B08293-7761-B4DF-9EA1-24E86810216B}"/>
              </a:ext>
            </a:extLst>
          </p:cNvPr>
          <p:cNvSpPr>
            <a:spLocks noGrp="1"/>
          </p:cNvSpPr>
          <p:nvPr>
            <p:ph idx="1"/>
          </p:nvPr>
        </p:nvSpPr>
        <p:spPr/>
        <p:txBody>
          <a:bodyPr/>
          <a:lstStyle/>
          <a:p>
            <a:r>
              <a:rPr lang="en-SE" dirty="0"/>
              <a:t>Application in Reality</a:t>
            </a:r>
          </a:p>
          <a:p>
            <a:pPr lvl="1"/>
            <a:r>
              <a:rPr lang="en-SE" dirty="0"/>
              <a:t>Using interfaces and abstract classes for expansion</a:t>
            </a:r>
          </a:p>
          <a:p>
            <a:r>
              <a:rPr lang="en-SE" dirty="0"/>
              <a:t>Consequences</a:t>
            </a:r>
          </a:p>
          <a:p>
            <a:pPr lvl="1"/>
            <a:r>
              <a:rPr lang="en-SE" dirty="0"/>
              <a:t>With: Code remains closed for modifcation but open for extension</a:t>
            </a:r>
          </a:p>
          <a:p>
            <a:pPr lvl="1"/>
            <a:r>
              <a:rPr lang="en-SE" dirty="0"/>
              <a:t>Without: Frequent code changes, risk of breaking existing functionality</a:t>
            </a:r>
          </a:p>
        </p:txBody>
      </p:sp>
      <p:sp>
        <p:nvSpPr>
          <p:cNvPr id="4" name="Slide Number Placeholder 3">
            <a:extLst>
              <a:ext uri="{FF2B5EF4-FFF2-40B4-BE49-F238E27FC236}">
                <a16:creationId xmlns:a16="http://schemas.microsoft.com/office/drawing/2014/main" id="{0BE09841-3BE8-3208-90A9-05B385DA3C0A}"/>
              </a:ext>
            </a:extLst>
          </p:cNvPr>
          <p:cNvSpPr>
            <a:spLocks noGrp="1"/>
          </p:cNvSpPr>
          <p:nvPr>
            <p:ph type="sldNum" sz="quarter" idx="12"/>
          </p:nvPr>
        </p:nvSpPr>
        <p:spPr/>
        <p:txBody>
          <a:bodyPr/>
          <a:lstStyle/>
          <a:p>
            <a:fld id="{B3284CE9-EFAB-9F4B-868A-1F02DB69B64D}" type="slidenum">
              <a:rPr lang="en-GB" smtClean="0"/>
              <a:pPr/>
              <a:t>4</a:t>
            </a:fld>
            <a:endParaRPr lang="en-GB"/>
          </a:p>
        </p:txBody>
      </p:sp>
    </p:spTree>
    <p:extLst>
      <p:ext uri="{BB962C8B-B14F-4D97-AF65-F5344CB8AC3E}">
        <p14:creationId xmlns:p14="http://schemas.microsoft.com/office/powerpoint/2010/main" val="389979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59DD-123F-0D0C-ED1C-36442468C7EC}"/>
              </a:ext>
            </a:extLst>
          </p:cNvPr>
          <p:cNvSpPr>
            <a:spLocks noGrp="1"/>
          </p:cNvSpPr>
          <p:nvPr>
            <p:ph type="title"/>
          </p:nvPr>
        </p:nvSpPr>
        <p:spPr/>
        <p:txBody>
          <a:bodyPr/>
          <a:lstStyle/>
          <a:p>
            <a:r>
              <a:rPr lang="en-SE" dirty="0"/>
              <a:t>Liskov Substitution Principle</a:t>
            </a:r>
          </a:p>
        </p:txBody>
      </p:sp>
      <p:sp>
        <p:nvSpPr>
          <p:cNvPr id="3" name="Content Placeholder 2">
            <a:extLst>
              <a:ext uri="{FF2B5EF4-FFF2-40B4-BE49-F238E27FC236}">
                <a16:creationId xmlns:a16="http://schemas.microsoft.com/office/drawing/2014/main" id="{BEFD40E4-C44C-76B9-3350-B03FB89B83F2}"/>
              </a:ext>
            </a:extLst>
          </p:cNvPr>
          <p:cNvSpPr>
            <a:spLocks noGrp="1"/>
          </p:cNvSpPr>
          <p:nvPr>
            <p:ph idx="1"/>
          </p:nvPr>
        </p:nvSpPr>
        <p:spPr/>
        <p:txBody>
          <a:bodyPr/>
          <a:lstStyle/>
          <a:p>
            <a:r>
              <a:rPr lang="en-SE" dirty="0"/>
              <a:t>Application in Reality</a:t>
            </a:r>
          </a:p>
          <a:p>
            <a:pPr lvl="1"/>
            <a:r>
              <a:rPr lang="en-SE" dirty="0"/>
              <a:t>Sbutypes must be replacable for their base types</a:t>
            </a:r>
          </a:p>
          <a:p>
            <a:r>
              <a:rPr lang="en-SE" dirty="0"/>
              <a:t>Consequences</a:t>
            </a:r>
          </a:p>
          <a:p>
            <a:pPr lvl="1"/>
            <a:r>
              <a:rPr lang="en-SE" dirty="0"/>
              <a:t>With: Polymorphic code is more reliable</a:t>
            </a:r>
          </a:p>
          <a:p>
            <a:pPr lvl="1"/>
            <a:r>
              <a:rPr lang="en-SE" dirty="0"/>
              <a:t>Without: Unexpected behaviour when using derived classes</a:t>
            </a:r>
          </a:p>
        </p:txBody>
      </p:sp>
      <p:sp>
        <p:nvSpPr>
          <p:cNvPr id="4" name="Slide Number Placeholder 3">
            <a:extLst>
              <a:ext uri="{FF2B5EF4-FFF2-40B4-BE49-F238E27FC236}">
                <a16:creationId xmlns:a16="http://schemas.microsoft.com/office/drawing/2014/main" id="{ED5EFC69-8A47-5342-1453-2A358DA2351B}"/>
              </a:ext>
            </a:extLst>
          </p:cNvPr>
          <p:cNvSpPr>
            <a:spLocks noGrp="1"/>
          </p:cNvSpPr>
          <p:nvPr>
            <p:ph type="sldNum" sz="quarter" idx="12"/>
          </p:nvPr>
        </p:nvSpPr>
        <p:spPr/>
        <p:txBody>
          <a:bodyPr/>
          <a:lstStyle/>
          <a:p>
            <a:fld id="{B3284CE9-EFAB-9F4B-868A-1F02DB69B64D}" type="slidenum">
              <a:rPr lang="en-GB" smtClean="0"/>
              <a:pPr/>
              <a:t>5</a:t>
            </a:fld>
            <a:endParaRPr lang="en-GB"/>
          </a:p>
        </p:txBody>
      </p:sp>
    </p:spTree>
    <p:extLst>
      <p:ext uri="{BB962C8B-B14F-4D97-AF65-F5344CB8AC3E}">
        <p14:creationId xmlns:p14="http://schemas.microsoft.com/office/powerpoint/2010/main" val="260749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2913-D385-F692-DE10-AEE4DAC1D394}"/>
              </a:ext>
            </a:extLst>
          </p:cNvPr>
          <p:cNvSpPr>
            <a:spLocks noGrp="1"/>
          </p:cNvSpPr>
          <p:nvPr>
            <p:ph type="title"/>
          </p:nvPr>
        </p:nvSpPr>
        <p:spPr/>
        <p:txBody>
          <a:bodyPr/>
          <a:lstStyle/>
          <a:p>
            <a:r>
              <a:rPr lang="en-SE" dirty="0"/>
              <a:t>Interface Segregation Principle</a:t>
            </a:r>
          </a:p>
        </p:txBody>
      </p:sp>
      <p:sp>
        <p:nvSpPr>
          <p:cNvPr id="3" name="Content Placeholder 2">
            <a:extLst>
              <a:ext uri="{FF2B5EF4-FFF2-40B4-BE49-F238E27FC236}">
                <a16:creationId xmlns:a16="http://schemas.microsoft.com/office/drawing/2014/main" id="{303522A5-9A7B-2227-736C-5F46D4B5EC66}"/>
              </a:ext>
            </a:extLst>
          </p:cNvPr>
          <p:cNvSpPr>
            <a:spLocks noGrp="1"/>
          </p:cNvSpPr>
          <p:nvPr>
            <p:ph idx="1"/>
          </p:nvPr>
        </p:nvSpPr>
        <p:spPr/>
        <p:txBody>
          <a:bodyPr/>
          <a:lstStyle/>
          <a:p>
            <a:r>
              <a:rPr lang="en-SE" dirty="0"/>
              <a:t>Application in Reality</a:t>
            </a:r>
          </a:p>
          <a:p>
            <a:pPr lvl="1"/>
            <a:r>
              <a:rPr lang="en-SE" dirty="0"/>
              <a:t>Splitting interfaces to ensure relevant methods for implementing classes</a:t>
            </a:r>
          </a:p>
          <a:p>
            <a:r>
              <a:rPr lang="en-SE" dirty="0"/>
              <a:t>Consequences</a:t>
            </a:r>
          </a:p>
          <a:p>
            <a:pPr lvl="1"/>
            <a:r>
              <a:rPr lang="en-SE" dirty="0"/>
              <a:t>With: More granular interfaces, less dummy implementation</a:t>
            </a:r>
          </a:p>
          <a:p>
            <a:pPr lvl="1"/>
            <a:r>
              <a:rPr lang="en-SE" dirty="0"/>
              <a:t>Without: Classes forced to implement methods they don’t need</a:t>
            </a:r>
          </a:p>
        </p:txBody>
      </p:sp>
      <p:sp>
        <p:nvSpPr>
          <p:cNvPr id="4" name="Slide Number Placeholder 3">
            <a:extLst>
              <a:ext uri="{FF2B5EF4-FFF2-40B4-BE49-F238E27FC236}">
                <a16:creationId xmlns:a16="http://schemas.microsoft.com/office/drawing/2014/main" id="{54B7698D-DE4B-4866-1166-83B3202CB8F9}"/>
              </a:ext>
            </a:extLst>
          </p:cNvPr>
          <p:cNvSpPr>
            <a:spLocks noGrp="1"/>
          </p:cNvSpPr>
          <p:nvPr>
            <p:ph type="sldNum" sz="quarter" idx="12"/>
          </p:nvPr>
        </p:nvSpPr>
        <p:spPr/>
        <p:txBody>
          <a:bodyPr/>
          <a:lstStyle/>
          <a:p>
            <a:fld id="{B3284CE9-EFAB-9F4B-868A-1F02DB69B64D}" type="slidenum">
              <a:rPr lang="en-GB" smtClean="0"/>
              <a:pPr/>
              <a:t>6</a:t>
            </a:fld>
            <a:endParaRPr lang="en-GB"/>
          </a:p>
        </p:txBody>
      </p:sp>
    </p:spTree>
    <p:extLst>
      <p:ext uri="{BB962C8B-B14F-4D97-AF65-F5344CB8AC3E}">
        <p14:creationId xmlns:p14="http://schemas.microsoft.com/office/powerpoint/2010/main" val="218745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A38F-D39A-0CF2-2CBE-0F832B752CF1}"/>
              </a:ext>
            </a:extLst>
          </p:cNvPr>
          <p:cNvSpPr>
            <a:spLocks noGrp="1"/>
          </p:cNvSpPr>
          <p:nvPr>
            <p:ph type="title"/>
          </p:nvPr>
        </p:nvSpPr>
        <p:spPr/>
        <p:txBody>
          <a:bodyPr/>
          <a:lstStyle/>
          <a:p>
            <a:r>
              <a:rPr lang="en-SE" dirty="0"/>
              <a:t>Dependency Inversion Principle</a:t>
            </a:r>
          </a:p>
        </p:txBody>
      </p:sp>
      <p:sp>
        <p:nvSpPr>
          <p:cNvPr id="3" name="Content Placeholder 2">
            <a:extLst>
              <a:ext uri="{FF2B5EF4-FFF2-40B4-BE49-F238E27FC236}">
                <a16:creationId xmlns:a16="http://schemas.microsoft.com/office/drawing/2014/main" id="{C9F85956-AFA1-1AB9-CF57-07E8D5AB36FC}"/>
              </a:ext>
            </a:extLst>
          </p:cNvPr>
          <p:cNvSpPr>
            <a:spLocks noGrp="1"/>
          </p:cNvSpPr>
          <p:nvPr>
            <p:ph idx="1"/>
          </p:nvPr>
        </p:nvSpPr>
        <p:spPr/>
        <p:txBody>
          <a:bodyPr/>
          <a:lstStyle/>
          <a:p>
            <a:r>
              <a:rPr lang="en-SE" dirty="0"/>
              <a:t>Application in Reality</a:t>
            </a:r>
          </a:p>
          <a:p>
            <a:pPr lvl="1"/>
            <a:r>
              <a:rPr lang="en-SE" dirty="0"/>
              <a:t>High-level modules should not depend on low-level ones</a:t>
            </a:r>
          </a:p>
          <a:p>
            <a:r>
              <a:rPr lang="en-SE" dirty="0"/>
              <a:t>Consequences</a:t>
            </a:r>
          </a:p>
          <a:p>
            <a:pPr lvl="1"/>
            <a:r>
              <a:rPr lang="en-SE" dirty="0"/>
              <a:t>With: Easier code refactoring, better modularity</a:t>
            </a:r>
          </a:p>
          <a:p>
            <a:pPr lvl="1"/>
            <a:r>
              <a:rPr lang="en-SE" dirty="0"/>
              <a:t>Without: Code becomes tightly coupled and less modular</a:t>
            </a:r>
          </a:p>
        </p:txBody>
      </p:sp>
      <p:sp>
        <p:nvSpPr>
          <p:cNvPr id="4" name="Slide Number Placeholder 3">
            <a:extLst>
              <a:ext uri="{FF2B5EF4-FFF2-40B4-BE49-F238E27FC236}">
                <a16:creationId xmlns:a16="http://schemas.microsoft.com/office/drawing/2014/main" id="{2CC6C066-9632-247A-8415-9EB8A48FF91A}"/>
              </a:ext>
            </a:extLst>
          </p:cNvPr>
          <p:cNvSpPr>
            <a:spLocks noGrp="1"/>
          </p:cNvSpPr>
          <p:nvPr>
            <p:ph type="sldNum" sz="quarter" idx="12"/>
          </p:nvPr>
        </p:nvSpPr>
        <p:spPr/>
        <p:txBody>
          <a:bodyPr/>
          <a:lstStyle/>
          <a:p>
            <a:fld id="{B3284CE9-EFAB-9F4B-868A-1F02DB69B64D}" type="slidenum">
              <a:rPr lang="en-GB" smtClean="0"/>
              <a:pPr/>
              <a:t>7</a:t>
            </a:fld>
            <a:endParaRPr lang="en-GB"/>
          </a:p>
        </p:txBody>
      </p:sp>
    </p:spTree>
    <p:extLst>
      <p:ext uri="{BB962C8B-B14F-4D97-AF65-F5344CB8AC3E}">
        <p14:creationId xmlns:p14="http://schemas.microsoft.com/office/powerpoint/2010/main" val="393522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19D5-88E7-EA31-268A-8A0B8FDAC21A}"/>
              </a:ext>
            </a:extLst>
          </p:cNvPr>
          <p:cNvSpPr>
            <a:spLocks noGrp="1"/>
          </p:cNvSpPr>
          <p:nvPr>
            <p:ph type="title"/>
          </p:nvPr>
        </p:nvSpPr>
        <p:spPr/>
        <p:txBody>
          <a:bodyPr/>
          <a:lstStyle/>
          <a:p>
            <a:r>
              <a:rPr lang="en-SE" dirty="0"/>
              <a:t>Booch’s metrics</a:t>
            </a:r>
          </a:p>
        </p:txBody>
      </p:sp>
      <p:sp>
        <p:nvSpPr>
          <p:cNvPr id="5" name="Text Placeholder 4">
            <a:extLst>
              <a:ext uri="{FF2B5EF4-FFF2-40B4-BE49-F238E27FC236}">
                <a16:creationId xmlns:a16="http://schemas.microsoft.com/office/drawing/2014/main" id="{F261AAC8-49B5-5734-1E87-7686FAF54FB3}"/>
              </a:ext>
            </a:extLst>
          </p:cNvPr>
          <p:cNvSpPr>
            <a:spLocks noGrp="1"/>
          </p:cNvSpPr>
          <p:nvPr>
            <p:ph type="body" idx="1"/>
          </p:nvPr>
        </p:nvSpPr>
        <p:spPr/>
        <p:txBody>
          <a:bodyPr/>
          <a:lstStyle/>
          <a:p>
            <a:endParaRPr lang="en-SE"/>
          </a:p>
        </p:txBody>
      </p:sp>
      <p:sp>
        <p:nvSpPr>
          <p:cNvPr id="4" name="Slide Number Placeholder 3">
            <a:extLst>
              <a:ext uri="{FF2B5EF4-FFF2-40B4-BE49-F238E27FC236}">
                <a16:creationId xmlns:a16="http://schemas.microsoft.com/office/drawing/2014/main" id="{8DA665DA-E6A1-0BAA-44DD-91694F1713D2}"/>
              </a:ext>
            </a:extLst>
          </p:cNvPr>
          <p:cNvSpPr>
            <a:spLocks noGrp="1"/>
          </p:cNvSpPr>
          <p:nvPr>
            <p:ph type="sldNum" sz="quarter" idx="12"/>
          </p:nvPr>
        </p:nvSpPr>
        <p:spPr/>
        <p:txBody>
          <a:bodyPr/>
          <a:lstStyle/>
          <a:p>
            <a:fld id="{B3284CE9-EFAB-9F4B-868A-1F02DB69B64D}" type="slidenum">
              <a:rPr lang="en-GB" smtClean="0"/>
              <a:pPr/>
              <a:t>8</a:t>
            </a:fld>
            <a:endParaRPr lang="en-GB"/>
          </a:p>
        </p:txBody>
      </p:sp>
    </p:spTree>
    <p:extLst>
      <p:ext uri="{BB962C8B-B14F-4D97-AF65-F5344CB8AC3E}">
        <p14:creationId xmlns:p14="http://schemas.microsoft.com/office/powerpoint/2010/main" val="335668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9D01F-7B41-4379-155E-016CE28D0289}"/>
              </a:ext>
            </a:extLst>
          </p:cNvPr>
          <p:cNvSpPr>
            <a:spLocks noGrp="1"/>
          </p:cNvSpPr>
          <p:nvPr>
            <p:ph type="title"/>
          </p:nvPr>
        </p:nvSpPr>
        <p:spPr/>
        <p:txBody>
          <a:bodyPr/>
          <a:lstStyle/>
          <a:p>
            <a:r>
              <a:rPr lang="en-SE" dirty="0"/>
              <a:t>Coupling</a:t>
            </a:r>
          </a:p>
        </p:txBody>
      </p:sp>
      <p:sp>
        <p:nvSpPr>
          <p:cNvPr id="6" name="Content Placeholder 5">
            <a:extLst>
              <a:ext uri="{FF2B5EF4-FFF2-40B4-BE49-F238E27FC236}">
                <a16:creationId xmlns:a16="http://schemas.microsoft.com/office/drawing/2014/main" id="{7647EE5E-CA5B-8514-93C9-18FD78F61425}"/>
              </a:ext>
            </a:extLst>
          </p:cNvPr>
          <p:cNvSpPr>
            <a:spLocks noGrp="1"/>
          </p:cNvSpPr>
          <p:nvPr>
            <p:ph idx="1"/>
          </p:nvPr>
        </p:nvSpPr>
        <p:spPr/>
        <p:txBody>
          <a:bodyPr/>
          <a:lstStyle/>
          <a:p>
            <a:r>
              <a:rPr lang="en-SE" dirty="0"/>
              <a:t>Application in Reality</a:t>
            </a:r>
          </a:p>
          <a:p>
            <a:pPr lvl="1"/>
            <a:r>
              <a:rPr lang="en-SE" dirty="0"/>
              <a:t>Keeping system componenets loosely connected</a:t>
            </a:r>
          </a:p>
          <a:p>
            <a:r>
              <a:rPr lang="en-SE" dirty="0"/>
              <a:t>Consequences</a:t>
            </a:r>
          </a:p>
          <a:p>
            <a:pPr lvl="1"/>
            <a:r>
              <a:rPr lang="en-SE" dirty="0"/>
              <a:t>With weak coupling: Enhanced modularity, simpler changes</a:t>
            </a:r>
          </a:p>
          <a:p>
            <a:pPr lvl="1"/>
            <a:r>
              <a:rPr lang="en-SE" dirty="0"/>
              <a:t>With strong coupling: Difficult mainten</a:t>
            </a:r>
            <a:r>
              <a:rPr lang="en-US" dirty="0"/>
              <a:t>a</a:t>
            </a:r>
            <a:r>
              <a:rPr lang="en-SE" dirty="0"/>
              <a:t>nce, ripple effects of changes</a:t>
            </a:r>
          </a:p>
        </p:txBody>
      </p:sp>
      <p:sp>
        <p:nvSpPr>
          <p:cNvPr id="4" name="Slide Number Placeholder 3">
            <a:extLst>
              <a:ext uri="{FF2B5EF4-FFF2-40B4-BE49-F238E27FC236}">
                <a16:creationId xmlns:a16="http://schemas.microsoft.com/office/drawing/2014/main" id="{F45F1F9C-E183-FB63-E5F4-316EDBEED4EA}"/>
              </a:ext>
            </a:extLst>
          </p:cNvPr>
          <p:cNvSpPr>
            <a:spLocks noGrp="1"/>
          </p:cNvSpPr>
          <p:nvPr>
            <p:ph type="sldNum" sz="quarter" idx="12"/>
          </p:nvPr>
        </p:nvSpPr>
        <p:spPr/>
        <p:txBody>
          <a:bodyPr/>
          <a:lstStyle/>
          <a:p>
            <a:fld id="{B3284CE9-EFAB-9F4B-868A-1F02DB69B64D}" type="slidenum">
              <a:rPr lang="en-GB" smtClean="0"/>
              <a:pPr/>
              <a:t>9</a:t>
            </a:fld>
            <a:endParaRPr lang="en-GB"/>
          </a:p>
        </p:txBody>
      </p:sp>
    </p:spTree>
    <p:extLst>
      <p:ext uri="{BB962C8B-B14F-4D97-AF65-F5344CB8AC3E}">
        <p14:creationId xmlns:p14="http://schemas.microsoft.com/office/powerpoint/2010/main" val="3472710206"/>
      </p:ext>
    </p:extLst>
  </p:cSld>
  <p:clrMapOvr>
    <a:masterClrMapping/>
  </p:clrMapOvr>
</p:sld>
</file>

<file path=ppt/theme/theme1.xml><?xml version="1.0" encoding="utf-8"?>
<a:theme xmlns:a="http://schemas.openxmlformats.org/drawingml/2006/main" name="LTU-Theme">
  <a:themeElements>
    <a:clrScheme name="LTU Template Colours - Blue Background">
      <a:dk1>
        <a:srgbClr val="13345E"/>
      </a:dk1>
      <a:lt1>
        <a:srgbClr val="FFFFFF"/>
      </a:lt1>
      <a:dk2>
        <a:srgbClr val="032040"/>
      </a:dk2>
      <a:lt2>
        <a:srgbClr val="E2EEF7"/>
      </a:lt2>
      <a:accent1>
        <a:srgbClr val="0C5089"/>
      </a:accent1>
      <a:accent2>
        <a:srgbClr val="106DBA"/>
      </a:accent2>
      <a:accent3>
        <a:srgbClr val="1587E7"/>
      </a:accent3>
      <a:accent4>
        <a:srgbClr val="34B3FF"/>
      </a:accent4>
      <a:accent5>
        <a:srgbClr val="88A5BC"/>
      </a:accent5>
      <a:accent6>
        <a:srgbClr val="9DCEF4"/>
      </a:accent6>
      <a:hlink>
        <a:srgbClr val="65B3FE"/>
      </a:hlink>
      <a:folHlink>
        <a:srgbClr val="8EAB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88A5BD"/>
        </a:solidFill>
        <a:ln>
          <a:noFill/>
        </a:ln>
        <a:effectLst/>
      </a:spPr>
      <a:bodyPr rtlCol="0" anchor="ctr"/>
      <a:lstStyle>
        <a:defPPr algn="ctr">
          <a:defRPr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BFD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4" id="{8B6E3B48-6E23-F94A-912F-C6D628A594FE}" vid="{F36419AA-2DFF-BF47-B0B1-237A8410EF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C8DC44B-04C2-F34A-A1AE-708D3C85935A}">
  <we:reference id="wa104178141" version="4.3.3.0" store="en-GB" storeType="OMEX"/>
  <we:alternateReferences>
    <we:reference id="wa104178141" version="4.3.3.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LTU-Theme</Template>
  <TotalTime>1386</TotalTime>
  <Words>1108</Words>
  <Application>Microsoft Macintosh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Helvetica Neue Light</vt:lpstr>
      <vt:lpstr>Söhne</vt:lpstr>
      <vt:lpstr>Wingdings</vt:lpstr>
      <vt:lpstr>LTU-Theme</vt:lpstr>
      <vt:lpstr>Discussion 1</vt:lpstr>
      <vt:lpstr>SOLID Principles</vt:lpstr>
      <vt:lpstr>Single Responsibility Principle</vt:lpstr>
      <vt:lpstr>Open/Close Principle</vt:lpstr>
      <vt:lpstr>Liskov Substitution Principle</vt:lpstr>
      <vt:lpstr>Interface Segregation Principle</vt:lpstr>
      <vt:lpstr>Dependency Inversion Principle</vt:lpstr>
      <vt:lpstr>Booch’s metrics</vt:lpstr>
      <vt:lpstr>Coupling</vt:lpstr>
      <vt:lpstr>Cohesion</vt:lpstr>
      <vt:lpstr>Sufficiency, Completeness, and Primitiveness</vt:lpstr>
      <vt:lpstr>Mini-workshop</vt:lpstr>
      <vt:lpstr>Online Gadget Store</vt:lpstr>
      <vt:lpstr>Step 1 – Broken SOLID Principles</vt:lpstr>
      <vt:lpstr>Step 1 – Poor Booch’s metrics in the code</vt:lpstr>
      <vt:lpstr>Step 2 – Addressing SOLID Principles</vt:lpstr>
      <vt:lpstr>Step 2 – Designing with Booch’s metrics in mind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1</dc:title>
  <dc:creator>Josef Hallberg</dc:creator>
  <cp:lastModifiedBy>Josef Hallberg</cp:lastModifiedBy>
  <cp:revision>1</cp:revision>
  <dcterms:created xsi:type="dcterms:W3CDTF">2023-08-31T12:59:20Z</dcterms:created>
  <dcterms:modified xsi:type="dcterms:W3CDTF">2023-09-01T12:05:27Z</dcterms:modified>
</cp:coreProperties>
</file>