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notesMasterIdLst>
    <p:notesMasterId r:id="rId13"/>
  </p:notesMasterIdLst>
  <p:handoutMasterIdLst>
    <p:handoutMasterId r:id="rId14"/>
  </p:handoutMasterIdLst>
  <p:sldIdLst>
    <p:sldId id="256" r:id="rId2"/>
    <p:sldId id="608" r:id="rId3"/>
    <p:sldId id="610" r:id="rId4"/>
    <p:sldId id="612" r:id="rId5"/>
    <p:sldId id="613" r:id="rId6"/>
    <p:sldId id="611" r:id="rId7"/>
    <p:sldId id="614" r:id="rId8"/>
    <p:sldId id="615" r:id="rId9"/>
    <p:sldId id="616" r:id="rId10"/>
    <p:sldId id="617" r:id="rId11"/>
    <p:sldId id="258" r:id="rId1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7" pos="2880">
          <p15:clr>
            <a:srgbClr val="A4A3A4"/>
          </p15:clr>
        </p15:guide>
        <p15:guide id="8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8248"/>
    <a:srgbClr val="032040"/>
    <a:srgbClr val="002D4D"/>
    <a:srgbClr val="162852"/>
    <a:srgbClr val="1A5D91"/>
    <a:srgbClr val="0D84BB"/>
    <a:srgbClr val="3A7EAD"/>
    <a:srgbClr val="2A79AA"/>
    <a:srgbClr val="2A79B3"/>
    <a:srgbClr val="2B8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18321-9725-9A67-8F00-1E54B8548EEE}" v="42" dt="2022-01-05T14:50:17.057"/>
    <p1510:client id="{21FFC6A9-C737-480C-A5CB-C627D4EA3A1F}" v="4" dt="2021-08-30T10:24:10.170"/>
    <p1510:client id="{232DF8D6-4818-6642-2B55-C7D803B5DD72}" v="3" dt="2021-08-30T09:34:18.765"/>
    <p1510:client id="{C70164A4-74F2-4DBF-AD8B-3FAA766FD128}" v="3" dt="2021-08-30T10:45:00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8" d="100"/>
          <a:sy n="168" d="100"/>
        </p:scale>
        <p:origin x="472" y="10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Liwicki" userId="15678085-4213-46c3-8c52-91c45311ccbe" providerId="ADAL" clId="{21FFC6A9-C737-480C-A5CB-C627D4EA3A1F}"/>
    <pc:docChg chg="custSel addSld delSld modSld">
      <pc:chgData name="Marcus Liwicki" userId="15678085-4213-46c3-8c52-91c45311ccbe" providerId="ADAL" clId="{21FFC6A9-C737-480C-A5CB-C627D4EA3A1F}" dt="2021-08-30T10:24:23.828" v="83" actId="207"/>
      <pc:docMkLst>
        <pc:docMk/>
      </pc:docMkLst>
      <pc:sldChg chg="modSp mod">
        <pc:chgData name="Marcus Liwicki" userId="15678085-4213-46c3-8c52-91c45311ccbe" providerId="ADAL" clId="{21FFC6A9-C737-480C-A5CB-C627D4EA3A1F}" dt="2021-08-30T10:16:13.747" v="12" actId="20577"/>
        <pc:sldMkLst>
          <pc:docMk/>
          <pc:sldMk cId="3913864129" sldId="256"/>
        </pc:sldMkLst>
        <pc:spChg chg="mod">
          <ac:chgData name="Marcus Liwicki" userId="15678085-4213-46c3-8c52-91c45311ccbe" providerId="ADAL" clId="{21FFC6A9-C737-480C-A5CB-C627D4EA3A1F}" dt="2021-08-30T10:16:13.747" v="12" actId="20577"/>
          <ac:spMkLst>
            <pc:docMk/>
            <pc:sldMk cId="3913864129" sldId="256"/>
            <ac:spMk id="3" creationId="{00000000-0000-0000-0000-000000000000}"/>
          </ac:spMkLst>
        </pc:spChg>
      </pc:sldChg>
      <pc:sldChg chg="add">
        <pc:chgData name="Marcus Liwicki" userId="15678085-4213-46c3-8c52-91c45311ccbe" providerId="ADAL" clId="{21FFC6A9-C737-480C-A5CB-C627D4EA3A1F}" dt="2021-08-30T10:15:55.385" v="3"/>
        <pc:sldMkLst>
          <pc:docMk/>
          <pc:sldMk cId="0" sldId="257"/>
        </pc:sldMkLst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296214689" sldId="257"/>
        </pc:sldMkLst>
      </pc:sldChg>
      <pc:sldChg chg="modSp new mod">
        <pc:chgData name="Marcus Liwicki" userId="15678085-4213-46c3-8c52-91c45311ccbe" providerId="ADAL" clId="{21FFC6A9-C737-480C-A5CB-C627D4EA3A1F}" dt="2021-08-30T10:19:44.042" v="74" actId="790"/>
        <pc:sldMkLst>
          <pc:docMk/>
          <pc:sldMk cId="2605290396" sldId="259"/>
        </pc:sldMkLst>
        <pc:spChg chg="mod">
          <ac:chgData name="Marcus Liwicki" userId="15678085-4213-46c3-8c52-91c45311ccbe" providerId="ADAL" clId="{21FFC6A9-C737-480C-A5CB-C627D4EA3A1F}" dt="2021-08-30T10:17:57.985" v="21" actId="20577"/>
          <ac:spMkLst>
            <pc:docMk/>
            <pc:sldMk cId="2605290396" sldId="259"/>
            <ac:spMk id="2" creationId="{B46834F4-6F2E-4DCB-A80B-1C4D6E6AF9FF}"/>
          </ac:spMkLst>
        </pc:spChg>
        <pc:spChg chg="mod">
          <ac:chgData name="Marcus Liwicki" userId="15678085-4213-46c3-8c52-91c45311ccbe" providerId="ADAL" clId="{21FFC6A9-C737-480C-A5CB-C627D4EA3A1F}" dt="2021-08-30T10:19:44.042" v="74" actId="790"/>
          <ac:spMkLst>
            <pc:docMk/>
            <pc:sldMk cId="2605290396" sldId="259"/>
            <ac:spMk id="3" creationId="{2333363F-2E98-4507-8550-49CB17BA3384}"/>
          </ac:spMkLst>
        </pc:spChg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388633222" sldId="265"/>
        </pc:sldMkLst>
      </pc:sldChg>
      <pc:sldChg chg="del">
        <pc:chgData name="Marcus Liwicki" userId="15678085-4213-46c3-8c52-91c45311ccbe" providerId="ADAL" clId="{21FFC6A9-C737-480C-A5CB-C627D4EA3A1F}" dt="2021-08-30T10:12:28.909" v="1" actId="47"/>
        <pc:sldMkLst>
          <pc:docMk/>
          <pc:sldMk cId="529164651" sldId="266"/>
        </pc:sldMkLst>
      </pc:sldChg>
      <pc:sldChg chg="del">
        <pc:chgData name="Marcus Liwicki" userId="15678085-4213-46c3-8c52-91c45311ccbe" providerId="ADAL" clId="{21FFC6A9-C737-480C-A5CB-C627D4EA3A1F}" dt="2021-08-30T10:12:28.909" v="1" actId="47"/>
        <pc:sldMkLst>
          <pc:docMk/>
          <pc:sldMk cId="1166689193" sldId="284"/>
        </pc:sldMkLst>
      </pc:sldChg>
      <pc:sldChg chg="add">
        <pc:chgData name="Marcus Liwicki" userId="15678085-4213-46c3-8c52-91c45311ccbe" providerId="ADAL" clId="{21FFC6A9-C737-480C-A5CB-C627D4EA3A1F}" dt="2021-08-30T10:15:55.385" v="3"/>
        <pc:sldMkLst>
          <pc:docMk/>
          <pc:sldMk cId="715319465" sldId="504"/>
        </pc:sldMkLst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502053283" sldId="608"/>
        </pc:sldMkLst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2018648774" sldId="610"/>
        </pc:sldMkLst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2353877921" sldId="611"/>
        </pc:sldMkLst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3498540498" sldId="612"/>
        </pc:sldMkLst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2662225264" sldId="613"/>
        </pc:sldMkLst>
      </pc:sldChg>
      <pc:sldChg chg="modSp add">
        <pc:chgData name="Marcus Liwicki" userId="15678085-4213-46c3-8c52-91c45311ccbe" providerId="ADAL" clId="{21FFC6A9-C737-480C-A5CB-C627D4EA3A1F}" dt="2021-08-30T10:23:56.631" v="77" actId="1076"/>
        <pc:sldMkLst>
          <pc:docMk/>
          <pc:sldMk cId="2866368684" sldId="614"/>
        </pc:sldMkLst>
        <pc:spChg chg="mod">
          <ac:chgData name="Marcus Liwicki" userId="15678085-4213-46c3-8c52-91c45311ccbe" providerId="ADAL" clId="{21FFC6A9-C737-480C-A5CB-C627D4EA3A1F}" dt="2021-08-30T10:23:56.631" v="77" actId="1076"/>
          <ac:spMkLst>
            <pc:docMk/>
            <pc:sldMk cId="2866368684" sldId="614"/>
            <ac:spMk id="3" creationId="{04A50C45-2753-474D-BE40-9931C0FD7403}"/>
          </ac:spMkLst>
        </pc:spChg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3155755350" sldId="614"/>
        </pc:sldMkLst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3155700238" sldId="615"/>
        </pc:sldMkLst>
      </pc:sldChg>
      <pc:sldChg chg="delSp modSp add mod">
        <pc:chgData name="Marcus Liwicki" userId="15678085-4213-46c3-8c52-91c45311ccbe" providerId="ADAL" clId="{21FFC6A9-C737-480C-A5CB-C627D4EA3A1F}" dt="2021-08-30T10:24:10.168" v="79" actId="207"/>
        <pc:sldMkLst>
          <pc:docMk/>
          <pc:sldMk cId="3978284622" sldId="615"/>
        </pc:sldMkLst>
        <pc:spChg chg="mod">
          <ac:chgData name="Marcus Liwicki" userId="15678085-4213-46c3-8c52-91c45311ccbe" providerId="ADAL" clId="{21FFC6A9-C737-480C-A5CB-C627D4EA3A1F}" dt="2021-08-30T10:23:51.700" v="76" actId="27636"/>
          <ac:spMkLst>
            <pc:docMk/>
            <pc:sldMk cId="3978284622" sldId="615"/>
            <ac:spMk id="3" creationId="{CCBDA960-D78F-44E6-9E34-D68921C7B827}"/>
          </ac:spMkLst>
        </pc:spChg>
        <pc:spChg chg="mod">
          <ac:chgData name="Marcus Liwicki" userId="15678085-4213-46c3-8c52-91c45311ccbe" providerId="ADAL" clId="{21FFC6A9-C737-480C-A5CB-C627D4EA3A1F}" dt="2021-08-30T10:24:10.168" v="79" actId="207"/>
          <ac:spMkLst>
            <pc:docMk/>
            <pc:sldMk cId="3978284622" sldId="615"/>
            <ac:spMk id="4" creationId="{ED6ACAC8-BE3B-420D-B5C3-4828B979C330}"/>
          </ac:spMkLst>
        </pc:spChg>
        <pc:inkChg chg="del">
          <ac:chgData name="Marcus Liwicki" userId="15678085-4213-46c3-8c52-91c45311ccbe" providerId="ADAL" clId="{21FFC6A9-C737-480C-A5CB-C627D4EA3A1F}" dt="2021-08-30T10:24:03.876" v="78" actId="478"/>
          <ac:inkMkLst>
            <pc:docMk/>
            <pc:sldMk cId="3978284622" sldId="615"/>
            <ac:inkMk id="5" creationId="{4CE17079-D2B3-45A9-A716-BAFCE23DD97B}"/>
          </ac:inkMkLst>
        </pc:inkChg>
      </pc:sldChg>
      <pc:sldChg chg="delSp modSp add mod">
        <pc:chgData name="Marcus Liwicki" userId="15678085-4213-46c3-8c52-91c45311ccbe" providerId="ADAL" clId="{21FFC6A9-C737-480C-A5CB-C627D4EA3A1F}" dt="2021-08-30T10:24:23.828" v="83" actId="207"/>
        <pc:sldMkLst>
          <pc:docMk/>
          <pc:sldMk cId="1659300444" sldId="616"/>
        </pc:sldMkLst>
        <pc:spChg chg="mod">
          <ac:chgData name="Marcus Liwicki" userId="15678085-4213-46c3-8c52-91c45311ccbe" providerId="ADAL" clId="{21FFC6A9-C737-480C-A5CB-C627D4EA3A1F}" dt="2021-08-30T10:24:23.828" v="83" actId="207"/>
          <ac:spMkLst>
            <pc:docMk/>
            <pc:sldMk cId="1659300444" sldId="616"/>
            <ac:spMk id="4" creationId="{6E56CC4E-FDDA-4C53-8AB5-043B164570F0}"/>
          </ac:spMkLst>
        </pc:spChg>
        <pc:inkChg chg="del">
          <ac:chgData name="Marcus Liwicki" userId="15678085-4213-46c3-8c52-91c45311ccbe" providerId="ADAL" clId="{21FFC6A9-C737-480C-A5CB-C627D4EA3A1F}" dt="2021-08-30T10:24:14.036" v="80" actId="478"/>
          <ac:inkMkLst>
            <pc:docMk/>
            <pc:sldMk cId="1659300444" sldId="616"/>
            <ac:inkMk id="7" creationId="{9ED0EE19-8D24-413E-AB81-B664244A604E}"/>
          </ac:inkMkLst>
        </pc:inkChg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1666921641" sldId="616"/>
        </pc:sldMkLst>
      </pc:sldChg>
      <pc:sldChg chg="del">
        <pc:chgData name="Marcus Liwicki" userId="15678085-4213-46c3-8c52-91c45311ccbe" providerId="ADAL" clId="{21FFC6A9-C737-480C-A5CB-C627D4EA3A1F}" dt="2021-08-30T10:12:24.719" v="0" actId="47"/>
        <pc:sldMkLst>
          <pc:docMk/>
          <pc:sldMk cId="3990838304" sldId="617"/>
        </pc:sldMkLst>
      </pc:sldChg>
      <pc:sldChg chg="del">
        <pc:chgData name="Marcus Liwicki" userId="15678085-4213-46c3-8c52-91c45311ccbe" providerId="ADAL" clId="{21FFC6A9-C737-480C-A5CB-C627D4EA3A1F}" dt="2021-08-30T10:12:28.909" v="1" actId="47"/>
        <pc:sldMkLst>
          <pc:docMk/>
          <pc:sldMk cId="3615986519" sldId="618"/>
        </pc:sldMkLst>
      </pc:sldChg>
      <pc:sldChg chg="add">
        <pc:chgData name="Marcus Liwicki" userId="15678085-4213-46c3-8c52-91c45311ccbe" providerId="ADAL" clId="{21FFC6A9-C737-480C-A5CB-C627D4EA3A1F}" dt="2021-08-30T10:15:55.385" v="3"/>
        <pc:sldMkLst>
          <pc:docMk/>
          <pc:sldMk cId="0" sldId="645"/>
        </pc:sldMkLst>
      </pc:sldChg>
      <pc:sldMasterChg chg="delSldLayout">
        <pc:chgData name="Marcus Liwicki" userId="15678085-4213-46c3-8c52-91c45311ccbe" providerId="ADAL" clId="{21FFC6A9-C737-480C-A5CB-C627D4EA3A1F}" dt="2021-08-30T10:12:28.909" v="1" actId="47"/>
        <pc:sldMasterMkLst>
          <pc:docMk/>
          <pc:sldMasterMk cId="1149947740" sldId="2147483786"/>
        </pc:sldMasterMkLst>
        <pc:sldLayoutChg chg="del">
          <pc:chgData name="Marcus Liwicki" userId="15678085-4213-46c3-8c52-91c45311ccbe" providerId="ADAL" clId="{21FFC6A9-C737-480C-A5CB-C627D4EA3A1F}" dt="2021-08-30T10:12:28.909" v="1" actId="47"/>
          <pc:sldLayoutMkLst>
            <pc:docMk/>
            <pc:sldMasterMk cId="1149947740" sldId="2147483786"/>
            <pc:sldLayoutMk cId="2706092036" sldId="2147483800"/>
          </pc:sldLayoutMkLst>
        </pc:sldLayoutChg>
      </pc:sldMasterChg>
    </pc:docChg>
  </pc:docChgLst>
  <pc:docChgLst>
    <pc:chgData name="Marcus Liwicki" userId="15678085-4213-46c3-8c52-91c45311ccbe" providerId="ADAL" clId="{C70164A4-74F2-4DBF-AD8B-3FAA766FD128}"/>
    <pc:docChg chg="undo custSel addSld delSld modSld">
      <pc:chgData name="Marcus Liwicki" userId="15678085-4213-46c3-8c52-91c45311ccbe" providerId="ADAL" clId="{C70164A4-74F2-4DBF-AD8B-3FAA766FD128}" dt="2021-08-30T10:46:43.990" v="47" actId="13822"/>
      <pc:docMkLst>
        <pc:docMk/>
      </pc:docMkLst>
      <pc:sldChg chg="modSp mod">
        <pc:chgData name="Marcus Liwicki" userId="15678085-4213-46c3-8c52-91c45311ccbe" providerId="ADAL" clId="{C70164A4-74F2-4DBF-AD8B-3FAA766FD128}" dt="2021-08-30T10:41:30.415" v="34" actId="20577"/>
        <pc:sldMkLst>
          <pc:docMk/>
          <pc:sldMk cId="3913864129" sldId="256"/>
        </pc:sldMkLst>
        <pc:spChg chg="mod">
          <ac:chgData name="Marcus Liwicki" userId="15678085-4213-46c3-8c52-91c45311ccbe" providerId="ADAL" clId="{C70164A4-74F2-4DBF-AD8B-3FAA766FD128}" dt="2021-08-30T10:41:30.415" v="34" actId="20577"/>
          <ac:spMkLst>
            <pc:docMk/>
            <pc:sldMk cId="3913864129" sldId="256"/>
            <ac:spMk id="3" creationId="{00000000-0000-0000-0000-000000000000}"/>
          </ac:spMkLst>
        </pc:spChg>
      </pc:sldChg>
      <pc:sldChg chg="del">
        <pc:chgData name="Marcus Liwicki" userId="15678085-4213-46c3-8c52-91c45311ccbe" providerId="ADAL" clId="{C70164A4-74F2-4DBF-AD8B-3FAA766FD128}" dt="2021-08-30T10:44:57.936" v="39" actId="47"/>
        <pc:sldMkLst>
          <pc:docMk/>
          <pc:sldMk cId="0" sldId="257"/>
        </pc:sldMkLst>
      </pc:sldChg>
      <pc:sldChg chg="del">
        <pc:chgData name="Marcus Liwicki" userId="15678085-4213-46c3-8c52-91c45311ccbe" providerId="ADAL" clId="{C70164A4-74F2-4DBF-AD8B-3FAA766FD128}" dt="2021-08-30T10:44:57.936" v="39" actId="47"/>
        <pc:sldMkLst>
          <pc:docMk/>
          <pc:sldMk cId="2605290396" sldId="259"/>
        </pc:sldMkLst>
      </pc:sldChg>
      <pc:sldChg chg="del">
        <pc:chgData name="Marcus Liwicki" userId="15678085-4213-46c3-8c52-91c45311ccbe" providerId="ADAL" clId="{C70164A4-74F2-4DBF-AD8B-3FAA766FD128}" dt="2021-08-30T10:44:57.936" v="39" actId="47"/>
        <pc:sldMkLst>
          <pc:docMk/>
          <pc:sldMk cId="715319465" sldId="504"/>
        </pc:sldMkLst>
      </pc:sldChg>
      <pc:sldChg chg="modSp add mod">
        <pc:chgData name="Marcus Liwicki" userId="15678085-4213-46c3-8c52-91c45311ccbe" providerId="ADAL" clId="{C70164A4-74F2-4DBF-AD8B-3FAA766FD128}" dt="2021-08-30T10:42:41.571" v="37" actId="208"/>
        <pc:sldMkLst>
          <pc:docMk/>
          <pc:sldMk cId="502053283" sldId="608"/>
        </pc:sldMkLst>
        <pc:spChg chg="mod">
          <ac:chgData name="Marcus Liwicki" userId="15678085-4213-46c3-8c52-91c45311ccbe" providerId="ADAL" clId="{C70164A4-74F2-4DBF-AD8B-3FAA766FD128}" dt="2021-08-30T10:42:41.571" v="37" actId="208"/>
          <ac:spMkLst>
            <pc:docMk/>
            <pc:sldMk cId="502053283" sldId="608"/>
            <ac:spMk id="8" creationId="{B0D9A38F-DF3B-43C8-AB6D-6092584DB3B2}"/>
          </ac:spMkLst>
        </pc:spChg>
        <pc:spChg chg="mod">
          <ac:chgData name="Marcus Liwicki" userId="15678085-4213-46c3-8c52-91c45311ccbe" providerId="ADAL" clId="{C70164A4-74F2-4DBF-AD8B-3FAA766FD128}" dt="2021-08-30T10:42:41.571" v="37" actId="208"/>
          <ac:spMkLst>
            <pc:docMk/>
            <pc:sldMk cId="502053283" sldId="608"/>
            <ac:spMk id="9" creationId="{C18D6F62-E8E6-45C6-A36E-93A68210AFE3}"/>
          </ac:spMkLst>
        </pc:spChg>
        <pc:spChg chg="mod">
          <ac:chgData name="Marcus Liwicki" userId="15678085-4213-46c3-8c52-91c45311ccbe" providerId="ADAL" clId="{C70164A4-74F2-4DBF-AD8B-3FAA766FD128}" dt="2021-08-30T10:42:41.571" v="37" actId="208"/>
          <ac:spMkLst>
            <pc:docMk/>
            <pc:sldMk cId="502053283" sldId="608"/>
            <ac:spMk id="10" creationId="{CD16F941-01C7-4B89-9014-2AA0486A15FA}"/>
          </ac:spMkLst>
        </pc:spChg>
        <pc:spChg chg="mod">
          <ac:chgData name="Marcus Liwicki" userId="15678085-4213-46c3-8c52-91c45311ccbe" providerId="ADAL" clId="{C70164A4-74F2-4DBF-AD8B-3FAA766FD128}" dt="2021-08-30T10:42:41.571" v="37" actId="208"/>
          <ac:spMkLst>
            <pc:docMk/>
            <pc:sldMk cId="502053283" sldId="608"/>
            <ac:spMk id="11" creationId="{0A119FB7-AA49-4530-9460-A5FF85463964}"/>
          </ac:spMkLst>
        </pc:spChg>
        <pc:spChg chg="mod">
          <ac:chgData name="Marcus Liwicki" userId="15678085-4213-46c3-8c52-91c45311ccbe" providerId="ADAL" clId="{C70164A4-74F2-4DBF-AD8B-3FAA766FD128}" dt="2021-08-30T10:42:41.571" v="37" actId="208"/>
          <ac:spMkLst>
            <pc:docMk/>
            <pc:sldMk cId="502053283" sldId="608"/>
            <ac:spMk id="12" creationId="{2A0EF266-8A2F-4959-A25D-314C72C61D56}"/>
          </ac:spMkLst>
        </pc:spChg>
        <pc:spChg chg="mod">
          <ac:chgData name="Marcus Liwicki" userId="15678085-4213-46c3-8c52-91c45311ccbe" providerId="ADAL" clId="{C70164A4-74F2-4DBF-AD8B-3FAA766FD128}" dt="2021-08-30T10:42:41.571" v="37" actId="208"/>
          <ac:spMkLst>
            <pc:docMk/>
            <pc:sldMk cId="502053283" sldId="608"/>
            <ac:spMk id="13" creationId="{A5FCCD31-A61E-42D4-8993-E508BDFFCDA8}"/>
          </ac:spMkLst>
        </pc:spChg>
        <pc:spChg chg="mod">
          <ac:chgData name="Marcus Liwicki" userId="15678085-4213-46c3-8c52-91c45311ccbe" providerId="ADAL" clId="{C70164A4-74F2-4DBF-AD8B-3FAA766FD128}" dt="2021-08-30T10:42:41.571" v="37" actId="208"/>
          <ac:spMkLst>
            <pc:docMk/>
            <pc:sldMk cId="502053283" sldId="608"/>
            <ac:spMk id="14" creationId="{DC440E47-3067-43D7-8AC2-5B05CC9FD6AA}"/>
          </ac:spMkLst>
        </pc:spChg>
        <pc:spChg chg="mod">
          <ac:chgData name="Marcus Liwicki" userId="15678085-4213-46c3-8c52-91c45311ccbe" providerId="ADAL" clId="{C70164A4-74F2-4DBF-AD8B-3FAA766FD128}" dt="2021-08-30T10:42:41.571" v="37" actId="208"/>
          <ac:spMkLst>
            <pc:docMk/>
            <pc:sldMk cId="502053283" sldId="608"/>
            <ac:spMk id="22" creationId="{EDCF306B-32F1-47AF-85C7-BB28AA6CEFB2}"/>
          </ac:spMkLst>
        </pc:spChg>
      </pc:sldChg>
      <pc:sldChg chg="modSp add">
        <pc:chgData name="Marcus Liwicki" userId="15678085-4213-46c3-8c52-91c45311ccbe" providerId="ADAL" clId="{C70164A4-74F2-4DBF-AD8B-3FAA766FD128}" dt="2021-08-30T10:43:00.792" v="38" actId="14100"/>
        <pc:sldMkLst>
          <pc:docMk/>
          <pc:sldMk cId="807700443" sldId="610"/>
        </pc:sldMkLst>
        <pc:spChg chg="mod">
          <ac:chgData name="Marcus Liwicki" userId="15678085-4213-46c3-8c52-91c45311ccbe" providerId="ADAL" clId="{C70164A4-74F2-4DBF-AD8B-3FAA766FD128}" dt="2021-08-30T10:43:00.792" v="38" actId="14100"/>
          <ac:spMkLst>
            <pc:docMk/>
            <pc:sldMk cId="807700443" sldId="610"/>
            <ac:spMk id="4" creationId="{E45D36FD-738D-43EF-86BE-9721691AD5CA}"/>
          </ac:spMkLst>
        </pc:spChg>
      </pc:sldChg>
      <pc:sldChg chg="add del">
        <pc:chgData name="Marcus Liwicki" userId="15678085-4213-46c3-8c52-91c45311ccbe" providerId="ADAL" clId="{C70164A4-74F2-4DBF-AD8B-3FAA766FD128}" dt="2021-08-30T10:45:00.002" v="40"/>
        <pc:sldMkLst>
          <pc:docMk/>
          <pc:sldMk cId="311466195" sldId="611"/>
        </pc:sldMkLst>
      </pc:sldChg>
      <pc:sldChg chg="modSp add del mod">
        <pc:chgData name="Marcus Liwicki" userId="15678085-4213-46c3-8c52-91c45311ccbe" providerId="ADAL" clId="{C70164A4-74F2-4DBF-AD8B-3FAA766FD128}" dt="2021-08-30T10:45:11.293" v="41" actId="207"/>
        <pc:sldMkLst>
          <pc:docMk/>
          <pc:sldMk cId="1652529471" sldId="612"/>
        </pc:sldMkLst>
        <pc:spChg chg="mod">
          <ac:chgData name="Marcus Liwicki" userId="15678085-4213-46c3-8c52-91c45311ccbe" providerId="ADAL" clId="{C70164A4-74F2-4DBF-AD8B-3FAA766FD128}" dt="2021-08-30T10:45:11.293" v="41" actId="207"/>
          <ac:spMkLst>
            <pc:docMk/>
            <pc:sldMk cId="1652529471" sldId="612"/>
            <ac:spMk id="8" creationId="{885562C8-F29F-4283-A281-8CB5CA1DAB5D}"/>
          </ac:spMkLst>
        </pc:spChg>
        <pc:spChg chg="mod">
          <ac:chgData name="Marcus Liwicki" userId="15678085-4213-46c3-8c52-91c45311ccbe" providerId="ADAL" clId="{C70164A4-74F2-4DBF-AD8B-3FAA766FD128}" dt="2021-08-30T10:45:11.293" v="41" actId="207"/>
          <ac:spMkLst>
            <pc:docMk/>
            <pc:sldMk cId="1652529471" sldId="612"/>
            <ac:spMk id="9" creationId="{0AAD9CB1-81C6-4980-B41A-12398302F546}"/>
          </ac:spMkLst>
        </pc:spChg>
      </pc:sldChg>
      <pc:sldChg chg="add del">
        <pc:chgData name="Marcus Liwicki" userId="15678085-4213-46c3-8c52-91c45311ccbe" providerId="ADAL" clId="{C70164A4-74F2-4DBF-AD8B-3FAA766FD128}" dt="2021-08-30T10:45:00.002" v="40"/>
        <pc:sldMkLst>
          <pc:docMk/>
          <pc:sldMk cId="3309865972" sldId="613"/>
        </pc:sldMkLst>
      </pc:sldChg>
      <pc:sldChg chg="modSp add mod">
        <pc:chgData name="Marcus Liwicki" userId="15678085-4213-46c3-8c52-91c45311ccbe" providerId="ADAL" clId="{C70164A4-74F2-4DBF-AD8B-3FAA766FD128}" dt="2021-08-30T10:46:08.211" v="46" actId="207"/>
        <pc:sldMkLst>
          <pc:docMk/>
          <pc:sldMk cId="1132156439" sldId="614"/>
        </pc:sldMkLst>
        <pc:spChg chg="mod">
          <ac:chgData name="Marcus Liwicki" userId="15678085-4213-46c3-8c52-91c45311ccbe" providerId="ADAL" clId="{C70164A4-74F2-4DBF-AD8B-3FAA766FD128}" dt="2021-08-30T10:45:49.741" v="44" actId="13822"/>
          <ac:spMkLst>
            <pc:docMk/>
            <pc:sldMk cId="1132156439" sldId="614"/>
            <ac:spMk id="6" creationId="{01E434BB-F789-434F-80E4-70EAE4A4E4DB}"/>
          </ac:spMkLst>
        </pc:spChg>
        <pc:spChg chg="mod">
          <ac:chgData name="Marcus Liwicki" userId="15678085-4213-46c3-8c52-91c45311ccbe" providerId="ADAL" clId="{C70164A4-74F2-4DBF-AD8B-3FAA766FD128}" dt="2021-08-30T10:46:00.127" v="45" actId="207"/>
          <ac:spMkLst>
            <pc:docMk/>
            <pc:sldMk cId="1132156439" sldId="614"/>
            <ac:spMk id="7" creationId="{1C424E77-6254-4041-9C3B-760AF0ADD09D}"/>
          </ac:spMkLst>
        </pc:spChg>
        <pc:spChg chg="mod">
          <ac:chgData name="Marcus Liwicki" userId="15678085-4213-46c3-8c52-91c45311ccbe" providerId="ADAL" clId="{C70164A4-74F2-4DBF-AD8B-3FAA766FD128}" dt="2021-08-30T10:45:49.741" v="44" actId="13822"/>
          <ac:spMkLst>
            <pc:docMk/>
            <pc:sldMk cId="1132156439" sldId="614"/>
            <ac:spMk id="8" creationId="{90285B97-9DBB-4BAF-B3CD-58D03A65D897}"/>
          </ac:spMkLst>
        </pc:spChg>
        <pc:spChg chg="mod">
          <ac:chgData name="Marcus Liwicki" userId="15678085-4213-46c3-8c52-91c45311ccbe" providerId="ADAL" clId="{C70164A4-74F2-4DBF-AD8B-3FAA766FD128}" dt="2021-08-30T10:46:08.211" v="46" actId="207"/>
          <ac:spMkLst>
            <pc:docMk/>
            <pc:sldMk cId="1132156439" sldId="614"/>
            <ac:spMk id="9" creationId="{3FA9F6D5-7ECB-4C06-85D2-7F18C2A9B659}"/>
          </ac:spMkLst>
        </pc:spChg>
      </pc:sldChg>
      <pc:sldChg chg="del">
        <pc:chgData name="Marcus Liwicki" userId="15678085-4213-46c3-8c52-91c45311ccbe" providerId="ADAL" clId="{C70164A4-74F2-4DBF-AD8B-3FAA766FD128}" dt="2021-08-30T10:44:57.936" v="39" actId="47"/>
        <pc:sldMkLst>
          <pc:docMk/>
          <pc:sldMk cId="2866368684" sldId="614"/>
        </pc:sldMkLst>
      </pc:sldChg>
      <pc:sldChg chg="add">
        <pc:chgData name="Marcus Liwicki" userId="15678085-4213-46c3-8c52-91c45311ccbe" providerId="ADAL" clId="{C70164A4-74F2-4DBF-AD8B-3FAA766FD128}" dt="2021-08-30T10:45:00.002" v="40"/>
        <pc:sldMkLst>
          <pc:docMk/>
          <pc:sldMk cId="2280410106" sldId="615"/>
        </pc:sldMkLst>
      </pc:sldChg>
      <pc:sldChg chg="del">
        <pc:chgData name="Marcus Liwicki" userId="15678085-4213-46c3-8c52-91c45311ccbe" providerId="ADAL" clId="{C70164A4-74F2-4DBF-AD8B-3FAA766FD128}" dt="2021-08-30T10:44:57.936" v="39" actId="47"/>
        <pc:sldMkLst>
          <pc:docMk/>
          <pc:sldMk cId="3978284622" sldId="615"/>
        </pc:sldMkLst>
      </pc:sldChg>
      <pc:sldChg chg="add">
        <pc:chgData name="Marcus Liwicki" userId="15678085-4213-46c3-8c52-91c45311ccbe" providerId="ADAL" clId="{C70164A4-74F2-4DBF-AD8B-3FAA766FD128}" dt="2021-08-30T10:45:00.002" v="40"/>
        <pc:sldMkLst>
          <pc:docMk/>
          <pc:sldMk cId="933533802" sldId="616"/>
        </pc:sldMkLst>
      </pc:sldChg>
      <pc:sldChg chg="del">
        <pc:chgData name="Marcus Liwicki" userId="15678085-4213-46c3-8c52-91c45311ccbe" providerId="ADAL" clId="{C70164A4-74F2-4DBF-AD8B-3FAA766FD128}" dt="2021-08-30T10:44:57.936" v="39" actId="47"/>
        <pc:sldMkLst>
          <pc:docMk/>
          <pc:sldMk cId="1659300444" sldId="616"/>
        </pc:sldMkLst>
      </pc:sldChg>
      <pc:sldChg chg="modSp add del mod">
        <pc:chgData name="Marcus Liwicki" userId="15678085-4213-46c3-8c52-91c45311ccbe" providerId="ADAL" clId="{C70164A4-74F2-4DBF-AD8B-3FAA766FD128}" dt="2021-08-30T10:46:43.990" v="47" actId="13822"/>
        <pc:sldMkLst>
          <pc:docMk/>
          <pc:sldMk cId="2769313272" sldId="617"/>
        </pc:sldMkLst>
        <pc:spChg chg="mod">
          <ac:chgData name="Marcus Liwicki" userId="15678085-4213-46c3-8c52-91c45311ccbe" providerId="ADAL" clId="{C70164A4-74F2-4DBF-AD8B-3FAA766FD128}" dt="2021-08-30T10:46:43.990" v="47" actId="13822"/>
          <ac:spMkLst>
            <pc:docMk/>
            <pc:sldMk cId="2769313272" sldId="617"/>
            <ac:spMk id="6" creationId="{AA54E847-9ECA-4D4C-9B9B-528E5E35F114}"/>
          </ac:spMkLst>
        </pc:spChg>
      </pc:sldChg>
      <pc:sldChg chg="del">
        <pc:chgData name="Marcus Liwicki" userId="15678085-4213-46c3-8c52-91c45311ccbe" providerId="ADAL" clId="{C70164A4-74F2-4DBF-AD8B-3FAA766FD128}" dt="2021-08-30T10:44:57.936" v="39" actId="47"/>
        <pc:sldMkLst>
          <pc:docMk/>
          <pc:sldMk cId="0" sldId="645"/>
        </pc:sldMkLst>
      </pc:sldChg>
      <pc:sldChg chg="add del">
        <pc:chgData name="Marcus Liwicki" userId="15678085-4213-46c3-8c52-91c45311ccbe" providerId="ADAL" clId="{C70164A4-74F2-4DBF-AD8B-3FAA766FD128}" dt="2021-08-30T10:42:16.936" v="36" actId="47"/>
        <pc:sldMkLst>
          <pc:docMk/>
          <pc:sldMk cId="1132156439" sldId="646"/>
        </pc:sldMkLst>
      </pc:sldChg>
      <pc:sldChg chg="add del">
        <pc:chgData name="Marcus Liwicki" userId="15678085-4213-46c3-8c52-91c45311ccbe" providerId="ADAL" clId="{C70164A4-74F2-4DBF-AD8B-3FAA766FD128}" dt="2021-08-30T10:42:16.936" v="36" actId="47"/>
        <pc:sldMkLst>
          <pc:docMk/>
          <pc:sldMk cId="2280410106" sldId="647"/>
        </pc:sldMkLst>
      </pc:sldChg>
      <pc:sldChg chg="add del">
        <pc:chgData name="Marcus Liwicki" userId="15678085-4213-46c3-8c52-91c45311ccbe" providerId="ADAL" clId="{C70164A4-74F2-4DBF-AD8B-3FAA766FD128}" dt="2021-08-30T10:42:16.936" v="36" actId="47"/>
        <pc:sldMkLst>
          <pc:docMk/>
          <pc:sldMk cId="933533802" sldId="648"/>
        </pc:sldMkLst>
      </pc:sldChg>
      <pc:sldMasterChg chg="delSldLayout">
        <pc:chgData name="Marcus Liwicki" userId="15678085-4213-46c3-8c52-91c45311ccbe" providerId="ADAL" clId="{C70164A4-74F2-4DBF-AD8B-3FAA766FD128}" dt="2021-08-30T10:44:57.936" v="39" actId="47"/>
        <pc:sldMasterMkLst>
          <pc:docMk/>
          <pc:sldMasterMk cId="1149947740" sldId="2147483786"/>
        </pc:sldMasterMkLst>
        <pc:sldLayoutChg chg="del">
          <pc:chgData name="Marcus Liwicki" userId="15678085-4213-46c3-8c52-91c45311ccbe" providerId="ADAL" clId="{C70164A4-74F2-4DBF-AD8B-3FAA766FD128}" dt="2021-08-30T10:44:57.936" v="39" actId="47"/>
          <pc:sldLayoutMkLst>
            <pc:docMk/>
            <pc:sldMasterMk cId="1149947740" sldId="2147483786"/>
            <pc:sldLayoutMk cId="1246300078" sldId="2147483800"/>
          </pc:sldLayoutMkLst>
        </pc:sldLayoutChg>
        <pc:sldLayoutChg chg="del">
          <pc:chgData name="Marcus Liwicki" userId="15678085-4213-46c3-8c52-91c45311ccbe" providerId="ADAL" clId="{C70164A4-74F2-4DBF-AD8B-3FAA766FD128}" dt="2021-08-30T10:44:57.936" v="39" actId="47"/>
          <pc:sldLayoutMkLst>
            <pc:docMk/>
            <pc:sldMasterMk cId="1149947740" sldId="2147483786"/>
            <pc:sldLayoutMk cId="1285952919" sldId="2147483801"/>
          </pc:sldLayoutMkLst>
        </pc:sldLayoutChg>
      </pc:sldMasterChg>
    </pc:docChg>
  </pc:docChgLst>
  <pc:docChgLst>
    <pc:chgData name="Sana Sabah Sabry Al-Azzawi" userId="S::sana.sabah.sabry.al-azzawi@ltu.se::100dab40-fe65-47a8-929e-42aacf54ca3d" providerId="AD" clId="Web-{232DF8D6-4818-6642-2B55-C7D803B5DD72}"/>
    <pc:docChg chg="modSld">
      <pc:chgData name="Sana Sabah Sabry Al-Azzawi" userId="S::sana.sabah.sabry.al-azzawi@ltu.se::100dab40-fe65-47a8-929e-42aacf54ca3d" providerId="AD" clId="Web-{232DF8D6-4818-6642-2B55-C7D803B5DD72}" dt="2021-08-30T09:34:18.765" v="2" actId="1076"/>
      <pc:docMkLst>
        <pc:docMk/>
      </pc:docMkLst>
      <pc:sldChg chg="addSp delSp modSp">
        <pc:chgData name="Sana Sabah Sabry Al-Azzawi" userId="S::sana.sabah.sabry.al-azzawi@ltu.se::100dab40-fe65-47a8-929e-42aacf54ca3d" providerId="AD" clId="Web-{232DF8D6-4818-6642-2B55-C7D803B5DD72}" dt="2021-08-30T09:34:18.765" v="2" actId="1076"/>
        <pc:sldMkLst>
          <pc:docMk/>
          <pc:sldMk cId="296214689" sldId="257"/>
        </pc:sldMkLst>
        <pc:picChg chg="add del">
          <ac:chgData name="Sana Sabah Sabry Al-Azzawi" userId="S::sana.sabah.sabry.al-azzawi@ltu.se::100dab40-fe65-47a8-929e-42aacf54ca3d" providerId="AD" clId="Web-{232DF8D6-4818-6642-2B55-C7D803B5DD72}" dt="2021-08-30T09:34:09.061" v="1"/>
          <ac:picMkLst>
            <pc:docMk/>
            <pc:sldMk cId="296214689" sldId="257"/>
            <ac:picMk id="10" creationId="{211C9117-6E11-4CC3-B34F-BE5311A5D12D}"/>
          </ac:picMkLst>
        </pc:picChg>
        <pc:picChg chg="mod">
          <ac:chgData name="Sana Sabah Sabry Al-Azzawi" userId="S::sana.sabah.sabry.al-azzawi@ltu.se::100dab40-fe65-47a8-929e-42aacf54ca3d" providerId="AD" clId="Web-{232DF8D6-4818-6642-2B55-C7D803B5DD72}" dt="2021-08-30T09:34:18.765" v="2" actId="1076"/>
          <ac:picMkLst>
            <pc:docMk/>
            <pc:sldMk cId="296214689" sldId="257"/>
            <ac:picMk id="26" creationId="{B28B6D80-9C2F-4909-9549-09048579284B}"/>
          </ac:picMkLst>
        </pc:picChg>
      </pc:sldChg>
    </pc:docChg>
  </pc:docChgLst>
  <pc:docChgLst>
    <pc:chgData name="Sana Sabah Sabry Al-Azzawi" userId="S::sana.sabah.sabry.al-azzawi@ltu.se::100dab40-fe65-47a8-929e-42aacf54ca3d" providerId="AD" clId="Web-{13D18321-9725-9A67-8F00-1E54B8548EEE}"/>
    <pc:docChg chg="modSld">
      <pc:chgData name="Sana Sabah Sabry Al-Azzawi" userId="S::sana.sabah.sabry.al-azzawi@ltu.se::100dab40-fe65-47a8-929e-42aacf54ca3d" providerId="AD" clId="Web-{13D18321-9725-9A67-8F00-1E54B8548EEE}" dt="2022-01-05T14:50:17.057" v="39"/>
      <pc:docMkLst>
        <pc:docMk/>
      </pc:docMkLst>
      <pc:sldChg chg="addSp delSp modSp addAnim delAnim">
        <pc:chgData name="Sana Sabah Sabry Al-Azzawi" userId="S::sana.sabah.sabry.al-azzawi@ltu.se::100dab40-fe65-47a8-929e-42aacf54ca3d" providerId="AD" clId="Web-{13D18321-9725-9A67-8F00-1E54B8548EEE}" dt="2022-01-05T14:50:17.057" v="39"/>
        <pc:sldMkLst>
          <pc:docMk/>
          <pc:sldMk cId="502053283" sldId="608"/>
        </pc:sldMkLst>
        <pc:spChg chg="add del">
          <ac:chgData name="Sana Sabah Sabry Al-Azzawi" userId="S::sana.sabah.sabry.al-azzawi@ltu.se::100dab40-fe65-47a8-929e-42aacf54ca3d" providerId="AD" clId="Web-{13D18321-9725-9A67-8F00-1E54B8548EEE}" dt="2022-01-05T14:47:45.273" v="20"/>
          <ac:spMkLst>
            <pc:docMk/>
            <pc:sldMk cId="502053283" sldId="608"/>
            <ac:spMk id="2" creationId="{1BF07E90-159D-4887-A7F4-19F9981635A4}"/>
          </ac:spMkLst>
        </pc:spChg>
        <pc:spChg chg="add del">
          <ac:chgData name="Sana Sabah Sabry Al-Azzawi" userId="S::sana.sabah.sabry.al-azzawi@ltu.se::100dab40-fe65-47a8-929e-42aacf54ca3d" providerId="AD" clId="Web-{13D18321-9725-9A67-8F00-1E54B8548EEE}" dt="2022-01-05T14:47:45.273" v="21"/>
          <ac:spMkLst>
            <pc:docMk/>
            <pc:sldMk cId="502053283" sldId="608"/>
            <ac:spMk id="3" creationId="{BC855EBE-BFBC-4265-81A6-1A5A34E30807}"/>
          </ac:spMkLst>
        </pc:spChg>
        <pc:spChg chg="add del">
          <ac:chgData name="Sana Sabah Sabry Al-Azzawi" userId="S::sana.sabah.sabry.al-azzawi@ltu.se::100dab40-fe65-47a8-929e-42aacf54ca3d" providerId="AD" clId="Web-{13D18321-9725-9A67-8F00-1E54B8548EEE}" dt="2022-01-05T14:47:45.289" v="37"/>
          <ac:spMkLst>
            <pc:docMk/>
            <pc:sldMk cId="502053283" sldId="608"/>
            <ac:spMk id="6" creationId="{D37CCD8D-8321-458F-9CD0-E190CBE5D955}"/>
          </ac:spMkLst>
        </pc:spChg>
        <pc:spChg chg="add del">
          <ac:chgData name="Sana Sabah Sabry Al-Azzawi" userId="S::sana.sabah.sabry.al-azzawi@ltu.se::100dab40-fe65-47a8-929e-42aacf54ca3d" providerId="AD" clId="Web-{13D18321-9725-9A67-8F00-1E54B8548EEE}" dt="2022-01-05T14:47:45.273" v="23"/>
          <ac:spMkLst>
            <pc:docMk/>
            <pc:sldMk cId="502053283" sldId="608"/>
            <ac:spMk id="8" creationId="{B0D9A38F-DF3B-43C8-AB6D-6092584DB3B2}"/>
          </ac:spMkLst>
        </pc:spChg>
        <pc:spChg chg="add del">
          <ac:chgData name="Sana Sabah Sabry Al-Azzawi" userId="S::sana.sabah.sabry.al-azzawi@ltu.se::100dab40-fe65-47a8-929e-42aacf54ca3d" providerId="AD" clId="Web-{13D18321-9725-9A67-8F00-1E54B8548EEE}" dt="2022-01-05T14:47:45.273" v="24"/>
          <ac:spMkLst>
            <pc:docMk/>
            <pc:sldMk cId="502053283" sldId="608"/>
            <ac:spMk id="9" creationId="{C18D6F62-E8E6-45C6-A36E-93A68210AFE3}"/>
          </ac:spMkLst>
        </pc:spChg>
        <pc:spChg chg="add del">
          <ac:chgData name="Sana Sabah Sabry Al-Azzawi" userId="S::sana.sabah.sabry.al-azzawi@ltu.se::100dab40-fe65-47a8-929e-42aacf54ca3d" providerId="AD" clId="Web-{13D18321-9725-9A67-8F00-1E54B8548EEE}" dt="2022-01-05T14:47:45.273" v="25"/>
          <ac:spMkLst>
            <pc:docMk/>
            <pc:sldMk cId="502053283" sldId="608"/>
            <ac:spMk id="10" creationId="{CD16F941-01C7-4B89-9014-2AA0486A15FA}"/>
          </ac:spMkLst>
        </pc:spChg>
        <pc:spChg chg="add del">
          <ac:chgData name="Sana Sabah Sabry Al-Azzawi" userId="S::sana.sabah.sabry.al-azzawi@ltu.se::100dab40-fe65-47a8-929e-42aacf54ca3d" providerId="AD" clId="Web-{13D18321-9725-9A67-8F00-1E54B8548EEE}" dt="2022-01-05T14:47:45.273" v="26"/>
          <ac:spMkLst>
            <pc:docMk/>
            <pc:sldMk cId="502053283" sldId="608"/>
            <ac:spMk id="11" creationId="{0A119FB7-AA49-4530-9460-A5FF85463964}"/>
          </ac:spMkLst>
        </pc:spChg>
        <pc:spChg chg="add del">
          <ac:chgData name="Sana Sabah Sabry Al-Azzawi" userId="S::sana.sabah.sabry.al-azzawi@ltu.se::100dab40-fe65-47a8-929e-42aacf54ca3d" providerId="AD" clId="Web-{13D18321-9725-9A67-8F00-1E54B8548EEE}" dt="2022-01-05T14:47:45.273" v="27"/>
          <ac:spMkLst>
            <pc:docMk/>
            <pc:sldMk cId="502053283" sldId="608"/>
            <ac:spMk id="12" creationId="{2A0EF266-8A2F-4959-A25D-314C72C61D56}"/>
          </ac:spMkLst>
        </pc:spChg>
        <pc:spChg chg="add del">
          <ac:chgData name="Sana Sabah Sabry Al-Azzawi" userId="S::sana.sabah.sabry.al-azzawi@ltu.se::100dab40-fe65-47a8-929e-42aacf54ca3d" providerId="AD" clId="Web-{13D18321-9725-9A67-8F00-1E54B8548EEE}" dt="2022-01-05T14:47:45.273" v="28"/>
          <ac:spMkLst>
            <pc:docMk/>
            <pc:sldMk cId="502053283" sldId="608"/>
            <ac:spMk id="13" creationId="{A5FCCD31-A61E-42D4-8993-E508BDFFCDA8}"/>
          </ac:spMkLst>
        </pc:spChg>
        <pc:spChg chg="add del">
          <ac:chgData name="Sana Sabah Sabry Al-Azzawi" userId="S::sana.sabah.sabry.al-azzawi@ltu.se::100dab40-fe65-47a8-929e-42aacf54ca3d" providerId="AD" clId="Web-{13D18321-9725-9A67-8F00-1E54B8548EEE}" dt="2022-01-05T14:47:45.273" v="29"/>
          <ac:spMkLst>
            <pc:docMk/>
            <pc:sldMk cId="502053283" sldId="608"/>
            <ac:spMk id="14" creationId="{DC440E47-3067-43D7-8AC2-5B05CC9FD6AA}"/>
          </ac:spMkLst>
        </pc:spChg>
        <pc:spChg chg="add del">
          <ac:chgData name="Sana Sabah Sabry Al-Azzawi" userId="S::sana.sabah.sabry.al-azzawi@ltu.se::100dab40-fe65-47a8-929e-42aacf54ca3d" providerId="AD" clId="Web-{13D18321-9725-9A67-8F00-1E54B8548EEE}" dt="2022-01-05T14:47:45.273" v="30"/>
          <ac:spMkLst>
            <pc:docMk/>
            <pc:sldMk cId="502053283" sldId="608"/>
            <ac:spMk id="15" creationId="{1561FB0B-8F47-4C8F-8785-E08C25CB9361}"/>
          </ac:spMkLst>
        </pc:spChg>
        <pc:spChg chg="add del">
          <ac:chgData name="Sana Sabah Sabry Al-Azzawi" userId="S::sana.sabah.sabry.al-azzawi@ltu.se::100dab40-fe65-47a8-929e-42aacf54ca3d" providerId="AD" clId="Web-{13D18321-9725-9A67-8F00-1E54B8548EEE}" dt="2022-01-05T14:47:45.289" v="31"/>
          <ac:spMkLst>
            <pc:docMk/>
            <pc:sldMk cId="502053283" sldId="608"/>
            <ac:spMk id="16" creationId="{597909BF-BBA0-444A-BBAE-EE786395ACEC}"/>
          </ac:spMkLst>
        </pc:spChg>
        <pc:spChg chg="add del">
          <ac:chgData name="Sana Sabah Sabry Al-Azzawi" userId="S::sana.sabah.sabry.al-azzawi@ltu.se::100dab40-fe65-47a8-929e-42aacf54ca3d" providerId="AD" clId="Web-{13D18321-9725-9A67-8F00-1E54B8548EEE}" dt="2022-01-05T14:47:45.289" v="32"/>
          <ac:spMkLst>
            <pc:docMk/>
            <pc:sldMk cId="502053283" sldId="608"/>
            <ac:spMk id="18" creationId="{543A7797-5795-4259-8EE0-09D645EEA0FF}"/>
          </ac:spMkLst>
        </pc:spChg>
        <pc:spChg chg="add del mod">
          <ac:chgData name="Sana Sabah Sabry Al-Azzawi" userId="S::sana.sabah.sabry.al-azzawi@ltu.se::100dab40-fe65-47a8-929e-42aacf54ca3d" providerId="AD" clId="Web-{13D18321-9725-9A67-8F00-1E54B8548EEE}" dt="2022-01-05T14:47:45.273" v="21"/>
          <ac:spMkLst>
            <pc:docMk/>
            <pc:sldMk cId="502053283" sldId="608"/>
            <ac:spMk id="19" creationId="{95A7812B-07E5-42F2-8786-64FE47360E7E}"/>
          </ac:spMkLst>
        </pc:spChg>
        <pc:spChg chg="add del">
          <ac:chgData name="Sana Sabah Sabry Al-Azzawi" userId="S::sana.sabah.sabry.al-azzawi@ltu.se::100dab40-fe65-47a8-929e-42aacf54ca3d" providerId="AD" clId="Web-{13D18321-9725-9A67-8F00-1E54B8548EEE}" dt="2022-01-05T14:47:45.289" v="33"/>
          <ac:spMkLst>
            <pc:docMk/>
            <pc:sldMk cId="502053283" sldId="608"/>
            <ac:spMk id="20" creationId="{81926939-2DEA-40D2-A4A7-2DA9AE5EEF4A}"/>
          </ac:spMkLst>
        </pc:spChg>
        <pc:spChg chg="add del">
          <ac:chgData name="Sana Sabah Sabry Al-Azzawi" userId="S::sana.sabah.sabry.al-azzawi@ltu.se::100dab40-fe65-47a8-929e-42aacf54ca3d" providerId="AD" clId="Web-{13D18321-9725-9A67-8F00-1E54B8548EEE}" dt="2022-01-05T14:47:45.289" v="34"/>
          <ac:spMkLst>
            <pc:docMk/>
            <pc:sldMk cId="502053283" sldId="608"/>
            <ac:spMk id="21" creationId="{5A8C1A24-ACDC-4429-8390-D1EF258D65BB}"/>
          </ac:spMkLst>
        </pc:spChg>
        <pc:spChg chg="add del">
          <ac:chgData name="Sana Sabah Sabry Al-Azzawi" userId="S::sana.sabah.sabry.al-azzawi@ltu.se::100dab40-fe65-47a8-929e-42aacf54ca3d" providerId="AD" clId="Web-{13D18321-9725-9A67-8F00-1E54B8548EEE}" dt="2022-01-05T14:47:45.289" v="35"/>
          <ac:spMkLst>
            <pc:docMk/>
            <pc:sldMk cId="502053283" sldId="608"/>
            <ac:spMk id="22" creationId="{EDCF306B-32F1-47AF-85C7-BB28AA6CEFB2}"/>
          </ac:spMkLst>
        </pc:spChg>
        <pc:picChg chg="add del mod">
          <ac:chgData name="Sana Sabah Sabry Al-Azzawi" userId="S::sana.sabah.sabry.al-azzawi@ltu.se::100dab40-fe65-47a8-929e-42aacf54ca3d" providerId="AD" clId="Web-{13D18321-9725-9A67-8F00-1E54B8548EEE}" dt="2022-01-05T14:47:45.273" v="22"/>
          <ac:picMkLst>
            <pc:docMk/>
            <pc:sldMk cId="502053283" sldId="608"/>
            <ac:picMk id="7" creationId="{02CCED37-4671-47F7-AC91-D7CD4800B4A5}"/>
          </ac:picMkLst>
        </pc:picChg>
        <pc:picChg chg="add del">
          <ac:chgData name="Sana Sabah Sabry Al-Azzawi" userId="S::sana.sabah.sabry.al-azzawi@ltu.se::100dab40-fe65-47a8-929e-42aacf54ca3d" providerId="AD" clId="Web-{13D18321-9725-9A67-8F00-1E54B8548EEE}" dt="2022-01-05T14:47:45.289" v="36"/>
          <ac:picMkLst>
            <pc:docMk/>
            <pc:sldMk cId="502053283" sldId="608"/>
            <ac:picMk id="23" creationId="{FCDA87C7-FF4F-48F4-B2AD-FBBE88C2B060}"/>
          </ac:picMkLst>
        </pc:picChg>
        <pc:picChg chg="add del">
          <ac:chgData name="Sana Sabah Sabry Al-Azzawi" userId="S::sana.sabah.sabry.al-azzawi@ltu.se::100dab40-fe65-47a8-929e-42aacf54ca3d" providerId="AD" clId="Web-{13D18321-9725-9A67-8F00-1E54B8548EEE}" dt="2022-01-05T14:50:17.057" v="39"/>
          <ac:picMkLst>
            <pc:docMk/>
            <pc:sldMk cId="502053283" sldId="608"/>
            <ac:picMk id="24" creationId="{5868F22F-2BF9-44B8-AC20-3E7C974519F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6C951-002B-7745-B3AF-C7DA5B6CF4B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10C67-F21E-5C4A-AC5E-B74249DC0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7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48816-6E3A-49F8-9217-807953E148F2}" type="datetimeFigureOut">
              <a:rPr lang="sv-SE" smtClean="0"/>
              <a:t>2022-01-05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EC25D-1B13-4680-A11A-83874F706E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73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EC25D-1B13-4680-A11A-83874F706E3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3838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Math: John McCarthy</a:t>
            </a:r>
          </a:p>
          <a:p>
            <a:r>
              <a:rPr lang="en-GB" dirty="0"/>
              <a:t>Marvin Minsky </a:t>
            </a:r>
            <a:endParaRPr lang="en-US" dirty="0"/>
          </a:p>
          <a:p>
            <a:r>
              <a:rPr lang="en-US" dirty="0"/>
              <a:t>Math: </a:t>
            </a:r>
            <a:r>
              <a:rPr lang="en-GB" dirty="0"/>
              <a:t>Claude Shannon</a:t>
            </a:r>
          </a:p>
          <a:p>
            <a:r>
              <a:rPr lang="en-GB" dirty="0"/>
              <a:t>Nathaniel Rochester</a:t>
            </a:r>
          </a:p>
          <a:p>
            <a:r>
              <a:rPr lang="en-US" dirty="0"/>
              <a:t>Herbert A. Simon - 1978 Nobel Memorial Prize in Economics for the work, and more broadly for </a:t>
            </a:r>
            <a:r>
              <a:rPr lang="en-US" i="1" dirty="0"/>
              <a:t>“his pioneering research into the decision-making process within economic organizations”</a:t>
            </a:r>
          </a:p>
          <a:p>
            <a:r>
              <a:rPr lang="en-US" dirty="0"/>
              <a:t>Allen Newell: List programming introduced by him</a:t>
            </a:r>
          </a:p>
          <a:p>
            <a:r>
              <a:rPr lang="en-US" dirty="0"/>
              <a:t>Oliver Selfridge – early work on pattern recognition and neural networks</a:t>
            </a:r>
          </a:p>
          <a:p>
            <a:r>
              <a:rPr lang="en-US" dirty="0"/>
              <a:t>Julian Bigelow –worked together with John von Neumann to build one of the first computers</a:t>
            </a:r>
          </a:p>
          <a:p>
            <a:r>
              <a:rPr lang="en-US" dirty="0"/>
              <a:t>Ray </a:t>
            </a:r>
            <a:r>
              <a:rPr lang="en-US" dirty="0" err="1"/>
              <a:t>Solomonoff</a:t>
            </a:r>
            <a:r>
              <a:rPr lang="en-US" dirty="0"/>
              <a:t>, </a:t>
            </a:r>
            <a:r>
              <a:rPr lang="en-US" dirty="0" err="1"/>
              <a:t>Trenchard</a:t>
            </a:r>
            <a:r>
              <a:rPr lang="en-US" dirty="0"/>
              <a:t> More, Nat Rochester, W. Ross Ashby, W.S. McCulloch, Abraham Robinson, David Sayre, Arthur Samuel and Kenneth R. Shoulders.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80F12E-C1C1-4B66-9523-DC710A9E7DB0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160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79513" y="157010"/>
            <a:ext cx="8784976" cy="4820173"/>
          </a:xfrm>
          <a:prstGeom prst="rect">
            <a:avLst/>
          </a:prstGeom>
          <a:blipFill dpi="0" rotWithShape="1">
            <a:blip r:embed="rId2" cstate="hqprint">
              <a:alphaModFix amt="99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03036"/>
            <a:ext cx="7772400" cy="530227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319482"/>
            <a:ext cx="6400800" cy="131445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Subtitle</a:t>
            </a:r>
          </a:p>
          <a:p>
            <a:r>
              <a:rPr lang="en-GB" sz="1800" noProof="0"/>
              <a:t>Name</a:t>
            </a:r>
          </a:p>
          <a:p>
            <a:r>
              <a:rPr lang="en-GB" sz="1800" noProof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3382" y="3720151"/>
            <a:ext cx="2038035" cy="10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8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3850" y="18000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GB" noProof="0"/>
              <a:t>Click here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4000" y="1080000"/>
            <a:ext cx="8482872" cy="29151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sv-SE" dirty="0" smtClean="0"/>
            </a:lvl1pPr>
            <a:lvl2pPr>
              <a:defRPr lang="sv-SE" dirty="0" smtClean="0"/>
            </a:lvl2pPr>
            <a:lvl3pPr>
              <a:defRPr lang="sv-SE" dirty="0" smtClean="0"/>
            </a:lvl3pPr>
            <a:lvl4pPr>
              <a:defRPr lang="sv-SE" dirty="0" smtClean="0"/>
            </a:lvl4pPr>
            <a:lvl5pPr>
              <a:defRPr lang="en-US" dirty="0"/>
            </a:lvl5pPr>
          </a:lstStyle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40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4" userDrawn="1">
          <p15:clr>
            <a:srgbClr val="FBAE40"/>
          </p15:clr>
        </p15:guide>
        <p15:guide id="2" pos="55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e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4000" y="1080000"/>
            <a:ext cx="4176000" cy="2880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4008" y="1080000"/>
            <a:ext cx="4176464" cy="2880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4000" y="180000"/>
            <a:ext cx="8496944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756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347614"/>
            <a:ext cx="4041775" cy="266429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Platshållare för bild 5"/>
          <p:cNvSpPr>
            <a:spLocks noGrp="1"/>
          </p:cNvSpPr>
          <p:nvPr>
            <p:ph type="pic" sz="quarter" idx="10" hasCustomPrompt="1"/>
          </p:nvPr>
        </p:nvSpPr>
        <p:spPr>
          <a:xfrm>
            <a:off x="184150" y="168274"/>
            <a:ext cx="4105275" cy="4778375"/>
          </a:xfrm>
        </p:spPr>
        <p:txBody>
          <a:bodyPr tIns="720000" anchor="ctr" anchorCtr="1"/>
          <a:lstStyle>
            <a:lvl1pPr>
              <a:defRPr baseline="0"/>
            </a:lvl1pPr>
          </a:lstStyle>
          <a:p>
            <a:r>
              <a:rPr lang="en-GB"/>
              <a:t>Click here to </a:t>
            </a:r>
            <a:r>
              <a:rPr lang="en-GB" noProof="0"/>
              <a:t>add</a:t>
            </a:r>
            <a:r>
              <a:rPr lang="en-GB"/>
              <a:t> a picture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648835" y="387734"/>
            <a:ext cx="4037966" cy="904799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here to add title</a:t>
            </a:r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,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5"/>
          <p:cNvSpPr>
            <a:spLocks noGrp="1"/>
          </p:cNvSpPr>
          <p:nvPr>
            <p:ph type="pic" sz="quarter" idx="11" hasCustomPrompt="1"/>
          </p:nvPr>
        </p:nvSpPr>
        <p:spPr>
          <a:xfrm>
            <a:off x="179512" y="2582898"/>
            <a:ext cx="4105151" cy="2362437"/>
          </a:xfrm>
        </p:spPr>
        <p:txBody>
          <a:bodyPr tIns="720000" anchor="ctr" anchorCtr="1"/>
          <a:lstStyle/>
          <a:p>
            <a:r>
              <a:rPr lang="en-GB"/>
              <a:t>Click here to </a:t>
            </a:r>
            <a:r>
              <a:rPr lang="en-GB" noProof="0"/>
              <a:t>add</a:t>
            </a:r>
            <a:r>
              <a:rPr lang="en-GB"/>
              <a:t> a picture</a:t>
            </a:r>
          </a:p>
        </p:txBody>
      </p:sp>
      <p:sp>
        <p:nvSpPr>
          <p:cNvPr id="11" name="Platshållare för bild 5"/>
          <p:cNvSpPr>
            <a:spLocks noGrp="1"/>
          </p:cNvSpPr>
          <p:nvPr>
            <p:ph type="pic" sz="quarter" idx="12" hasCustomPrompt="1"/>
          </p:nvPr>
        </p:nvSpPr>
        <p:spPr>
          <a:xfrm>
            <a:off x="179512" y="168118"/>
            <a:ext cx="4105151" cy="2414780"/>
          </a:xfrm>
        </p:spPr>
        <p:txBody>
          <a:bodyPr tIns="720000" anchor="ctr" anchorCtr="1"/>
          <a:lstStyle/>
          <a:p>
            <a:r>
              <a:rPr lang="en-GB"/>
              <a:t>Click here to </a:t>
            </a:r>
            <a:r>
              <a:rPr lang="en-GB" noProof="0"/>
              <a:t>add</a:t>
            </a:r>
            <a:r>
              <a:rPr lang="en-GB"/>
              <a:t> a picture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347614"/>
            <a:ext cx="4041775" cy="266429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8835" y="387734"/>
            <a:ext cx="4037966" cy="904799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noProof="0"/>
              <a:t>Click here to add title</a:t>
            </a:r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323850" y="16773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here to add title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77421" y="4003952"/>
            <a:ext cx="8787067" cy="944061"/>
          </a:xfrm>
          <a:prstGeom prst="rect">
            <a:avLst/>
          </a:prstGeom>
          <a:gradFill flip="none" rotWithShape="1">
            <a:gsLst>
              <a:gs pos="0">
                <a:srgbClr val="264468"/>
              </a:gs>
              <a:gs pos="85000">
                <a:srgbClr val="032040">
                  <a:alpha val="0"/>
                </a:srgbClr>
              </a:gs>
            </a:gsLst>
            <a:lin ang="16200000" scaled="1"/>
            <a:tileRect/>
          </a:gra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4094354"/>
            <a:ext cx="1440160" cy="70964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292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976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79513" y="167730"/>
            <a:ext cx="8784976" cy="485229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6347" y="1780559"/>
            <a:ext cx="3211305" cy="15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last slide with icecubes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9764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79513" y="167730"/>
            <a:ext cx="8784976" cy="483503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5"/>
          <a:stretch/>
        </p:blipFill>
        <p:spPr>
          <a:xfrm>
            <a:off x="6660232" y="1148852"/>
            <a:ext cx="2301756" cy="3871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1928" y="3821274"/>
            <a:ext cx="1888544" cy="930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standar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1" descr="isblock frilagda med skugga cmyk blänkare.psd">
            <a:extLst>
              <a:ext uri="{FF2B5EF4-FFF2-40B4-BE49-F238E27FC236}">
                <a16:creationId xmlns:a16="http://schemas.microsoft.com/office/drawing/2014/main" id="{444E129F-A02A-4872-BEBE-5858A4CC58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0013" y="2698750"/>
            <a:ext cx="1412875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2AE9AD-7E46-4DB0-A19D-C5B9A25D5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F95E1D9-465F-454B-84F9-7EE4015828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627064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en-US" dirty="0"/>
              <a:t>Klicka här för att ändra format</a:t>
            </a:r>
            <a:endParaRPr lang="en-US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93498F1-346C-4921-A952-457B792191F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492250"/>
            <a:ext cx="822960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sv-SE" altLang="en-US" dirty="0"/>
              <a:t>Klicka här för att ändra format på bakgrundstexten</a:t>
            </a:r>
          </a:p>
          <a:p>
            <a:pPr lvl="1"/>
            <a:r>
              <a:rPr lang="sv-SE" altLang="en-US" dirty="0"/>
              <a:t>Nivå två</a:t>
            </a:r>
          </a:p>
          <a:p>
            <a:pPr lvl="2"/>
            <a:r>
              <a:rPr lang="sv-SE" altLang="en-US" dirty="0"/>
              <a:t>Nivå tre</a:t>
            </a:r>
          </a:p>
          <a:p>
            <a:pPr lvl="3"/>
            <a:r>
              <a:rPr lang="sv-SE" altLang="en-US" dirty="0"/>
              <a:t>Nivå fyra</a:t>
            </a:r>
          </a:p>
          <a:p>
            <a:pPr lvl="4"/>
            <a:r>
              <a:rPr lang="sv-SE" altLang="en-US" dirty="0"/>
              <a:t>Nivå fem</a:t>
            </a:r>
            <a:endParaRPr lang="en-US" altLang="en-US" dirty="0"/>
          </a:p>
        </p:txBody>
      </p:sp>
      <p:pic>
        <p:nvPicPr>
          <p:cNvPr id="7" name="Bildobjekt 8" descr="LTU eng - vit.eps">
            <a:extLst>
              <a:ext uri="{FF2B5EF4-FFF2-40B4-BE49-F238E27FC236}">
                <a16:creationId xmlns:a16="http://schemas.microsoft.com/office/drawing/2014/main" id="{499D1BCE-8750-431C-A3DA-0898EEDA5D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3693" y="4394206"/>
            <a:ext cx="97948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6873A42-F12F-4819-90FA-3DC08FAF7E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112" y="4849475"/>
            <a:ext cx="3120728" cy="287337"/>
          </a:xfrm>
        </p:spPr>
        <p:txBody>
          <a:bodyPr/>
          <a:lstStyle>
            <a:lvl1pPr marL="0" indent="0">
              <a:buNone/>
              <a:defRPr sz="800"/>
            </a:lvl1pPr>
            <a:lvl2pPr marL="457165" indent="0">
              <a:buNone/>
              <a:defRPr sz="800"/>
            </a:lvl2pPr>
            <a:lvl3pPr marL="914330" indent="0">
              <a:buNone/>
              <a:defRPr sz="800"/>
            </a:lvl3pPr>
            <a:lvl4pPr marL="1371496" indent="0">
              <a:buNone/>
              <a:defRPr sz="800"/>
            </a:lvl4pPr>
            <a:lvl5pPr marL="1828663" indent="0">
              <a:buNone/>
              <a:defRPr sz="800"/>
            </a:lvl5pPr>
          </a:lstStyle>
          <a:p>
            <a:pPr lvl="0"/>
            <a:r>
              <a:rPr lang="en-US" dirty="0"/>
              <a:t>Click to edit References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6290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-2530" y="3651870"/>
            <a:ext cx="4286498" cy="1511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79513" y="167730"/>
            <a:ext cx="8784976" cy="477886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3850" y="1080000"/>
            <a:ext cx="8496300" cy="29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here to change format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23850" y="180000"/>
            <a:ext cx="8496300" cy="904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here to add title</a:t>
            </a:r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 bwMode="auto">
          <a:xfrm>
            <a:off x="107504" y="4966101"/>
            <a:ext cx="4613255" cy="22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2200" kern="1200">
                <a:solidFill>
                  <a:schemeClr val="bg1"/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 sz="600" b="1" spc="300">
                <a:solidFill>
                  <a:schemeClr val="bg1"/>
                </a:solidFill>
              </a:rPr>
              <a:t>LULEÅ UNIVERSITY OF</a:t>
            </a:r>
            <a:r>
              <a:rPr lang="sv-SE" sz="600" b="1" spc="300" baseline="0">
                <a:solidFill>
                  <a:schemeClr val="bg1"/>
                </a:solidFill>
              </a:rPr>
              <a:t> TECHNOLOGY                             </a:t>
            </a:r>
            <a:fld id="{23A70E99-6857-D448-BF0E-10EC1EA3EE0F}" type="slidenum">
              <a:rPr lang="en-US" sz="600" b="1" smtClean="0">
                <a:solidFill>
                  <a:schemeClr val="tx1"/>
                </a:solidFill>
              </a:rPr>
              <a:pPr algn="l"/>
              <a:t>‹#›</a:t>
            </a:fld>
            <a:endParaRPr lang="en-US" sz="600" b="1" spc="30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300" y="4099769"/>
            <a:ext cx="1429172" cy="7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4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6" r:id="rId4"/>
    <p:sldLayoutId id="2147483794" r:id="rId5"/>
    <p:sldLayoutId id="2147483797" r:id="rId6"/>
    <p:sldLayoutId id="2147483799" r:id="rId7"/>
    <p:sldLayoutId id="2147483798" r:id="rId8"/>
    <p:sldLayoutId id="2147483802" r:id="rId9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000" b="1" kern="1200" cap="none" baseline="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162852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03366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 kern="1200">
          <a:solidFill>
            <a:schemeClr val="bg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bg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bg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bg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5556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I_winter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27906254@N06/20897323365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antors-paradise/the-birthplace-of-ai-9ab7d4e5fb0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swerk.at/elizabot/" TargetMode="External"/><Relationship Id="rId2" Type="http://schemas.openxmlformats.org/officeDocument/2006/relationships/hyperlink" Target="https://www.cleverbot.com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/>
              <a:t>introduktion till Artificiell Intelligens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History</a:t>
            </a:r>
            <a:r>
              <a:rPr lang="sv-SE" dirty="0"/>
              <a:t> – </a:t>
            </a:r>
            <a:r>
              <a:rPr lang="sv-SE" dirty="0" err="1"/>
              <a:t>before</a:t>
            </a:r>
            <a:r>
              <a:rPr lang="sv-SE" dirty="0"/>
              <a:t> Deep Learning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1386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72762E-716F-4971-A75C-5C960C057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107D7F-21DF-497C-AECC-1EA2DE2C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7064"/>
            <a:ext cx="6707088" cy="720725"/>
          </a:xfrm>
        </p:spPr>
        <p:txBody>
          <a:bodyPr/>
          <a:lstStyle/>
          <a:p>
            <a:r>
              <a:rPr lang="en-US" dirty="0"/>
              <a:t>The two AI winters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76B72-08BE-4F8F-99F9-53B050DF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Winter is typically observable by less funding after enthusiasm</a:t>
            </a:r>
          </a:p>
          <a:p>
            <a:r>
              <a:rPr lang="en-US" dirty="0"/>
              <a:t>There were two major winters in 1974–1980 and 1987–1993[6]</a:t>
            </a:r>
          </a:p>
          <a:p>
            <a:pPr lvl="1"/>
            <a:r>
              <a:rPr lang="en-US" dirty="0"/>
              <a:t>1966: failure of machine translation</a:t>
            </a:r>
          </a:p>
          <a:p>
            <a:pPr lvl="1"/>
            <a:r>
              <a:rPr lang="en-US" dirty="0"/>
              <a:t>1970: abandonment of connectionism</a:t>
            </a:r>
          </a:p>
          <a:p>
            <a:pPr lvl="1"/>
            <a:r>
              <a:rPr lang="en-US" dirty="0"/>
              <a:t>1971–75: DARPA's frustration with Speech Understanding programs</a:t>
            </a:r>
          </a:p>
          <a:p>
            <a:pPr lvl="1"/>
            <a:r>
              <a:rPr lang="en-US" dirty="0"/>
              <a:t>1973: large decrease in AI research in the UK</a:t>
            </a:r>
          </a:p>
          <a:p>
            <a:pPr lvl="1"/>
            <a:r>
              <a:rPr lang="en-US" dirty="0"/>
              <a:t>1973–74: DARPA's cutbacks to academic AI research in general</a:t>
            </a:r>
          </a:p>
          <a:p>
            <a:pPr lvl="1"/>
            <a:r>
              <a:rPr lang="en-US" dirty="0"/>
              <a:t>1987: collapse of the LISP machine market</a:t>
            </a:r>
          </a:p>
          <a:p>
            <a:pPr lvl="1"/>
            <a:r>
              <a:rPr lang="en-US" dirty="0"/>
              <a:t>1988: cancellation of new spending on AI in US, Germany &amp; others</a:t>
            </a:r>
          </a:p>
          <a:p>
            <a:pPr lvl="1"/>
            <a:r>
              <a:rPr lang="en-US" dirty="0"/>
              <a:t>1993: resistance to new expert systems deployment and maintenance</a:t>
            </a: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43FB48-1C98-479F-B2CD-0829D762F5C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https://en.wikipedia.org/wiki/AI_winter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A54E847-9ECA-4D4C-9B9B-528E5E35F114}"/>
              </a:ext>
            </a:extLst>
          </p:cNvPr>
          <p:cNvSpPr/>
          <p:nvPr/>
        </p:nvSpPr>
        <p:spPr>
          <a:xfrm>
            <a:off x="6084168" y="23571"/>
            <a:ext cx="3024336" cy="1296144"/>
          </a:xfrm>
          <a:prstGeom prst="wedgeRoundRectCallout">
            <a:avLst>
              <a:gd name="adj1" fmla="val -61544"/>
              <a:gd name="adj2" fmla="val 1546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D54"/>
                </a:solidFill>
              </a:rPr>
              <a:t>Remember: Research &amp; Applications always progressed</a:t>
            </a:r>
          </a:p>
          <a:p>
            <a:r>
              <a:rPr lang="en-US" sz="1400" dirty="0">
                <a:solidFill>
                  <a:srgbClr val="002D54"/>
                </a:solidFill>
              </a:rPr>
              <a:t>There was just general disappointment in slow speed</a:t>
            </a:r>
          </a:p>
          <a:p>
            <a:r>
              <a:rPr lang="en-US" sz="1400" dirty="0">
                <a:solidFill>
                  <a:srgbClr val="002D54"/>
                </a:solidFill>
              </a:rPr>
              <a:t>We will observe that again in the next decade</a:t>
            </a:r>
          </a:p>
        </p:txBody>
      </p:sp>
    </p:spTree>
    <p:extLst>
      <p:ext uri="{BB962C8B-B14F-4D97-AF65-F5344CB8AC3E}">
        <p14:creationId xmlns:p14="http://schemas.microsoft.com/office/powerpoint/2010/main" val="276931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96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07E90-159D-4887-A7F4-19F998163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855EBE-BFBC-4265-81A6-1A5A34E3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rough timeline – two AI winters are over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F4090-251F-483D-9D39-43D7A7155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82B99-2756-455F-8DF8-FE0817CB353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CED37-4671-47F7-AC91-D7CD4800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030"/>
            <a:ext cx="9144000" cy="36191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D9A38F-DF3B-43C8-AB6D-6092584DB3B2}"/>
              </a:ext>
            </a:extLst>
          </p:cNvPr>
          <p:cNvSpPr/>
          <p:nvPr/>
        </p:nvSpPr>
        <p:spPr>
          <a:xfrm>
            <a:off x="1331640" y="1408907"/>
            <a:ext cx="864096" cy="58677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8D6F62-E8E6-45C6-A36E-93A68210AFE3}"/>
              </a:ext>
            </a:extLst>
          </p:cNvPr>
          <p:cNvSpPr/>
          <p:nvPr/>
        </p:nvSpPr>
        <p:spPr>
          <a:xfrm>
            <a:off x="2346829" y="1400638"/>
            <a:ext cx="864096" cy="811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6F941-01C7-4B89-9014-2AA0486A15FA}"/>
              </a:ext>
            </a:extLst>
          </p:cNvPr>
          <p:cNvSpPr/>
          <p:nvPr/>
        </p:nvSpPr>
        <p:spPr>
          <a:xfrm>
            <a:off x="3275856" y="1228018"/>
            <a:ext cx="3168352" cy="6956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119FB7-AA49-4530-9460-A5FF85463964}"/>
              </a:ext>
            </a:extLst>
          </p:cNvPr>
          <p:cNvSpPr/>
          <p:nvPr/>
        </p:nvSpPr>
        <p:spPr>
          <a:xfrm>
            <a:off x="6444208" y="1228018"/>
            <a:ext cx="864096" cy="3356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0EF266-8A2F-4959-A25D-314C72C61D56}"/>
              </a:ext>
            </a:extLst>
          </p:cNvPr>
          <p:cNvSpPr/>
          <p:nvPr/>
        </p:nvSpPr>
        <p:spPr>
          <a:xfrm>
            <a:off x="6876256" y="1995686"/>
            <a:ext cx="1368152" cy="6480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FCCD31-A61E-42D4-8993-E508BDFFCDA8}"/>
              </a:ext>
            </a:extLst>
          </p:cNvPr>
          <p:cNvSpPr/>
          <p:nvPr/>
        </p:nvSpPr>
        <p:spPr>
          <a:xfrm>
            <a:off x="8194322" y="2139703"/>
            <a:ext cx="864096" cy="5956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440E47-3067-43D7-8AC2-5B05CC9FD6AA}"/>
              </a:ext>
            </a:extLst>
          </p:cNvPr>
          <p:cNvSpPr/>
          <p:nvPr/>
        </p:nvSpPr>
        <p:spPr>
          <a:xfrm>
            <a:off x="7867346" y="1228019"/>
            <a:ext cx="1097141" cy="5157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61FB0B-8F47-4C8F-8785-E08C25CB9361}"/>
              </a:ext>
            </a:extLst>
          </p:cNvPr>
          <p:cNvSpPr/>
          <p:nvPr/>
        </p:nvSpPr>
        <p:spPr>
          <a:xfrm>
            <a:off x="457200" y="3915481"/>
            <a:ext cx="1378496" cy="8165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7909BF-BBA0-444A-BBAE-EE786395ACEC}"/>
              </a:ext>
            </a:extLst>
          </p:cNvPr>
          <p:cNvSpPr/>
          <p:nvPr/>
        </p:nvSpPr>
        <p:spPr>
          <a:xfrm>
            <a:off x="3504474" y="4227934"/>
            <a:ext cx="1378496" cy="51904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3A7797-5795-4259-8EE0-09D645EEA0FF}"/>
              </a:ext>
            </a:extLst>
          </p:cNvPr>
          <p:cNvSpPr/>
          <p:nvPr/>
        </p:nvSpPr>
        <p:spPr>
          <a:xfrm>
            <a:off x="85582" y="3363838"/>
            <a:ext cx="1030034" cy="5868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926939-2DEA-40D2-A4A7-2DA9AE5EEF4A}"/>
              </a:ext>
            </a:extLst>
          </p:cNvPr>
          <p:cNvSpPr/>
          <p:nvPr/>
        </p:nvSpPr>
        <p:spPr>
          <a:xfrm>
            <a:off x="1835696" y="3147815"/>
            <a:ext cx="1102042" cy="58688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8C1A24-ACDC-4429-8390-D1EF258D65BB}"/>
              </a:ext>
            </a:extLst>
          </p:cNvPr>
          <p:cNvSpPr/>
          <p:nvPr/>
        </p:nvSpPr>
        <p:spPr>
          <a:xfrm>
            <a:off x="6084168" y="3190030"/>
            <a:ext cx="2304256" cy="6956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CF306B-32F1-47AF-85C7-BB28AA6CEFB2}"/>
              </a:ext>
            </a:extLst>
          </p:cNvPr>
          <p:cNvSpPr txBox="1"/>
          <p:nvPr/>
        </p:nvSpPr>
        <p:spPr>
          <a:xfrm>
            <a:off x="971600" y="1275606"/>
            <a:ext cx="806489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Before Deep learning (BD)			…   After Deep (AD)</a:t>
            </a:r>
            <a:endParaRPr lang="LID4096" sz="2400" b="1" dirty="0">
              <a:solidFill>
                <a:schemeClr val="accent5"/>
              </a:solidFill>
            </a:endParaRPr>
          </a:p>
        </p:txBody>
      </p:sp>
      <p:pic>
        <p:nvPicPr>
          <p:cNvPr id="23" name="Picture 6" descr="Bildergebnis für seiichi uchida">
            <a:extLst>
              <a:ext uri="{FF2B5EF4-FFF2-40B4-BE49-F238E27FC236}">
                <a16:creationId xmlns:a16="http://schemas.microsoft.com/office/drawing/2014/main" id="{FCDA87C7-FF4F-48F4-B2AD-FBBE88C2B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418" y="6353"/>
            <a:ext cx="800497" cy="96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7CCD8D-8321-458F-9CD0-E190CBE5D955}"/>
              </a:ext>
            </a:extLst>
          </p:cNvPr>
          <p:cNvSpPr/>
          <p:nvPr/>
        </p:nvSpPr>
        <p:spPr>
          <a:xfrm>
            <a:off x="8049128" y="912257"/>
            <a:ext cx="1154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Seiichi Uchida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50205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D02F9-4788-4A80-BE56-9558BE4C65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42255D-974D-474F-ADA3-AAA24A99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D36FD-738D-43EF-86BE-9721691A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7904"/>
            <a:ext cx="8229600" cy="3706984"/>
          </a:xfrm>
        </p:spPr>
        <p:txBody>
          <a:bodyPr/>
          <a:lstStyle/>
          <a:p>
            <a:r>
              <a:rPr lang="en-US" dirty="0"/>
              <a:t>Gestation of AI (1943-1955): NN computer in 1950, SNARC</a:t>
            </a:r>
          </a:p>
          <a:p>
            <a:r>
              <a:rPr lang="en-US" dirty="0"/>
              <a:t>Birth hour of AI (1956): </a:t>
            </a:r>
            <a:r>
              <a:rPr lang="en-US" dirty="0" err="1"/>
              <a:t>Darthmouth</a:t>
            </a:r>
            <a:endParaRPr lang="en-US" dirty="0"/>
          </a:p>
          <a:p>
            <a:r>
              <a:rPr lang="en-US" dirty="0"/>
              <a:t>Early enthusiasm (1952-1969): LISP, SHRDLU</a:t>
            </a:r>
          </a:p>
          <a:p>
            <a:r>
              <a:rPr lang="en-US" dirty="0"/>
              <a:t>First AI winter (1966-1973): things took more time; </a:t>
            </a:r>
          </a:p>
          <a:p>
            <a:r>
              <a:rPr lang="en-US" dirty="0"/>
              <a:t>Knowledge-based systems (1969-1979): new hope, DENDRAL</a:t>
            </a:r>
          </a:p>
          <a:p>
            <a:r>
              <a:rPr lang="en-US" dirty="0"/>
              <a:t>Neural Networks (1986-1990s): back-propagation; industrial app</a:t>
            </a:r>
          </a:p>
          <a:p>
            <a:r>
              <a:rPr lang="en-US" dirty="0"/>
              <a:t>Second AI winter (1990-2010): not yet enough data, little progress</a:t>
            </a:r>
          </a:p>
          <a:p>
            <a:r>
              <a:rPr lang="en-US" dirty="0"/>
              <a:t>Big data and big networks (2001-present): slowly increasing</a:t>
            </a:r>
          </a:p>
          <a:p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A551BB-711E-428C-A17A-A4812948531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770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4CA93-EA30-4FC3-B094-AFDD5C52F3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AB1B23-4020-412F-9654-FCEB0808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Neural Computers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440F1-6E55-440B-9A8E-9F24E447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2250"/>
            <a:ext cx="4330824" cy="3322638"/>
          </a:xfrm>
        </p:spPr>
        <p:txBody>
          <a:bodyPr/>
          <a:lstStyle/>
          <a:p>
            <a:pPr marL="342265" indent="-342265"/>
            <a:r>
              <a:rPr lang="en-US" dirty="0"/>
              <a:t>1951 – SNARC; </a:t>
            </a:r>
            <a:r>
              <a:rPr lang="en-GB" dirty="0"/>
              <a:t>Stochastic Neural Analog Reinforcement Calculator</a:t>
            </a:r>
            <a:endParaRPr lang="en-US"/>
          </a:p>
          <a:p>
            <a:pPr marL="742315" lvl="1" indent="-285115"/>
            <a:r>
              <a:rPr lang="en-GB" dirty="0"/>
              <a:t>Calculating simple math; but with self-learnable machines</a:t>
            </a:r>
          </a:p>
          <a:p>
            <a:pPr marL="742315" lvl="1" indent="-285115"/>
            <a:r>
              <a:rPr lang="en-GB" dirty="0"/>
              <a:t>Experiments similarly discussed as quantum computing now</a:t>
            </a:r>
          </a:p>
          <a:p>
            <a:pPr marL="342265" indent="-342265"/>
            <a:r>
              <a:rPr lang="en-GB" dirty="0">
                <a:ea typeface="ＭＳ Ｐゴシック"/>
              </a:rPr>
              <a:t>Perceptron and other simple neural network</a:t>
            </a:r>
            <a:endParaRPr lang="LID4096" dirty="0">
              <a:ea typeface="ＭＳ Ｐゴシック"/>
            </a:endParaRPr>
          </a:p>
        </p:txBody>
      </p:sp>
      <p:pic>
        <p:nvPicPr>
          <p:cNvPr id="7" name="Content Placeholder 6" descr="A picture containing building, man, photo, black&#10;&#10;Description automatically generated">
            <a:extLst>
              <a:ext uri="{FF2B5EF4-FFF2-40B4-BE49-F238E27FC236}">
                <a16:creationId xmlns:a16="http://schemas.microsoft.com/office/drawing/2014/main" id="{E3B73CE8-1EC0-4F43-8EF3-F6A8557278D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36096" y="1347789"/>
            <a:ext cx="2204573" cy="172662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5562C8-F29F-4283-A281-8CB5CA1DAB5D}"/>
              </a:ext>
            </a:extLst>
          </p:cNvPr>
          <p:cNvSpPr/>
          <p:nvPr/>
        </p:nvSpPr>
        <p:spPr>
          <a:xfrm>
            <a:off x="4572000" y="307580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This photo shows the Mark I Perceptron, an experimental machine which can be trained to automatically identify objects or patterns,                 such as letters of the alphabet (1960).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AD9CB1-81C6-4980-B41A-12398302F546}"/>
              </a:ext>
            </a:extLst>
          </p:cNvPr>
          <p:cNvSpPr/>
          <p:nvPr/>
        </p:nvSpPr>
        <p:spPr>
          <a:xfrm>
            <a:off x="4499992" y="4029913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ID4096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https://www.flickr.com/photos/127906254@N06/20897323365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endParaRPr lang="LID4096" sz="900" dirty="0">
              <a:solidFill>
                <a:schemeClr val="bg1"/>
              </a:solidFill>
            </a:endParaRPr>
          </a:p>
        </p:txBody>
      </p:sp>
      <p:pic>
        <p:nvPicPr>
          <p:cNvPr id="10" name="Picture 9" descr="A picture containing wheel, clock, drawing&#10;&#10;Description automatically generated">
            <a:extLst>
              <a:ext uri="{FF2B5EF4-FFF2-40B4-BE49-F238E27FC236}">
                <a16:creationId xmlns:a16="http://schemas.microsoft.com/office/drawing/2014/main" id="{C84D511E-0516-45E0-934E-D13A9B15F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196" y="2870945"/>
            <a:ext cx="203473" cy="2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2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4836A-4BC2-4414-A1FE-009FC3004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25E8F-9702-491A-B935-5EAA90C6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hour of AI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F16C2-36FF-4EE8-8D78-FA346C6F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492250"/>
            <a:ext cx="8651304" cy="3322638"/>
          </a:xfrm>
        </p:spPr>
        <p:txBody>
          <a:bodyPr/>
          <a:lstStyle/>
          <a:p>
            <a:r>
              <a:rPr lang="en-US" altLang="de-DE" dirty="0"/>
              <a:t>Workshop in Dartmouth, 1956</a:t>
            </a:r>
          </a:p>
          <a:p>
            <a:pPr lvl="1"/>
            <a:r>
              <a:rPr lang="en-US" altLang="de-DE" dirty="0"/>
              <a:t>McCarthy, Minsky, Shannon, Rochester, More,                                    Samuel, </a:t>
            </a:r>
            <a:r>
              <a:rPr lang="en-US" altLang="de-DE" dirty="0" err="1"/>
              <a:t>Solomonoff</a:t>
            </a:r>
            <a:r>
              <a:rPr lang="en-US" altLang="de-DE" dirty="0"/>
              <a:t>, Selfridge, Newell and Simon</a:t>
            </a:r>
          </a:p>
          <a:p>
            <a:pPr lvl="1"/>
            <a:r>
              <a:rPr lang="en-US" altLang="de-DE" dirty="0"/>
              <a:t>No real break-through, but VIP met and coined AI</a:t>
            </a:r>
          </a:p>
          <a:p>
            <a:r>
              <a:rPr lang="en-US" altLang="de-DE" dirty="0"/>
              <a:t>AI as a separate research field</a:t>
            </a:r>
          </a:p>
          <a:p>
            <a:pPr lvl="1"/>
            <a:r>
              <a:rPr lang="en-US" altLang="de-DE" dirty="0"/>
              <a:t>Concept of imitating human behavior</a:t>
            </a:r>
          </a:p>
          <a:p>
            <a:pPr lvl="1"/>
            <a:r>
              <a:rPr lang="en-US" altLang="de-DE" dirty="0"/>
              <a:t>Uses methods of mathematics, computer science, control-theory and cybernetics</a:t>
            </a:r>
          </a:p>
          <a:p>
            <a:pPr lvl="1"/>
            <a:r>
              <a:rPr lang="en-US" altLang="de-DE" dirty="0"/>
              <a:t>Tries to create machines that work autonomous in complex, changing environments</a:t>
            </a:r>
            <a:endParaRPr lang="de-DE" altLang="de-DE" dirty="0"/>
          </a:p>
          <a:p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2A710E-1058-47C8-9881-CF0137071F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112" y="4803999"/>
            <a:ext cx="3552776" cy="332814"/>
          </a:xfrm>
        </p:spPr>
        <p:txBody>
          <a:bodyPr/>
          <a:lstStyle/>
          <a:p>
            <a:r>
              <a:rPr lang="en-GB" dirty="0"/>
              <a:t>Photo: Margaret Minsky</a:t>
            </a:r>
          </a:p>
          <a:p>
            <a:r>
              <a:rPr lang="en-US" dirty="0">
                <a:hlinkClick r:id="rId3"/>
              </a:rPr>
              <a:t>https://medium.com/cantors-paradise/the-birthplace-of-ai-9ab7d4e5fb00</a:t>
            </a:r>
            <a:r>
              <a:rPr lang="en-US" dirty="0"/>
              <a:t> </a:t>
            </a:r>
            <a:endParaRPr lang="LID4096" dirty="0"/>
          </a:p>
        </p:txBody>
      </p:sp>
      <p:pic>
        <p:nvPicPr>
          <p:cNvPr id="7" name="Picture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73FF2183-4E6F-4F77-A681-F70A14447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0"/>
            <a:ext cx="3059832" cy="242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6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0F5EC-3B6B-4D75-A4C8-35E107A58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8FC0E-DF2E-447B-85BF-D1A27DC7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Chinese Room Experiment (Searle 1980)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82712-050F-4B43-85C8-3B0C0269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Famous though experiment; besides the Turing test to understand AI</a:t>
            </a:r>
          </a:p>
          <a:p>
            <a:r>
              <a:rPr lang="en-US" dirty="0"/>
              <a:t>Imagine yourself in a room</a:t>
            </a:r>
          </a:p>
          <a:p>
            <a:pPr lvl="1"/>
            <a:r>
              <a:rPr lang="en-US" dirty="0"/>
              <a:t>You know no Chinese</a:t>
            </a:r>
          </a:p>
          <a:p>
            <a:pPr lvl="1"/>
            <a:r>
              <a:rPr lang="en-US" dirty="0"/>
              <a:t>You receive snippets with symbols</a:t>
            </a:r>
          </a:p>
          <a:p>
            <a:pPr lvl="1"/>
            <a:r>
              <a:rPr lang="en-US" dirty="0"/>
              <a:t>You have a book of rules </a:t>
            </a:r>
          </a:p>
          <a:p>
            <a:pPr lvl="1"/>
            <a:r>
              <a:rPr lang="en-US" dirty="0"/>
              <a:t>You throw out symbols according to rules</a:t>
            </a:r>
          </a:p>
          <a:p>
            <a:r>
              <a:rPr lang="en-US" dirty="0"/>
              <a:t>The people outside will think that you are perfect in Chinese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Question behind: how can we observe and test AI?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FBABDE-DC20-4F3D-8D14-0BD0FF6494B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LID4096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48CC6B-614F-4EA3-B5C9-98CB62F4F2B8}"/>
              </a:ext>
            </a:extLst>
          </p:cNvPr>
          <p:cNvGrpSpPr/>
          <p:nvPr/>
        </p:nvGrpSpPr>
        <p:grpSpPr>
          <a:xfrm>
            <a:off x="5508104" y="1923678"/>
            <a:ext cx="3061130" cy="1656184"/>
            <a:chOff x="5364088" y="1923678"/>
            <a:chExt cx="3061130" cy="1656184"/>
          </a:xfrm>
        </p:grpSpPr>
        <p:pic>
          <p:nvPicPr>
            <p:cNvPr id="12" name="Picture 11" descr="A picture containing mug, clock, drawing, glass&#10;&#10;Description automatically generated">
              <a:extLst>
                <a:ext uri="{FF2B5EF4-FFF2-40B4-BE49-F238E27FC236}">
                  <a16:creationId xmlns:a16="http://schemas.microsoft.com/office/drawing/2014/main" id="{6F03FF8C-5EDC-4059-9215-040E53D7E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4088" y="1923678"/>
              <a:ext cx="3061130" cy="1656184"/>
            </a:xfrm>
            <a:prstGeom prst="rect">
              <a:avLst/>
            </a:prstGeom>
          </p:spPr>
        </p:pic>
        <p:pic>
          <p:nvPicPr>
            <p:cNvPr id="13" name="Picture 12" descr="A picture containing wheel, clock, drawing&#10;&#10;Description automatically generated">
              <a:extLst>
                <a:ext uri="{FF2B5EF4-FFF2-40B4-BE49-F238E27FC236}">
                  <a16:creationId xmlns:a16="http://schemas.microsoft.com/office/drawing/2014/main" id="{D61990AE-D344-4969-BEA2-27AAB189C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6906" y="3376389"/>
              <a:ext cx="203473" cy="2034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6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415F7B-D989-49FD-A5E9-02FD1AAF93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E23313-D097-4ED5-8032-D99DBC48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simple </a:t>
            </a:r>
            <a:r>
              <a:rPr lang="en-US"/>
              <a:t>logic programming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1D1FB-D587-4064-8555-379FE7C4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ELIZA – simple chatbot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LISP (List Processor) as an early programming language</a:t>
            </a:r>
          </a:p>
          <a:p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771859-7579-4313-8AE1-A75956BECEF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01E434BB-F789-434F-80E4-70EAE4A4E4DB}"/>
              </a:ext>
            </a:extLst>
          </p:cNvPr>
          <p:cNvSpPr/>
          <p:nvPr/>
        </p:nvSpPr>
        <p:spPr>
          <a:xfrm>
            <a:off x="5508104" y="1923678"/>
            <a:ext cx="3024336" cy="1296144"/>
          </a:xfrm>
          <a:prstGeom prst="wedgeRound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D54"/>
                </a:solidFill>
              </a:rPr>
              <a:t>Where do you live?</a:t>
            </a:r>
          </a:p>
          <a:p>
            <a:r>
              <a:rPr lang="en-US" sz="1400" dirty="0">
                <a:solidFill>
                  <a:srgbClr val="002D54"/>
                </a:solidFill>
              </a:rPr>
              <a:t>In my house.</a:t>
            </a:r>
          </a:p>
          <a:p>
            <a:r>
              <a:rPr lang="en-US" sz="1400" dirty="0">
                <a:solidFill>
                  <a:srgbClr val="002D54"/>
                </a:solidFill>
              </a:rPr>
              <a:t>Where is your house?</a:t>
            </a:r>
          </a:p>
          <a:p>
            <a:r>
              <a:rPr lang="en-US" sz="1400" dirty="0">
                <a:solidFill>
                  <a:srgbClr val="002D54"/>
                </a:solidFill>
              </a:rPr>
              <a:t>I won't tell you.</a:t>
            </a:r>
          </a:p>
          <a:p>
            <a:r>
              <a:rPr lang="en-US" sz="1400" dirty="0">
                <a:solidFill>
                  <a:srgbClr val="002D54"/>
                </a:solidFill>
              </a:rPr>
              <a:t>Why?</a:t>
            </a:r>
          </a:p>
          <a:p>
            <a:r>
              <a:rPr lang="en-US" sz="1400" dirty="0">
                <a:solidFill>
                  <a:srgbClr val="002D54"/>
                </a:solidFill>
              </a:rPr>
              <a:t>Because you can be a killer.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424E77-6254-4041-9C3B-760AF0ADD09D}"/>
              </a:ext>
            </a:extLst>
          </p:cNvPr>
          <p:cNvSpPr/>
          <p:nvPr/>
        </p:nvSpPr>
        <p:spPr>
          <a:xfrm>
            <a:off x="5441647" y="1338322"/>
            <a:ext cx="2993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ID4096" dirty="0">
                <a:solidFill>
                  <a:srgbClr val="FF824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https://www.cleverbot.com/</a:t>
            </a:r>
            <a:r>
              <a:rPr lang="en-US" dirty="0">
                <a:solidFill>
                  <a:srgbClr val="FF8248"/>
                </a:solidFill>
              </a:rPr>
              <a:t> </a:t>
            </a:r>
          </a:p>
          <a:p>
            <a:r>
              <a:rPr lang="en-US" dirty="0">
                <a:solidFill>
                  <a:srgbClr val="FF8248"/>
                </a:solidFill>
              </a:rPr>
              <a:t>State of the art</a:t>
            </a:r>
            <a:endParaRPr lang="LID4096" dirty="0">
              <a:solidFill>
                <a:srgbClr val="FF8248"/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0285B97-9DBB-4BAF-B3CD-58D03A65D897}"/>
              </a:ext>
            </a:extLst>
          </p:cNvPr>
          <p:cNvSpPr/>
          <p:nvPr/>
        </p:nvSpPr>
        <p:spPr>
          <a:xfrm>
            <a:off x="827584" y="1982289"/>
            <a:ext cx="4320480" cy="1309542"/>
          </a:xfrm>
          <a:prstGeom prst="wedgeRoundRectCallout">
            <a:avLst>
              <a:gd name="adj1" fmla="val -57685"/>
              <a:gd name="adj2" fmla="val 3371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D54"/>
                </a:solidFill>
              </a:rPr>
              <a:t>ELIZA: Please tell me what's been bothering you.</a:t>
            </a:r>
          </a:p>
          <a:p>
            <a:r>
              <a:rPr lang="en-US" sz="1400" dirty="0">
                <a:solidFill>
                  <a:srgbClr val="002D54"/>
                </a:solidFill>
              </a:rPr>
              <a:t>YOU:   I have stress with my parents</a:t>
            </a:r>
          </a:p>
          <a:p>
            <a:r>
              <a:rPr lang="en-US" sz="1400" dirty="0">
                <a:solidFill>
                  <a:srgbClr val="002D54"/>
                </a:solidFill>
              </a:rPr>
              <a:t>ELIZA: Is it important to you that you have your parents ?</a:t>
            </a:r>
          </a:p>
          <a:p>
            <a:r>
              <a:rPr lang="en-US" sz="1400" dirty="0">
                <a:solidFill>
                  <a:srgbClr val="002D54"/>
                </a:solidFill>
              </a:rPr>
              <a:t>YOU:   Of course! I love them</a:t>
            </a:r>
          </a:p>
          <a:p>
            <a:r>
              <a:rPr lang="en-US" sz="1400" dirty="0">
                <a:solidFill>
                  <a:srgbClr val="002D54"/>
                </a:solidFill>
              </a:rPr>
              <a:t>ELIZA: Can you elaborate on that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9F6D5-7ECB-4C06-85D2-7F18C2A9B659}"/>
              </a:ext>
            </a:extLst>
          </p:cNvPr>
          <p:cNvSpPr/>
          <p:nvPr/>
        </p:nvSpPr>
        <p:spPr>
          <a:xfrm>
            <a:off x="899592" y="3335260"/>
            <a:ext cx="3711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 it out (homework):</a:t>
            </a:r>
          </a:p>
          <a:p>
            <a:r>
              <a:rPr lang="LID4096" dirty="0">
                <a:solidFill>
                  <a:srgbClr val="FF824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https://www.masswerk.at/elizabot/</a:t>
            </a:r>
            <a:r>
              <a:rPr lang="en-US" dirty="0">
                <a:solidFill>
                  <a:srgbClr val="FF8248"/>
                </a:solidFill>
              </a:rPr>
              <a:t> </a:t>
            </a:r>
            <a:endParaRPr lang="LID4096" dirty="0">
              <a:solidFill>
                <a:srgbClr val="FF82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5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1F2FF-BDB5-4763-842C-92916E806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3EBB16-8E60-45D2-9A95-07F0ADDD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Problem Solver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AD02A-AC3C-4EBC-AF55-366748D5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de-DE" dirty="0"/>
              <a:t>Newell and Simon</a:t>
            </a:r>
          </a:p>
          <a:p>
            <a:pPr lvl="1"/>
            <a:r>
              <a:rPr lang="en-US" altLang="de-DE" dirty="0"/>
              <a:t>Tries to imitate human behavior in problem solving</a:t>
            </a:r>
          </a:p>
          <a:p>
            <a:pPr lvl="1"/>
            <a:r>
              <a:rPr lang="en-US" altLang="de-DE" dirty="0"/>
              <a:t>Solves logical equations like:</a:t>
            </a:r>
          </a:p>
          <a:p>
            <a:pPr lvl="1"/>
            <a:endParaRPr lang="en-US" altLang="de-DE" dirty="0"/>
          </a:p>
          <a:p>
            <a:r>
              <a:rPr lang="en-US" altLang="de-DE" dirty="0"/>
              <a:t>Many similar systems followed</a:t>
            </a:r>
          </a:p>
          <a:p>
            <a:pPr lvl="1"/>
            <a:r>
              <a:rPr lang="en-US" altLang="de-DE" dirty="0"/>
              <a:t>Program to move blocks on a table</a:t>
            </a:r>
          </a:p>
          <a:p>
            <a:pPr lvl="1"/>
            <a:r>
              <a:rPr lang="en-US" altLang="de-DE" dirty="0"/>
              <a:t>SHRDLU written in lisp</a:t>
            </a:r>
          </a:p>
          <a:p>
            <a:r>
              <a:rPr lang="en-US" altLang="de-DE" dirty="0"/>
              <a:t>Principle is to divide tasks into sub-tasks</a:t>
            </a:r>
          </a:p>
          <a:p>
            <a:pPr lvl="1"/>
            <a:r>
              <a:rPr lang="en-US" altLang="de-DE" dirty="0"/>
              <a:t>We will see that next week again!</a:t>
            </a:r>
          </a:p>
          <a:p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5F06D-76E3-4C16-A3E4-657F4B7E715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CC-BY-SA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527132EC-02D6-4477-BEBE-7FDDD351AC0C}"/>
                  </a:ext>
                </a:extLst>
              </p:cNvPr>
              <p:cNvSpPr txBox="1"/>
              <p:nvPr/>
            </p:nvSpPr>
            <p:spPr bwMode="auto">
              <a:xfrm>
                <a:off x="2217738" y="2500313"/>
                <a:ext cx="3932237" cy="4365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ID4096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LID4096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∧(¬</m:t>
                      </m:r>
                      <m:r>
                        <m:rPr>
                          <m:sty m:val="p"/>
                        </m:rPr>
                        <a:rPr lang="LID4096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LID4096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LID4096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LID4096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LID4096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LID4096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LID4096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LID4096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LID4096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LID4096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LID4096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m:rPr>
                          <m:sty m:val="p"/>
                        </m:rPr>
                        <a:rPr lang="LID4096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LID4096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r>
                        <m:rPr>
                          <m:nor/>
                        </m:rPr>
                        <a:rPr lang="LID4096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LID4096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LID4096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527132EC-02D6-4477-BEBE-7FDDD351A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7738" y="2500313"/>
                <a:ext cx="3932237" cy="436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D481EF5-5D11-4C66-9EC5-387972A7CD7C}"/>
              </a:ext>
            </a:extLst>
          </p:cNvPr>
          <p:cNvSpPr/>
          <p:nvPr/>
        </p:nvSpPr>
        <p:spPr>
          <a:xfrm>
            <a:off x="5281681" y="1180468"/>
            <a:ext cx="2016225" cy="581819"/>
          </a:xfrm>
          <a:prstGeom prst="wedgeRoundRectCallout">
            <a:avLst>
              <a:gd name="adj1" fmla="val -63002"/>
              <a:gd name="adj2" fmla="val 7592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D54"/>
                </a:solidFill>
              </a:rPr>
              <a:t>We will hear more about logic in 2 weeks</a:t>
            </a:r>
          </a:p>
        </p:txBody>
      </p:sp>
      <p:pic>
        <p:nvPicPr>
          <p:cNvPr id="15" name="Picture 14" descr="A picture containing game&#10;&#10;Description automatically generated">
            <a:extLst>
              <a:ext uri="{FF2B5EF4-FFF2-40B4-BE49-F238E27FC236}">
                <a16:creationId xmlns:a16="http://schemas.microsoft.com/office/drawing/2014/main" id="{99D5DB53-51E7-4302-A42B-93803B73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781" y="2181616"/>
            <a:ext cx="2989651" cy="23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1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2BC66A-9D30-4F28-9C3D-CD1D93E96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fld id="{2D6611D4-73DD-4497-AF4D-E5D3FB29B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BAA031-A4E4-4E6F-935B-D8F3389A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systems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73197-63BD-41DF-B243-B2E27C5DE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Analysis of molecular structures</a:t>
            </a:r>
          </a:p>
          <a:p>
            <a:pPr lvl="1"/>
            <a:r>
              <a:rPr lang="en-US" altLang="en-US" dirty="0"/>
              <a:t>DENDRAL (</a:t>
            </a:r>
            <a:r>
              <a:rPr lang="en-GB" dirty="0"/>
              <a:t>Dendritic Algorithm)</a:t>
            </a:r>
            <a:endParaRPr lang="en-US" altLang="en-US" dirty="0"/>
          </a:p>
          <a:p>
            <a:pPr lvl="1"/>
            <a:r>
              <a:rPr lang="en-US" altLang="en-US" dirty="0"/>
              <a:t>Knowledge based system</a:t>
            </a:r>
          </a:p>
          <a:p>
            <a:r>
              <a:rPr lang="en-US" altLang="en-US" dirty="0"/>
              <a:t>Diagnosis of infections</a:t>
            </a:r>
          </a:p>
          <a:p>
            <a:pPr lvl="1"/>
            <a:r>
              <a:rPr lang="en-US" altLang="en-US" dirty="0"/>
              <a:t>MYCIN (name derived from antibiotics)</a:t>
            </a:r>
          </a:p>
          <a:p>
            <a:pPr lvl="1"/>
            <a:r>
              <a:rPr lang="en-US" altLang="en-US" dirty="0"/>
              <a:t>Knowledge based system with fuzzy logic</a:t>
            </a:r>
          </a:p>
          <a:p>
            <a:pPr lvl="1"/>
            <a:r>
              <a:rPr lang="en-US" altLang="en-US" dirty="0"/>
              <a:t>In 1991 diagnosis programs reached level of doctors</a:t>
            </a:r>
          </a:p>
          <a:p>
            <a:pPr lvl="2"/>
            <a:r>
              <a:rPr lang="de-DE" altLang="en-US" dirty="0"/>
              <a:t>Lymph-</a:t>
            </a:r>
            <a:r>
              <a:rPr lang="de-DE" altLang="en-US" dirty="0" err="1"/>
              <a:t>node</a:t>
            </a:r>
            <a:r>
              <a:rPr lang="de-DE" altLang="en-US" dirty="0"/>
              <a:t> </a:t>
            </a:r>
            <a:r>
              <a:rPr lang="de-DE" altLang="en-US" dirty="0" err="1"/>
              <a:t>pathology</a:t>
            </a:r>
            <a:r>
              <a:rPr lang="de-DE" altLang="en-US" dirty="0"/>
              <a:t>, expert </a:t>
            </a:r>
            <a:r>
              <a:rPr lang="en-US" altLang="en-US" dirty="0"/>
              <a:t>scoffs at the system's response</a:t>
            </a:r>
            <a:endParaRPr lang="de-DE" altLang="en-US" dirty="0"/>
          </a:p>
          <a:p>
            <a:pPr lvl="2"/>
            <a:r>
              <a:rPr lang="en-US" altLang="en-US" dirty="0"/>
              <a:t>Program explained reasons / doc finally agreed and admits his error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LID4096" dirty="0"/>
          </a:p>
        </p:txBody>
      </p:sp>
      <p:pic>
        <p:nvPicPr>
          <p:cNvPr id="7" name="Content Placeholder 6" descr="A close up of a card&#10;&#10;Description automatically generated">
            <a:extLst>
              <a:ext uri="{FF2B5EF4-FFF2-40B4-BE49-F238E27FC236}">
                <a16:creationId xmlns:a16="http://schemas.microsoft.com/office/drawing/2014/main" id="{DC1EADC4-198E-4901-8918-5C8EAB5A0CD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32040" y="1563638"/>
            <a:ext cx="1872208" cy="1872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3D4E15-7FF7-412D-8482-704BBE478147}"/>
              </a:ext>
            </a:extLst>
          </p:cNvPr>
          <p:cNvSpPr txBox="1"/>
          <p:nvPr/>
        </p:nvSpPr>
        <p:spPr>
          <a:xfrm rot="20891425">
            <a:off x="5483627" y="198822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BottomDown"/>
              <a:lightRig rig="threePt" dir="t"/>
            </a:scene3d>
          </a:bodyPr>
          <a:lstStyle/>
          <a:p>
            <a:r>
              <a:rPr lang="en-US" dirty="0">
                <a:solidFill>
                  <a:schemeClr val="tx2"/>
                </a:solidFill>
              </a:rPr>
              <a:t>1000</a:t>
            </a:r>
          </a:p>
          <a:p>
            <a:r>
              <a:rPr lang="en-US" dirty="0">
                <a:solidFill>
                  <a:schemeClr val="tx2"/>
                </a:solidFill>
              </a:rPr>
              <a:t>rules</a:t>
            </a:r>
            <a:endParaRPr lang="LID4096" dirty="0">
              <a:solidFill>
                <a:schemeClr val="tx2"/>
              </a:solidFill>
            </a:endParaRP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CAF05C0-899E-4F93-B562-71CDF4E84C3A}"/>
              </a:ext>
            </a:extLst>
          </p:cNvPr>
          <p:cNvSpPr/>
          <p:nvPr/>
        </p:nvSpPr>
        <p:spPr>
          <a:xfrm>
            <a:off x="6876256" y="2283718"/>
            <a:ext cx="2232248" cy="864096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2D54"/>
                </a:solidFill>
              </a:rPr>
              <a:t>LISP</a:t>
            </a:r>
          </a:p>
          <a:p>
            <a:r>
              <a:rPr lang="en-US" sz="1400" dirty="0">
                <a:solidFill>
                  <a:srgbClr val="002D54"/>
                </a:solidFill>
              </a:rPr>
              <a:t>Computer program</a:t>
            </a:r>
          </a:p>
          <a:p>
            <a:r>
              <a:rPr lang="en-US" sz="1400" dirty="0">
                <a:solidFill>
                  <a:srgbClr val="002D54"/>
                </a:solidFill>
              </a:rPr>
              <a:t>(facts &amp; rules)</a:t>
            </a:r>
          </a:p>
          <a:p>
            <a:r>
              <a:rPr lang="en-US" sz="1400" dirty="0">
                <a:solidFill>
                  <a:srgbClr val="002D54"/>
                </a:solidFill>
                <a:sym typeface="Wingdings" panose="05000000000000000000" pitchFamily="2" charset="2"/>
              </a:rPr>
              <a:t> New facts &amp; answers</a:t>
            </a:r>
            <a:endParaRPr lang="en-US" sz="1400" dirty="0">
              <a:solidFill>
                <a:srgbClr val="002D54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7DAEADE-B683-4944-86E1-8832B5155189}"/>
              </a:ext>
            </a:extLst>
          </p:cNvPr>
          <p:cNvSpPr/>
          <p:nvPr/>
        </p:nvSpPr>
        <p:spPr>
          <a:xfrm>
            <a:off x="6372200" y="2571750"/>
            <a:ext cx="443874" cy="2326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3533802"/>
      </p:ext>
    </p:extLst>
  </p:cSld>
  <p:clrMapOvr>
    <a:masterClrMapping/>
  </p:clrMapOvr>
</p:sld>
</file>

<file path=ppt/theme/theme1.xml><?xml version="1.0" encoding="utf-8"?>
<a:theme xmlns:a="http://schemas.openxmlformats.org/drawingml/2006/main" name="12-4086 LTU powerpointmall">
  <a:themeElements>
    <a:clrScheme name="LTU 2020">
      <a:dk1>
        <a:srgbClr val="032040"/>
      </a:dk1>
      <a:lt1>
        <a:sysClr val="window" lastClr="FFFFFF"/>
      </a:lt1>
      <a:dk2>
        <a:srgbClr val="17416F"/>
      </a:dk2>
      <a:lt2>
        <a:srgbClr val="E2EEF7"/>
      </a:lt2>
      <a:accent1>
        <a:srgbClr val="286BBD"/>
      </a:accent1>
      <a:accent2>
        <a:srgbClr val="89A5BD"/>
      </a:accent2>
      <a:accent3>
        <a:srgbClr val="17416F"/>
      </a:accent3>
      <a:accent4>
        <a:srgbClr val="E2EEF7"/>
      </a:accent4>
      <a:accent5>
        <a:srgbClr val="0C4E95"/>
      </a:accent5>
      <a:accent6>
        <a:srgbClr val="032040"/>
      </a:accent6>
      <a:hlink>
        <a:srgbClr val="286BBD"/>
      </a:hlink>
      <a:folHlink>
        <a:srgbClr val="286BB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9050">
          <a:solidFill>
            <a:schemeClr val="bg2"/>
          </a:solidFill>
        </a:ln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tu_2021_blue_ENG.potx" id="{FE2B6DA0-3469-4C37-A35D-4DBE666A7408}" vid="{A408CBEE-1DE6-4152-A500-5CC3C2EA234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1-1-welcome</Template>
  <TotalTime>0</TotalTime>
  <Words>879</Words>
  <Application>Microsoft Office PowerPoint</Application>
  <PresentationFormat>On-screen Show (16:9)</PresentationFormat>
  <Paragraphs>129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12-4086 LTU powerpointmall</vt:lpstr>
      <vt:lpstr>introduktion till Artificiell Intelligens</vt:lpstr>
      <vt:lpstr>A rough timeline – two AI winters are over</vt:lpstr>
      <vt:lpstr>Timeline</vt:lpstr>
      <vt:lpstr>First Neural Computers</vt:lpstr>
      <vt:lpstr>Birth hour of AI</vt:lpstr>
      <vt:lpstr>Chinese Room Experiment (Searle 1980)</vt:lpstr>
      <vt:lpstr>Early simple logic programming</vt:lpstr>
      <vt:lpstr>General Problem Solver</vt:lpstr>
      <vt:lpstr>Knowledge-based systems</vt:lpstr>
      <vt:lpstr>The two AI winters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Artificiell Intelligens</dc:title>
  <dc:creator>Marcus Liwicki</dc:creator>
  <cp:lastModifiedBy>Marcus Liwicki</cp:lastModifiedBy>
  <cp:revision>7</cp:revision>
  <cp:lastPrinted>2012-01-19T08:37:06Z</cp:lastPrinted>
  <dcterms:created xsi:type="dcterms:W3CDTF">2021-08-13T09:43:33Z</dcterms:created>
  <dcterms:modified xsi:type="dcterms:W3CDTF">2022-01-05T14:50:19Z</dcterms:modified>
</cp:coreProperties>
</file>