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B057E3D-8CD4-49A4-9063-7A2E118B4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1BF73C93-C6E1-4525-B411-C2625B715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B2D287B-204F-4DB2-8382-E9EBEE37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E7DD-1E61-4BF1-9BCF-6DF039C4B0BF}" type="datetimeFigureOut">
              <a:rPr lang="sv-SE" smtClean="0"/>
              <a:t>2018-03-13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CA7FDD1-9531-4F57-884F-A1517EC7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7D4340D-2D62-4C9E-B994-CBF1349A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293A-4FFC-43C3-BEC8-F55897599B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201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0932DC-82E0-499D-80E7-9CD4DF413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B7A15580-F422-4A76-A4DD-75EAE03FA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E34D3F3-6765-419A-8010-FA2C0BA0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E7DD-1E61-4BF1-9BCF-6DF039C4B0BF}" type="datetimeFigureOut">
              <a:rPr lang="sv-SE" smtClean="0"/>
              <a:t>2018-03-13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FF34049-FB8C-46BE-AD6B-2E773AB5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4909B76-FA19-45A7-B3DC-AC97D8F32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293A-4FFC-43C3-BEC8-F55897599B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8861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EEF73937-A34B-4533-B698-4CCFA06E83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303C760-6E37-45D3-832C-1D32B4A82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2361E18-DC3B-41EB-BB4C-C80D81C9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E7DD-1E61-4BF1-9BCF-6DF039C4B0BF}" type="datetimeFigureOut">
              <a:rPr lang="sv-SE" smtClean="0"/>
              <a:t>2018-03-13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769467F-B65D-49BF-92D2-F0AF353A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E5FF9F7-5D32-4439-905E-DA0167732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293A-4FFC-43C3-BEC8-F55897599B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865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3A22E9F-FC83-4651-9B3D-FD031140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1990924-4864-4508-B144-130CFFD1E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F22461F-5F41-4EA0-B529-70E985EE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E7DD-1E61-4BF1-9BCF-6DF039C4B0BF}" type="datetimeFigureOut">
              <a:rPr lang="sv-SE" smtClean="0"/>
              <a:t>2018-03-13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108DC06-5DD0-40D2-84FB-CD38D49C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9C36EB8-DF83-4F8B-838F-8AD8355D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293A-4FFC-43C3-BEC8-F55897599B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235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4A66C35-E9AA-402A-A27E-6C4A94AC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995BC5C-ACA1-4112-878F-461392313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9741926-70D0-413C-A300-985E65CA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E7DD-1E61-4BF1-9BCF-6DF039C4B0BF}" type="datetimeFigureOut">
              <a:rPr lang="sv-SE" smtClean="0"/>
              <a:t>2018-03-13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7308A23-EF25-4313-9581-8845B097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FDD0487-E26B-4333-90FC-8E424D5E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293A-4FFC-43C3-BEC8-F55897599B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298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311B65-68BC-4AF8-9792-869EDCB5F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055A9FF-40D5-459A-85F3-6D7521592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89B8BDA-B8B1-4427-976A-677224138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222567D-908C-4679-9569-39368D95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E7DD-1E61-4BF1-9BCF-6DF039C4B0BF}" type="datetimeFigureOut">
              <a:rPr lang="sv-SE" smtClean="0"/>
              <a:t>2018-03-13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119BF5D-CC21-43D3-850F-97AF78FA8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94E241D-8E21-4250-85B9-8657C5C8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293A-4FFC-43C3-BEC8-F55897599B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078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7C144BD-5B37-4A50-911D-114CB5EC2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E38D8A9-A58A-4587-8910-5C98D5BC9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036EAF4-B040-497A-BAB0-CC7D9900D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74550A30-18B4-4D1D-A4D2-7EED32F7B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28AAD8FB-B622-4104-B093-A8BA8D6C9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75D445C-DBB0-44AA-9941-8811B4B4B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E7DD-1E61-4BF1-9BCF-6DF039C4B0BF}" type="datetimeFigureOut">
              <a:rPr lang="sv-SE" smtClean="0"/>
              <a:t>2018-03-13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27FB81FB-10B4-477C-9A50-837C42F7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575CB320-0811-43B7-8E6F-2A6CE792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293A-4FFC-43C3-BEC8-F55897599B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545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993981-0E43-481D-A66E-A91E8AB16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418A8DB3-5AC5-434D-B76B-DC359F40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E7DD-1E61-4BF1-9BCF-6DF039C4B0BF}" type="datetimeFigureOut">
              <a:rPr lang="sv-SE" smtClean="0"/>
              <a:t>2018-03-13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D4DD023-81A2-4088-899F-A67D54A20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93349A37-CB3C-4E79-ACC6-D259ED01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293A-4FFC-43C3-BEC8-F55897599B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340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1A0C6E9-B87F-465C-A5CB-2DD3F2F89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E7DD-1E61-4BF1-9BCF-6DF039C4B0BF}" type="datetimeFigureOut">
              <a:rPr lang="sv-SE" smtClean="0"/>
              <a:t>2018-03-13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2AA058EA-3CDA-491F-947F-8BB10C80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A6424423-7382-4E2F-99DC-5ABE63A5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293A-4FFC-43C3-BEC8-F55897599B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032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B59D5D8-B9CF-49C6-9B67-D87A6D40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713734B-84F2-422E-8B8F-2D71998CD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E19CBEF1-656B-4B9A-B158-13D62BF0D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91CE919-38C8-4DFB-99C4-39CDDD05A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E7DD-1E61-4BF1-9BCF-6DF039C4B0BF}" type="datetimeFigureOut">
              <a:rPr lang="sv-SE" smtClean="0"/>
              <a:t>2018-03-13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300F8DC-6E03-43FE-A777-04FF38DD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8BA3394-F9D1-4C06-9BD6-06446FB61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293A-4FFC-43C3-BEC8-F55897599B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3353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42611C5-DA9E-4692-A61A-7C2602D8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ACAE7C81-F0B7-4D9A-A754-1F14D71DE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E1BEC291-6803-4472-9E02-E4F607306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B5D86DE-9218-473F-B3A5-6423F9B3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E7DD-1E61-4BF1-9BCF-6DF039C4B0BF}" type="datetimeFigureOut">
              <a:rPr lang="sv-SE" smtClean="0"/>
              <a:t>2018-03-13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2CB8E71-0493-41A1-8710-13C8795A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F290DC5-CCD0-4837-A9DC-3C6F8FBC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293A-4FFC-43C3-BEC8-F55897599B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692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87313CCC-BEB0-44D4-A501-57333AF2D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4C601CB-C343-4C0C-8712-DBF11CDE0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803C985-BD1A-4427-A3A6-9EBB1018E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7E7DD-1E61-4BF1-9BCF-6DF039C4B0BF}" type="datetimeFigureOut">
              <a:rPr lang="sv-SE" smtClean="0"/>
              <a:t>2018-03-13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385EE1D-DFC8-4162-9508-3D637A287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2E33B35-C971-4AF4-A55D-AA9B232B0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6293A-4FFC-43C3-BEC8-F55897599B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729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: rundade hörn 1">
            <a:extLst>
              <a:ext uri="{FF2B5EF4-FFF2-40B4-BE49-F238E27FC236}">
                <a16:creationId xmlns:a16="http://schemas.microsoft.com/office/drawing/2014/main" id="{F6BE9CE1-EA36-45DE-8AF3-300F65636920}"/>
              </a:ext>
            </a:extLst>
          </p:cNvPr>
          <p:cNvSpPr/>
          <p:nvPr/>
        </p:nvSpPr>
        <p:spPr>
          <a:xfrm>
            <a:off x="372864" y="2840855"/>
            <a:ext cx="1651246" cy="887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Manuellt</a:t>
            </a:r>
          </a:p>
        </p:txBody>
      </p:sp>
      <p:sp>
        <p:nvSpPr>
          <p:cNvPr id="6" name="Rektangel: rundade hörn 5">
            <a:extLst>
              <a:ext uri="{FF2B5EF4-FFF2-40B4-BE49-F238E27FC236}">
                <a16:creationId xmlns:a16="http://schemas.microsoft.com/office/drawing/2014/main" id="{60D17205-FD28-4301-B344-BDDBD4D07ED0}"/>
              </a:ext>
            </a:extLst>
          </p:cNvPr>
          <p:cNvSpPr/>
          <p:nvPr/>
        </p:nvSpPr>
        <p:spPr>
          <a:xfrm>
            <a:off x="2185388" y="1278385"/>
            <a:ext cx="1651246" cy="1562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Avstängd</a:t>
            </a:r>
          </a:p>
        </p:txBody>
      </p:sp>
      <p:sp>
        <p:nvSpPr>
          <p:cNvPr id="7" name="Rektangel: rundade hörn 6">
            <a:extLst>
              <a:ext uri="{FF2B5EF4-FFF2-40B4-BE49-F238E27FC236}">
                <a16:creationId xmlns:a16="http://schemas.microsoft.com/office/drawing/2014/main" id="{F272ECEB-F07B-4C88-A4AF-4221E53BC81D}"/>
              </a:ext>
            </a:extLst>
          </p:cNvPr>
          <p:cNvSpPr/>
          <p:nvPr/>
        </p:nvSpPr>
        <p:spPr>
          <a:xfrm>
            <a:off x="3997912" y="2840855"/>
            <a:ext cx="1651246" cy="887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Automatiskt</a:t>
            </a:r>
          </a:p>
        </p:txBody>
      </p:sp>
      <p:sp>
        <p:nvSpPr>
          <p:cNvPr id="8" name="Rektangel: rundade hörn 7">
            <a:extLst>
              <a:ext uri="{FF2B5EF4-FFF2-40B4-BE49-F238E27FC236}">
                <a16:creationId xmlns:a16="http://schemas.microsoft.com/office/drawing/2014/main" id="{FC28A29F-0909-4155-BA8D-2713DE491FA4}"/>
              </a:ext>
            </a:extLst>
          </p:cNvPr>
          <p:cNvSpPr/>
          <p:nvPr/>
        </p:nvSpPr>
        <p:spPr>
          <a:xfrm>
            <a:off x="4823535" y="4429956"/>
            <a:ext cx="1651246" cy="887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Setpoint</a:t>
            </a:r>
            <a:endParaRPr lang="sv-SE" dirty="0"/>
          </a:p>
        </p:txBody>
      </p:sp>
      <p:sp>
        <p:nvSpPr>
          <p:cNvPr id="9" name="Rektangel: rundade hörn 8">
            <a:extLst>
              <a:ext uri="{FF2B5EF4-FFF2-40B4-BE49-F238E27FC236}">
                <a16:creationId xmlns:a16="http://schemas.microsoft.com/office/drawing/2014/main" id="{BD3DD78F-9065-4E49-8181-3D18EC38AB19}"/>
              </a:ext>
            </a:extLst>
          </p:cNvPr>
          <p:cNvSpPr/>
          <p:nvPr/>
        </p:nvSpPr>
        <p:spPr>
          <a:xfrm>
            <a:off x="6602028" y="4429956"/>
            <a:ext cx="1651246" cy="887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P-värde</a:t>
            </a:r>
          </a:p>
        </p:txBody>
      </p:sp>
      <p:sp>
        <p:nvSpPr>
          <p:cNvPr id="10" name="Rektangel: rundade hörn 9">
            <a:extLst>
              <a:ext uri="{FF2B5EF4-FFF2-40B4-BE49-F238E27FC236}">
                <a16:creationId xmlns:a16="http://schemas.microsoft.com/office/drawing/2014/main" id="{C2881846-F7EA-4D1C-97E0-37307557BE2B}"/>
              </a:ext>
            </a:extLst>
          </p:cNvPr>
          <p:cNvSpPr/>
          <p:nvPr/>
        </p:nvSpPr>
        <p:spPr>
          <a:xfrm>
            <a:off x="8380521" y="4429956"/>
            <a:ext cx="1651246" cy="887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I-värde</a:t>
            </a:r>
          </a:p>
        </p:txBody>
      </p:sp>
      <p:sp>
        <p:nvSpPr>
          <p:cNvPr id="12" name="Pil: höger 11">
            <a:extLst>
              <a:ext uri="{FF2B5EF4-FFF2-40B4-BE49-F238E27FC236}">
                <a16:creationId xmlns:a16="http://schemas.microsoft.com/office/drawing/2014/main" id="{AD4C2079-DFAE-4144-8EBF-C27FD6FF1FC5}"/>
              </a:ext>
            </a:extLst>
          </p:cNvPr>
          <p:cNvSpPr/>
          <p:nvPr/>
        </p:nvSpPr>
        <p:spPr>
          <a:xfrm rot="10800000">
            <a:off x="865574" y="2334829"/>
            <a:ext cx="772358" cy="31071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Pil: höger 12">
            <a:extLst>
              <a:ext uri="{FF2B5EF4-FFF2-40B4-BE49-F238E27FC236}">
                <a16:creationId xmlns:a16="http://schemas.microsoft.com/office/drawing/2014/main" id="{11628743-7A0C-47EC-99AB-F476D417850B}"/>
              </a:ext>
            </a:extLst>
          </p:cNvPr>
          <p:cNvSpPr/>
          <p:nvPr/>
        </p:nvSpPr>
        <p:spPr>
          <a:xfrm>
            <a:off x="4384090" y="2334829"/>
            <a:ext cx="772358" cy="31071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Pil: höger 13">
            <a:extLst>
              <a:ext uri="{FF2B5EF4-FFF2-40B4-BE49-F238E27FC236}">
                <a16:creationId xmlns:a16="http://schemas.microsoft.com/office/drawing/2014/main" id="{030E37F6-557E-4956-BEC3-171A2AF934CF}"/>
              </a:ext>
            </a:extLst>
          </p:cNvPr>
          <p:cNvSpPr/>
          <p:nvPr/>
        </p:nvSpPr>
        <p:spPr>
          <a:xfrm>
            <a:off x="5209713" y="3923930"/>
            <a:ext cx="772358" cy="31071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Pil: höger 14">
            <a:extLst>
              <a:ext uri="{FF2B5EF4-FFF2-40B4-BE49-F238E27FC236}">
                <a16:creationId xmlns:a16="http://schemas.microsoft.com/office/drawing/2014/main" id="{D847C725-615F-40D8-8879-EE4565E1D6AD}"/>
              </a:ext>
            </a:extLst>
          </p:cNvPr>
          <p:cNvSpPr/>
          <p:nvPr/>
        </p:nvSpPr>
        <p:spPr>
          <a:xfrm>
            <a:off x="6988206" y="3923930"/>
            <a:ext cx="772358" cy="31071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Pil: höger 15">
            <a:extLst>
              <a:ext uri="{FF2B5EF4-FFF2-40B4-BE49-F238E27FC236}">
                <a16:creationId xmlns:a16="http://schemas.microsoft.com/office/drawing/2014/main" id="{BC4875FB-7A56-4A03-8CF8-42C55C22E570}"/>
              </a:ext>
            </a:extLst>
          </p:cNvPr>
          <p:cNvSpPr/>
          <p:nvPr/>
        </p:nvSpPr>
        <p:spPr>
          <a:xfrm>
            <a:off x="8766699" y="3923930"/>
            <a:ext cx="772358" cy="31071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ktangel: rundade hörn 16">
            <a:extLst>
              <a:ext uri="{FF2B5EF4-FFF2-40B4-BE49-F238E27FC236}">
                <a16:creationId xmlns:a16="http://schemas.microsoft.com/office/drawing/2014/main" id="{2361A201-24C4-45A1-A030-AFCC6962B41F}"/>
              </a:ext>
            </a:extLst>
          </p:cNvPr>
          <p:cNvSpPr/>
          <p:nvPr/>
        </p:nvSpPr>
        <p:spPr>
          <a:xfrm>
            <a:off x="10159014" y="4429956"/>
            <a:ext cx="1651246" cy="887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D-värde</a:t>
            </a:r>
          </a:p>
        </p:txBody>
      </p:sp>
      <p:sp>
        <p:nvSpPr>
          <p:cNvPr id="18" name="Pil: höger 17">
            <a:extLst>
              <a:ext uri="{FF2B5EF4-FFF2-40B4-BE49-F238E27FC236}">
                <a16:creationId xmlns:a16="http://schemas.microsoft.com/office/drawing/2014/main" id="{3A938AA0-2240-49C1-810C-149399794455}"/>
              </a:ext>
            </a:extLst>
          </p:cNvPr>
          <p:cNvSpPr/>
          <p:nvPr/>
        </p:nvSpPr>
        <p:spPr>
          <a:xfrm>
            <a:off x="10545192" y="3923930"/>
            <a:ext cx="772358" cy="31071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720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</Words>
  <Application>Microsoft Office PowerPoint</Application>
  <PresentationFormat>Bredbild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Pierre Tunander</dc:creator>
  <cp:lastModifiedBy>Pierre Tunander</cp:lastModifiedBy>
  <cp:revision>2</cp:revision>
  <dcterms:created xsi:type="dcterms:W3CDTF">2018-03-13T02:38:36Z</dcterms:created>
  <dcterms:modified xsi:type="dcterms:W3CDTF">2018-03-13T02:51:27Z</dcterms:modified>
</cp:coreProperties>
</file>