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71839" y="1478941"/>
            <a:ext cx="9645016" cy="113252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Python final project</a:t>
            </a:r>
            <a:endParaRPr 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82873" y="3307840"/>
            <a:ext cx="7116501" cy="1144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Document comparator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3087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5455" y="618518"/>
            <a:ext cx="10021956" cy="147857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Document similarity:</a:t>
            </a:r>
            <a:endParaRPr lang="en-US" sz="4800" dirty="0"/>
          </a:p>
        </p:txBody>
      </p:sp>
      <p:pic>
        <p:nvPicPr>
          <p:cNvPr id="1026" name="Picture 2" descr="http://cs.carleton.edu/cs_comps/0910/netflixprize/final_results/knn/img/knn/cos.png?width=5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56" y="3377248"/>
            <a:ext cx="7753471" cy="201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025455" y="1975923"/>
            <a:ext cx="101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Document’s vector=The add up of all the vectors of all the words in the document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77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9079" y="524785"/>
            <a:ext cx="4686893" cy="944149"/>
          </a:xfrm>
        </p:spPr>
        <p:txBody>
          <a:bodyPr/>
          <a:lstStyle/>
          <a:p>
            <a:r>
              <a:rPr lang="en-US" dirty="0" smtClean="0"/>
              <a:t>Document Crawler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6" b="11105"/>
          <a:stretch/>
        </p:blipFill>
        <p:spPr>
          <a:xfrm>
            <a:off x="7975159" y="1669773"/>
            <a:ext cx="3962935" cy="4443453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28" b="10491"/>
          <a:stretch/>
        </p:blipFill>
        <p:spPr>
          <a:xfrm>
            <a:off x="3697357" y="1669772"/>
            <a:ext cx="4277802" cy="444345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95129" y="2719345"/>
            <a:ext cx="2576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中文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大約爬了</a:t>
            </a:r>
            <a:r>
              <a:rPr lang="en-US" altLang="zh-TW" sz="2000" dirty="0" smtClean="0"/>
              <a:t>300</a:t>
            </a:r>
            <a:r>
              <a:rPr lang="zh-TW" altLang="en-US" sz="2000" dirty="0" smtClean="0"/>
              <a:t>萬篇維基百科的文</a:t>
            </a:r>
            <a:r>
              <a:rPr lang="zh-TW" altLang="en-US" sz="2000" dirty="0"/>
              <a:t>章</a:t>
            </a:r>
            <a:endParaRPr 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795129" y="3811985"/>
            <a:ext cx="2576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/>
              <a:t>英文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大約包含</a:t>
            </a:r>
            <a:r>
              <a:rPr lang="en-US" altLang="zh-TW" sz="2000" dirty="0" smtClean="0"/>
              <a:t>1000</a:t>
            </a:r>
            <a:r>
              <a:rPr lang="zh-TW" altLang="en-US" sz="2000" dirty="0" smtClean="0"/>
              <a:t>億個單字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99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33537" y="2495026"/>
            <a:ext cx="4591478" cy="1478570"/>
          </a:xfrm>
        </p:spPr>
        <p:txBody>
          <a:bodyPr>
            <a:noAutofit/>
          </a:bodyPr>
          <a:lstStyle/>
          <a:p>
            <a:r>
              <a:rPr lang="en-US" sz="7200" dirty="0" smtClean="0"/>
              <a:t>Basic idea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2181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sequence of the word to decide their relation</a:t>
            </a:r>
            <a:endParaRPr lang="en-US" dirty="0"/>
          </a:p>
        </p:txBody>
      </p:sp>
      <p:pic>
        <p:nvPicPr>
          <p:cNvPr id="1026" name="Picture 2" descr="Training Da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12" y="2202511"/>
            <a:ext cx="6770807" cy="40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6508" y="500932"/>
            <a:ext cx="7983218" cy="848235"/>
          </a:xfrm>
        </p:spPr>
        <p:txBody>
          <a:bodyPr>
            <a:normAutofit/>
          </a:bodyPr>
          <a:lstStyle/>
          <a:p>
            <a:r>
              <a:rPr lang="en-US" dirty="0" smtClean="0"/>
              <a:t>The architecture of the structure</a:t>
            </a:r>
            <a:endParaRPr lang="en-US" dirty="0"/>
          </a:p>
        </p:txBody>
      </p:sp>
      <p:pic>
        <p:nvPicPr>
          <p:cNvPr id="2052" name="Picture 4" descr="http://mccormickml.com/assets/word2vec/skip_gram_net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08" y="1482658"/>
            <a:ext cx="7845207" cy="490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583972" y="3074030"/>
            <a:ext cx="2088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oftmax</a:t>
            </a:r>
            <a:r>
              <a:rPr lang="en-US" dirty="0" smtClean="0"/>
              <a:t> </a:t>
            </a:r>
            <a:r>
              <a:rPr lang="en-US" dirty="0"/>
              <a:t>regression</a:t>
            </a:r>
            <a:endParaRPr lang="en-US" dirty="0" smtClean="0"/>
          </a:p>
          <a:p>
            <a:r>
              <a:rPr lang="zh-TW" altLang="en-US" dirty="0" smtClean="0"/>
              <a:t>會使得輸出介於</a:t>
            </a:r>
            <a:r>
              <a:rPr lang="en-US" dirty="0" smtClean="0"/>
              <a:t>0</a:t>
            </a:r>
            <a:r>
              <a:rPr lang="zh-TW" altLang="en-US" dirty="0" smtClean="0"/>
              <a:t>與</a:t>
            </a:r>
            <a:r>
              <a:rPr lang="en-US" dirty="0" smtClean="0"/>
              <a:t>1</a:t>
            </a:r>
            <a:r>
              <a:rPr lang="zh-TW" altLang="en-US" dirty="0" smtClean="0"/>
              <a:t>之間，並且所有的輸出等於</a:t>
            </a:r>
            <a:r>
              <a:rPr lang="en-US" altLang="zh-TW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1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6728" y="477324"/>
            <a:ext cx="10380026" cy="1478570"/>
          </a:xfrm>
        </p:spPr>
        <p:txBody>
          <a:bodyPr>
            <a:noAutofit/>
          </a:bodyPr>
          <a:lstStyle/>
          <a:p>
            <a:r>
              <a:rPr lang="en-US" sz="5400" dirty="0" smtClean="0"/>
              <a:t>However, this is not enough!!!</a:t>
            </a:r>
            <a:endParaRPr 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4391770" y="1794257"/>
            <a:ext cx="2668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Why?????</a:t>
            </a:r>
            <a:endParaRPr lang="en-US" sz="3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é®é¢, ç­æ¡, é®å·, ååº, å¸®å©, å­ç¬¦, ç¬¦å·, è¯·æ±, æ³¨æ, é®é¢çè§£å³æ¹æ¡, æ¯æ, æç´¢, ä»»å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26" y="2440588"/>
            <a:ext cx="4142629" cy="414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8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https://ckmarkoh.github.io/images/pic/pic_002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54" y="1514937"/>
            <a:ext cx="5589436" cy="28657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676447" y="792361"/>
            <a:ext cx="908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USE NEGATIVE SAMPLE TO ADJUST THE MODEL</a:t>
            </a:r>
            <a:endParaRPr lang="en-US" sz="3600" dirty="0"/>
          </a:p>
        </p:txBody>
      </p:sp>
      <p:pic>
        <p:nvPicPr>
          <p:cNvPr id="6" name="圖片 5" descr="https://ckmarkoh.github.io/images/pic/pic_002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22" y="4555671"/>
            <a:ext cx="6654799" cy="1663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89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files.knime.com/sites/default/files/styles/inline_large/public/word_embedding_-_word2vec_explained_-_figure5.png?itok=j_zetQ5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9" y="678266"/>
            <a:ext cx="7357634" cy="551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6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id:yamano357:20151102001500p:pla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45" y="215727"/>
            <a:ext cx="6973295" cy="63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59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246</TotalTime>
  <Words>97</Words>
  <Application>Microsoft Office PowerPoint</Application>
  <PresentationFormat>寬螢幕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Arial Black</vt:lpstr>
      <vt:lpstr>Trebuchet MS</vt:lpstr>
      <vt:lpstr>Tw Cen MT</vt:lpstr>
      <vt:lpstr>電路</vt:lpstr>
      <vt:lpstr>Python final project</vt:lpstr>
      <vt:lpstr>Document Crawler</vt:lpstr>
      <vt:lpstr>Basic idea</vt:lpstr>
      <vt:lpstr>Use the sequence of the word to decide their relation</vt:lpstr>
      <vt:lpstr>The architecture of the structure</vt:lpstr>
      <vt:lpstr>However, this is not enough!!!</vt:lpstr>
      <vt:lpstr>PowerPoint 簡報</vt:lpstr>
      <vt:lpstr>PowerPoint 簡報</vt:lpstr>
      <vt:lpstr>PowerPoint 簡報</vt:lpstr>
      <vt:lpstr>Document similarity: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final project</dc:title>
  <dc:creator>Austin Yin</dc:creator>
  <cp:lastModifiedBy>Austin Yin</cp:lastModifiedBy>
  <cp:revision>17</cp:revision>
  <dcterms:created xsi:type="dcterms:W3CDTF">2018-06-20T03:15:42Z</dcterms:created>
  <dcterms:modified xsi:type="dcterms:W3CDTF">2018-06-26T12:16:26Z</dcterms:modified>
</cp:coreProperties>
</file>