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57" r:id="rId4"/>
    <p:sldId id="263" r:id="rId5"/>
    <p:sldId id="258" r:id="rId6"/>
    <p:sldId id="260" r:id="rId7"/>
    <p:sldId id="259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D2AE7-EA5F-F049-B2C4-3DDDBB305E70}" type="datetimeFigureOut">
              <a:rPr lang="en-US" smtClean="0"/>
              <a:t>8/27/14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84D4F-02ED-2B43-B3A9-0D244B624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51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945A3-395C-AE4B-A638-B49402E4029C}" type="datetimeFigureOut">
              <a:rPr lang="en-US" smtClean="0"/>
              <a:t>8/27/14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16143-7DDB-4C44-A5BC-60EFFFD76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921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8386-34B9-C649-A53A-FC1CDEAC40AB}" type="datetime1">
              <a:rPr lang="x-none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A66F-61C7-A843-AF3A-01CA275A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4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007-DC78-FD4F-AF28-3B9B1DD4714C}" type="datetime1">
              <a:rPr lang="x-none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A66F-61C7-A843-AF3A-01CA275A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AF20-E287-1949-A242-6C9E8F6738C1}" type="datetime1">
              <a:rPr lang="x-none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A66F-61C7-A843-AF3A-01CA275A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EC6B-8817-5744-AE0A-CDDC73E409EF}" type="datetime1">
              <a:rPr lang="x-none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A66F-61C7-A843-AF3A-01CA275A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7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3FAE-08DE-5C43-AC54-E6765BBD47EC}" type="datetime1">
              <a:rPr lang="x-none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A66F-61C7-A843-AF3A-01CA275A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3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2352-213E-D045-950C-E36DA611B9A0}" type="datetime1">
              <a:rPr lang="x-none" smtClean="0"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A66F-61C7-A843-AF3A-01CA275A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4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1F0D-AAF2-3341-A0AF-4D4FFE85888A}" type="datetime1">
              <a:rPr lang="x-none" smtClean="0"/>
              <a:t>8/27/14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A66F-61C7-A843-AF3A-01CA275A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3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26D2-9508-F94B-ACDF-3A6996167502}" type="datetime1">
              <a:rPr lang="x-none" smtClean="0"/>
              <a:t>8/27/14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A66F-61C7-A843-AF3A-01CA275A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8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08F3-86DB-FA46-A451-C37B143F7273}" type="datetime1">
              <a:rPr lang="x-none" smtClean="0"/>
              <a:t>8/27/14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A66F-61C7-A843-AF3A-01CA275A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8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33C1-552D-874A-B244-06F55860BF7A}" type="datetime1">
              <a:rPr lang="x-none" smtClean="0"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A66F-61C7-A843-AF3A-01CA275A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2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BC8F-EE0F-AE45-811F-198783FDE8BD}" type="datetime1">
              <a:rPr lang="x-none" smtClean="0"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A66F-61C7-A843-AF3A-01CA275A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0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61649-7698-1D48-B777-45F4D9A9D677}" type="datetime1">
              <a:rPr lang="x-none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4A66F-61C7-A843-AF3A-01CA275A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1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srentsline.com/" TargetMode="External"/><Relationship Id="rId4" Type="http://schemas.openxmlformats.org/officeDocument/2006/relationships/hyperlink" Target="http://www.padlister.com/" TargetMode="External"/><Relationship Id="rId5" Type="http://schemas.openxmlformats.org/officeDocument/2006/relationships/hyperlink" Target="http://www.kijiji.ca/" TargetMode="External"/><Relationship Id="rId6" Type="http://schemas.openxmlformats.org/officeDocument/2006/relationships/hyperlink" Target="https://www.airbnb.com/" TargetMode="External"/><Relationship Id="rId7" Type="http://schemas.openxmlformats.org/officeDocument/2006/relationships/hyperlink" Target="http://www.padmapper.com/" TargetMode="Externa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ancouver.craigslist.ca/hhh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hebikekitchen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elcomebc.ca/Live/Daily-Life/first-days/basic-id/licence.aspx" TargetMode="Externa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Navigating Housing and Transit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Nodir Kodirov</a:t>
            </a:r>
          </a:p>
          <a:p>
            <a:r>
              <a:rPr lang="en-US" dirty="0" smtClean="0"/>
              <a:t>PhD-track, Computer Science, UBC</a:t>
            </a:r>
          </a:p>
          <a:p>
            <a:endParaRPr lang="en-US" dirty="0"/>
          </a:p>
          <a:p>
            <a:r>
              <a:rPr lang="en-US" dirty="0" smtClean="0"/>
              <a:t>August 27, 2014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5955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1111794"/>
            <a:ext cx="6400800" cy="83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rgbClr val="0000FF"/>
                </a:solidFill>
              </a:rPr>
              <a:t>Welcome to UBC!</a:t>
            </a:r>
            <a:endParaRPr lang="en-US" sz="4800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A66F-61C7-A843-AF3A-01CA275AC1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20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will briefly talk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Housing</a:t>
            </a:r>
          </a:p>
          <a:p>
            <a:r>
              <a:rPr lang="en-US" sz="4000" dirty="0" smtClean="0"/>
              <a:t>Transit</a:t>
            </a:r>
          </a:p>
          <a:p>
            <a:r>
              <a:rPr lang="en-US" sz="4000" dirty="0" smtClean="0"/>
              <a:t>Driving license</a:t>
            </a:r>
          </a:p>
          <a:p>
            <a:r>
              <a:rPr lang="en-US" sz="4000" dirty="0" smtClean="0"/>
              <a:t>Car 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A66F-61C7-A843-AF3A-01CA275AC1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Types: on-campus, off-campus</a:t>
            </a:r>
          </a:p>
          <a:p>
            <a:pPr lvl="1"/>
            <a:r>
              <a:rPr lang="en-US" dirty="0" smtClean="0"/>
              <a:t>On-campus </a:t>
            </a:r>
          </a:p>
          <a:p>
            <a:pPr lvl="2"/>
            <a:r>
              <a:rPr lang="en-US" dirty="0" smtClean="0"/>
              <a:t>SHHS: student, family - kids, family + kids</a:t>
            </a:r>
          </a:p>
          <a:p>
            <a:pPr lvl="2"/>
            <a:r>
              <a:rPr lang="en-US" dirty="0" smtClean="0"/>
              <a:t>Private residences</a:t>
            </a:r>
          </a:p>
          <a:p>
            <a:pPr lvl="1"/>
            <a:r>
              <a:rPr lang="en-US" dirty="0" smtClean="0"/>
              <a:t>Off-campus: all combinations</a:t>
            </a:r>
          </a:p>
          <a:p>
            <a:r>
              <a:rPr lang="en-US" dirty="0" smtClean="0"/>
              <a:t>General tips</a:t>
            </a:r>
          </a:p>
          <a:p>
            <a:pPr lvl="1"/>
            <a:r>
              <a:rPr lang="en-US" dirty="0" smtClean="0"/>
              <a:t>read </a:t>
            </a:r>
            <a:r>
              <a:rPr lang="en-US" dirty="0" smtClean="0">
                <a:solidFill>
                  <a:srgbClr val="0000FF"/>
                </a:solidFill>
              </a:rPr>
              <a:t>a contract </a:t>
            </a:r>
            <a:r>
              <a:rPr lang="en-US" dirty="0" smtClean="0"/>
              <a:t>carefully, particularly about </a:t>
            </a:r>
            <a:r>
              <a:rPr lang="en-US" dirty="0" smtClean="0">
                <a:solidFill>
                  <a:srgbClr val="0000FF"/>
                </a:solidFill>
              </a:rPr>
              <a:t>start and end dates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roommate: just </a:t>
            </a:r>
            <a:r>
              <a:rPr lang="en-US" dirty="0" smtClean="0">
                <a:solidFill>
                  <a:srgbClr val="0000FF"/>
                </a:solidFill>
              </a:rPr>
              <a:t>be good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A66F-61C7-A843-AF3A-01CA275AC1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6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 campus house hunt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7525"/>
          </a:xfrm>
        </p:spPr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Craigslist </a:t>
            </a:r>
            <a:r>
              <a:rPr lang="en-US" sz="2400" dirty="0" smtClean="0"/>
              <a:t>– includes furniture, </a:t>
            </a:r>
            <a:r>
              <a:rPr lang="en-US" sz="2400" dirty="0" smtClean="0"/>
              <a:t>bikes and etc.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Alternative resources</a:t>
            </a:r>
          </a:p>
          <a:p>
            <a:pPr lvl="1"/>
            <a:r>
              <a:rPr lang="en-US" sz="2000" dirty="0" smtClean="0">
                <a:hlinkClick r:id="rId3"/>
              </a:rPr>
              <a:t>AMSRentsline</a:t>
            </a:r>
            <a:r>
              <a:rPr lang="en-US" sz="2000" dirty="0" smtClean="0"/>
              <a:t>, </a:t>
            </a:r>
            <a:r>
              <a:rPr lang="en-US" sz="2000" dirty="0" smtClean="0">
                <a:hlinkClick r:id="rId4"/>
              </a:rPr>
              <a:t>Padlister</a:t>
            </a:r>
            <a:r>
              <a:rPr lang="en-US" sz="2000" dirty="0" smtClean="0"/>
              <a:t>, </a:t>
            </a:r>
            <a:r>
              <a:rPr lang="en-US" sz="2000" dirty="0" smtClean="0">
                <a:hlinkClick r:id="rId5"/>
              </a:rPr>
              <a:t>Kijiji</a:t>
            </a:r>
            <a:r>
              <a:rPr lang="en-US" sz="2000" dirty="0" smtClean="0"/>
              <a:t>, </a:t>
            </a:r>
            <a:r>
              <a:rPr lang="en-US" sz="2000" dirty="0" smtClean="0">
                <a:hlinkClick r:id="rId6"/>
              </a:rPr>
              <a:t>AirBnB</a:t>
            </a:r>
            <a:r>
              <a:rPr lang="en-US" sz="2000" dirty="0" smtClean="0"/>
              <a:t> and others …</a:t>
            </a:r>
          </a:p>
          <a:p>
            <a:pPr lvl="1"/>
            <a:r>
              <a:rPr lang="en-US" sz="2000" dirty="0" smtClean="0">
                <a:hlinkClick r:id="rId7"/>
              </a:rPr>
              <a:t>http://www.padmapper.com/</a:t>
            </a:r>
            <a:r>
              <a:rPr lang="en-US" sz="2000" dirty="0" smtClean="0"/>
              <a:t> --- aggregates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Tip: be aware of “bad guys”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5" name="Picture 4" descr="Screen Shot 2014-08-25 at 12.04.33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28" y="2074487"/>
            <a:ext cx="7554801" cy="17910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A66F-61C7-A843-AF3A-01CA275AC1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84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UPass</a:t>
            </a:r>
            <a:r>
              <a:rPr lang="en-US" dirty="0" smtClean="0"/>
              <a:t>: bus, trolleybus, sea bus, sky train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Vancouver is very </a:t>
            </a:r>
            <a:r>
              <a:rPr lang="en-US" dirty="0" smtClean="0">
                <a:solidFill>
                  <a:srgbClr val="0000FF"/>
                </a:solidFill>
              </a:rPr>
              <a:t>bike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friendly too, check out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UBC bike kitchen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32" y="2291752"/>
            <a:ext cx="2049069" cy="2290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791" y="2389443"/>
            <a:ext cx="1796445" cy="1796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080" y="2181304"/>
            <a:ext cx="3065290" cy="43440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A66F-61C7-A843-AF3A-01CA275AC1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3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6004"/>
            <a:ext cx="8229600" cy="371015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Insurance Company of British Columbia</a:t>
            </a:r>
          </a:p>
          <a:p>
            <a:r>
              <a:rPr lang="en-US" dirty="0" smtClean="0"/>
              <a:t>New BC residents can drive </a:t>
            </a:r>
            <a:r>
              <a:rPr lang="en-US" dirty="0" smtClean="0">
                <a:solidFill>
                  <a:srgbClr val="0000FF"/>
                </a:solidFill>
              </a:rPr>
              <a:t>up to 90 days</a:t>
            </a:r>
            <a:r>
              <a:rPr lang="en-US" dirty="0" smtClean="0"/>
              <a:t> with a foreign license (visitors up to 6 months)</a:t>
            </a:r>
          </a:p>
          <a:p>
            <a:r>
              <a:rPr lang="en-US" dirty="0" smtClean="0"/>
              <a:t>Then, everyone (exceptions below) should </a:t>
            </a:r>
            <a:r>
              <a:rPr lang="en-US" dirty="0" smtClean="0">
                <a:solidFill>
                  <a:srgbClr val="0000FF"/>
                </a:solidFill>
              </a:rPr>
              <a:t>convert</a:t>
            </a:r>
            <a:r>
              <a:rPr lang="en-US" dirty="0" smtClean="0"/>
              <a:t> to a Canadian driving license</a:t>
            </a:r>
          </a:p>
          <a:p>
            <a:r>
              <a:rPr lang="en-US" dirty="0" smtClean="0"/>
              <a:t>Exceptions </a:t>
            </a:r>
            <a:r>
              <a:rPr lang="en-US" sz="2600" dirty="0" smtClean="0"/>
              <a:t>(source </a:t>
            </a:r>
            <a:r>
              <a:rPr lang="en-US" sz="2600" dirty="0" smtClean="0">
                <a:hlinkClick r:id="rId2"/>
              </a:rPr>
              <a:t>WelcomeBC</a:t>
            </a:r>
            <a:r>
              <a:rPr lang="en-US" sz="2600" dirty="0" smtClean="0"/>
              <a:t> and personal experience)</a:t>
            </a:r>
            <a:endParaRPr lang="en-US" dirty="0" smtClean="0"/>
          </a:p>
          <a:p>
            <a:pPr lvl="1"/>
            <a:r>
              <a:rPr lang="en-US" dirty="0" smtClean="0"/>
              <a:t>License holders from United States, Austria, Germany, Switzerland, Japan, South Korea or another province of Canada can </a:t>
            </a:r>
            <a:r>
              <a:rPr lang="en-US" dirty="0" smtClean="0">
                <a:solidFill>
                  <a:srgbClr val="0000FF"/>
                </a:solidFill>
              </a:rPr>
              <a:t>apply directly</a:t>
            </a:r>
            <a:r>
              <a:rPr lang="en-US" dirty="0" smtClean="0"/>
              <a:t> (without knowledge test and etc.)</a:t>
            </a:r>
          </a:p>
          <a:p>
            <a:pPr lvl="1"/>
            <a:r>
              <a:rPr lang="en-US" dirty="0" smtClean="0"/>
              <a:t>Full time students from above locations can drive with their foreign license </a:t>
            </a:r>
            <a:r>
              <a:rPr lang="en-US" dirty="0" smtClean="0">
                <a:solidFill>
                  <a:srgbClr val="0000FF"/>
                </a:solidFill>
              </a:rPr>
              <a:t>as long as in a full time student status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363" y="1486668"/>
            <a:ext cx="4983559" cy="82771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A66F-61C7-A843-AF3A-01CA275AC1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96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44" y="1784630"/>
            <a:ext cx="2608403" cy="132490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affordable way of </a:t>
            </a:r>
            <a:r>
              <a:rPr lang="en-US" dirty="0" smtClean="0">
                <a:solidFill>
                  <a:srgbClr val="0000FF"/>
                </a:solidFill>
              </a:rPr>
              <a:t>“owning” a car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400" dirty="0" smtClean="0"/>
              <a:t>(source: personal experience)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 (insurance, fuel, parking* included):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7.50 CAD </a:t>
            </a:r>
            <a:r>
              <a:rPr lang="en-US" dirty="0" smtClean="0"/>
              <a:t>(+ tax) per hour (up to 200 Km)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60 CAD</a:t>
            </a:r>
            <a:r>
              <a:rPr lang="en-US" dirty="0" smtClean="0"/>
              <a:t> (+ tax) for 24 hours booking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241" y="2916486"/>
            <a:ext cx="2649243" cy="1247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28" y="2866851"/>
            <a:ext cx="1970234" cy="1278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7935" y="3258146"/>
            <a:ext cx="2692054" cy="8242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sharing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A66F-61C7-A843-AF3A-01CA275AC1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2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Housing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Transit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Driving license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Car sharing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44535" y="3941962"/>
            <a:ext cx="6400800" cy="83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rgbClr val="0000FF"/>
                </a:solidFill>
              </a:rPr>
              <a:t>Enjoy UBC!</a:t>
            </a:r>
            <a:endParaRPr lang="en-US" sz="4800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A66F-61C7-A843-AF3A-01CA275AC1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85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277</Words>
  <Application>Microsoft Macintosh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Navigating Housing and Transit</vt:lpstr>
      <vt:lpstr>I will briefly talk about</vt:lpstr>
      <vt:lpstr>Housing</vt:lpstr>
      <vt:lpstr>Off campus house hunt</vt:lpstr>
      <vt:lpstr>Transit</vt:lpstr>
      <vt:lpstr>Driving license</vt:lpstr>
      <vt:lpstr>Car sharing</vt:lpstr>
      <vt:lpstr>Questions &amp; Answers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Navigating Housing and Transit</dc:title>
  <dc:creator>Nodir</dc:creator>
  <cp:lastModifiedBy>Nodir</cp:lastModifiedBy>
  <cp:revision>50</cp:revision>
  <dcterms:created xsi:type="dcterms:W3CDTF">2014-08-25T18:30:35Z</dcterms:created>
  <dcterms:modified xsi:type="dcterms:W3CDTF">2014-08-27T21:08:00Z</dcterms:modified>
</cp:coreProperties>
</file>