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ac66e8298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dac66e8298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ac66e8298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dac66e8298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ac66e8298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dac66e8298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ac66e8298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dac66e8298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ac66e8298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ac66e8298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dac66e8298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dac66e8298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ac66e8298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dac66e8298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ac66e8298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ac66e8298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ac66e8298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ac66e8298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ac66e8298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dac66e8298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medlineplus.gov/" TargetMode="External"/><Relationship Id="rId4" Type="http://schemas.openxmlformats.org/officeDocument/2006/relationships/hyperlink" Target="https://www.tutorialspoint.com/" TargetMode="External"/><Relationship Id="rId5" Type="http://schemas.openxmlformats.org/officeDocument/2006/relationships/hyperlink" Target="https://www.geeksforgeeks.org/what-is-uri-parse-in-android/" TargetMode="External"/><Relationship Id="rId6" Type="http://schemas.openxmlformats.org/officeDocument/2006/relationships/hyperlink" Target="https://stackoverflow.com/questions/3536165/how-can-imageview-link-to-web-pag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l-DNyZyDPNah-VzzHqg8bRNoD0cnHYBx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85375" y="133500"/>
            <a:ext cx="8782800" cy="4876500"/>
          </a:xfrm>
          <a:prstGeom prst="rect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 Time: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Mental Health App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Kaylene Noel, Sean Kirwin, &amp; Lynn Nsubuga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/>
          <p:nvPr/>
        </p:nvSpPr>
        <p:spPr>
          <a:xfrm>
            <a:off x="185375" y="133500"/>
            <a:ext cx="8782800" cy="4876500"/>
          </a:xfrm>
          <a:prstGeom prst="rect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 txBox="1"/>
          <p:nvPr>
            <p:ph idx="1" type="subTitle"/>
          </p:nvPr>
        </p:nvSpPr>
        <p:spPr>
          <a:xfrm>
            <a:off x="311700" y="3230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Resources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506825" y="1115625"/>
            <a:ext cx="8139900" cy="17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https://medlineplus.gov/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https://www.tutorialspoint.com/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https://www.geeksforgeeks.org/what-is-uri-parse-in-android/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https://stackoverflow.com/questions/3536165/how-can-imageview-link-to-web-page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/>
          <p:nvPr/>
        </p:nvSpPr>
        <p:spPr>
          <a:xfrm>
            <a:off x="185375" y="133500"/>
            <a:ext cx="8782800" cy="4876500"/>
          </a:xfrm>
          <a:prstGeom prst="rect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 txBox="1"/>
          <p:nvPr>
            <p:ph idx="1" type="subTitle"/>
          </p:nvPr>
        </p:nvSpPr>
        <p:spPr>
          <a:xfrm>
            <a:off x="2217900" y="1953075"/>
            <a:ext cx="4708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 Thank you!</a:t>
            </a:r>
            <a:endParaRPr sz="4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185375" y="133500"/>
            <a:ext cx="8782800" cy="4876500"/>
          </a:xfrm>
          <a:prstGeom prst="rect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6475" y="2987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Why we chose this topic?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92675" y="1334400"/>
            <a:ext cx="8334000" cy="3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We chose this topic to spread more awareness to mental health and how it should be taken more seriously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We also wanted to learn more about adding different features like music and journaling in our app using Android Studio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392675" y="2317025"/>
            <a:ext cx="3687768" cy="99468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376075" y="1310150"/>
            <a:ext cx="3687768" cy="934092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185375" y="133500"/>
            <a:ext cx="8782800" cy="4876500"/>
          </a:xfrm>
          <a:prstGeom prst="rect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6475" y="3472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Tools that we used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594425" y="1492100"/>
            <a:ext cx="31782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Android Studio</a:t>
            </a:r>
            <a:endParaRPr sz="3300">
              <a:solidFill>
                <a:schemeClr val="dk1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198325" y="2511525"/>
            <a:ext cx="19704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Java</a:t>
            </a:r>
            <a:endParaRPr sz="3300">
              <a:solidFill>
                <a:schemeClr val="dk1"/>
              </a:solidFill>
            </a:endParaRPr>
          </a:p>
        </p:txBody>
      </p:sp>
      <p:pic>
        <p:nvPicPr>
          <p:cNvPr id="74" name="Google Shape;74;p15" title="File:Android Studio icon (2023).svg - Wikimedia Common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5050" y="1310150"/>
            <a:ext cx="2806226" cy="280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185375" y="133500"/>
            <a:ext cx="8782800" cy="4876500"/>
          </a:xfrm>
          <a:prstGeom prst="rect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316475" y="274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How does it work?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417750" y="1273750"/>
            <a:ext cx="4713600" cy="3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Our app allows the user to take a second for themselves by either listening to music, meditating, </a:t>
            </a:r>
            <a:r>
              <a:rPr lang="en" sz="1700">
                <a:solidFill>
                  <a:schemeClr val="lt1"/>
                </a:solidFill>
              </a:rPr>
              <a:t>journaling, and a list of resources they have access to for example therapist recommendations.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We also added a types button that gives the user more information about the different types of mental health such as anxiety, depression, bipolar and PTSD.</a:t>
            </a:r>
            <a:endParaRPr sz="1700">
              <a:solidFill>
                <a:schemeClr val="lt1"/>
              </a:solidFill>
            </a:endParaRPr>
          </a:p>
        </p:txBody>
      </p:sp>
      <p:pic>
        <p:nvPicPr>
          <p:cNvPr id="82" name="Google Shape;82;p16" title="Bullet Journal - Monthly Spread | This is my monthly spread.… | Flick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3600" y="2571750"/>
            <a:ext cx="3053476" cy="229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185375" y="133500"/>
            <a:ext cx="8782800" cy="4876500"/>
          </a:xfrm>
          <a:prstGeom prst="rect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311700" y="274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did we learn?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400300" y="1067100"/>
            <a:ext cx="4171800" cy="3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" sz="2200">
                <a:solidFill>
                  <a:schemeClr val="lt1"/>
                </a:solidFill>
              </a:rPr>
              <a:t>We learned how to create a timer for our meditation feature.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" sz="2200">
                <a:solidFill>
                  <a:schemeClr val="lt1"/>
                </a:solidFill>
              </a:rPr>
              <a:t>How to make an image open up a link for our music feature</a:t>
            </a:r>
            <a:endParaRPr sz="2200">
              <a:solidFill>
                <a:schemeClr val="lt1"/>
              </a:solidFill>
            </a:endParaRPr>
          </a:p>
        </p:txBody>
      </p:sp>
      <p:pic>
        <p:nvPicPr>
          <p:cNvPr id="90" name="Google Shape;90;p17" title="Free Images : meditation, zen, chan, yoga, statue, rest, art ..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875" y="1676275"/>
            <a:ext cx="3456425" cy="318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/>
        </p:nvSpPr>
        <p:spPr>
          <a:xfrm>
            <a:off x="185375" y="133500"/>
            <a:ext cx="8782800" cy="4876500"/>
          </a:xfrm>
          <a:prstGeom prst="rect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1" type="subTitle"/>
          </p:nvPr>
        </p:nvSpPr>
        <p:spPr>
          <a:xfrm>
            <a:off x="311700" y="335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is the most important thing we’ve learned?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348375" y="1407175"/>
            <a:ext cx="415230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The most important thing we learned was making an image open up to a link allowing the user to access their music streaming service to relax their minds and express themselves.</a:t>
            </a:r>
            <a:endParaRPr sz="1900">
              <a:solidFill>
                <a:schemeClr val="lt1"/>
              </a:solidFill>
            </a:endParaRPr>
          </a:p>
        </p:txBody>
      </p:sp>
      <p:pic>
        <p:nvPicPr>
          <p:cNvPr id="98" name="Google Shape;98;p18" title="Meditation Music Free Stock Photo - Public Domain Pictur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1247" y="2052575"/>
            <a:ext cx="2821058" cy="283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/>
          <p:nvPr/>
        </p:nvSpPr>
        <p:spPr>
          <a:xfrm>
            <a:off x="185375" y="133500"/>
            <a:ext cx="8782800" cy="4876500"/>
          </a:xfrm>
          <a:prstGeom prst="rect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idx="1" type="subTitle"/>
          </p:nvPr>
        </p:nvSpPr>
        <p:spPr>
          <a:xfrm>
            <a:off x="316475" y="3230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How did we create it?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376050" y="1298000"/>
            <a:ext cx="8382600" cy="3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First we created a page for each of the main topics such as types, music, etc.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Next we created buttons that go back and forth between each page, After we go to each topic and added what we thought was needed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After those pages and buttons are created we got all the </a:t>
            </a:r>
            <a:r>
              <a:rPr lang="en" sz="1800">
                <a:solidFill>
                  <a:schemeClr val="lt1"/>
                </a:solidFill>
              </a:rPr>
              <a:t>functions done like the timer and clickable images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After finishing all the functions we started designing our app to make it look nice</a:t>
            </a:r>
            <a:r>
              <a:rPr lang="en" sz="1800">
                <a:solidFill>
                  <a:schemeClr val="lt1"/>
                </a:solidFill>
              </a:rPr>
              <a:t> 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/>
          <p:nvPr/>
        </p:nvSpPr>
        <p:spPr>
          <a:xfrm>
            <a:off x="185375" y="133500"/>
            <a:ext cx="8782800" cy="4876500"/>
          </a:xfrm>
          <a:prstGeom prst="rect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3230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Results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497375" y="1443575"/>
            <a:ext cx="8139900" cy="3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3" name="Google Shape;113;p20" title="Final Projec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/>
          <p:nvPr/>
        </p:nvSpPr>
        <p:spPr>
          <a:xfrm>
            <a:off x="185375" y="133500"/>
            <a:ext cx="8782800" cy="4876500"/>
          </a:xfrm>
          <a:prstGeom prst="rect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311700" y="3230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we should </a:t>
            </a:r>
            <a:r>
              <a:rPr lang="en">
                <a:solidFill>
                  <a:schemeClr val="lt1"/>
                </a:solidFill>
              </a:rPr>
              <a:t>have</a:t>
            </a:r>
            <a:r>
              <a:rPr lang="en">
                <a:solidFill>
                  <a:schemeClr val="lt1"/>
                </a:solidFill>
              </a:rPr>
              <a:t> done differently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497375" y="1443575"/>
            <a:ext cx="8139900" cy="22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We wished we’ve done more research on implementing certain things such as playing </a:t>
            </a:r>
            <a:r>
              <a:rPr lang="en" sz="2400">
                <a:solidFill>
                  <a:schemeClr val="lt1"/>
                </a:solidFill>
              </a:rPr>
              <a:t>background</a:t>
            </a:r>
            <a:r>
              <a:rPr lang="en" sz="2400">
                <a:solidFill>
                  <a:schemeClr val="lt1"/>
                </a:solidFill>
              </a:rPr>
              <a:t> music and being able to save each journal </a:t>
            </a:r>
            <a:r>
              <a:rPr lang="en" sz="2400">
                <a:solidFill>
                  <a:schemeClr val="lt1"/>
                </a:solidFill>
              </a:rPr>
              <a:t>entry</a:t>
            </a:r>
            <a:r>
              <a:rPr lang="en" sz="2400">
                <a:solidFill>
                  <a:schemeClr val="lt1"/>
                </a:solidFill>
              </a:rPr>
              <a:t> created.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