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7" r:id="rId5"/>
    <p:sldId id="258" r:id="rId6"/>
    <p:sldId id="259" r:id="rId7"/>
    <p:sldId id="263" r:id="rId8"/>
    <p:sldId id="261" r:id="rId9"/>
    <p:sldId id="266" r:id="rId10"/>
    <p:sldId id="262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85"/>
            <a:ext cx="10515600" cy="1325563"/>
          </a:xfrm>
        </p:spPr>
        <p:txBody>
          <a:bodyPr/>
          <a:lstStyle>
            <a:lvl1pPr>
              <a:defRPr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95685"/>
            <a:ext cx="10515600" cy="43513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85"/>
            <a:ext cx="10515600" cy="1325563"/>
          </a:xfrm>
        </p:spPr>
        <p:txBody>
          <a:bodyPr/>
          <a:lstStyle>
            <a:lvl1pPr>
              <a:defRPr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256"/>
            <a:ext cx="10515600" cy="470715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60"/>
            <a:ext cx="10515600" cy="1325563"/>
          </a:xfrm>
        </p:spPr>
        <p:txBody>
          <a:bodyPr/>
          <a:lstStyle>
            <a:lvl1pPr>
              <a:defRPr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6260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6260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330"/>
            <a:ext cx="10515600" cy="1325563"/>
          </a:xfrm>
        </p:spPr>
        <p:txBody>
          <a:bodyPr/>
          <a:lstStyle>
            <a:lvl1pPr>
              <a:defRPr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32368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56280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32368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56280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86"/>
            <a:ext cx="10515600" cy="1325563"/>
          </a:xfrm>
        </p:spPr>
        <p:txBody>
          <a:bodyPr/>
          <a:lstStyle>
            <a:lvl1pPr>
              <a:defRPr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567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53792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23767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37ED-165B-4B3A-8A4C-3582027CE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033" y="1041400"/>
            <a:ext cx="11019934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 Requirement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50BDD-3F96-49D7-BE44-4CA718198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8232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January, 2018</a:t>
            </a:r>
          </a:p>
          <a:p>
            <a:r>
              <a:rPr lang="en-US" dirty="0"/>
              <a:t>Contact: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Ibrahim Ahmed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ahmed589@umn.edu)</a:t>
            </a:r>
          </a:p>
        </p:txBody>
      </p:sp>
    </p:spTree>
    <p:extLst>
      <p:ext uri="{BB962C8B-B14F-4D97-AF65-F5344CB8AC3E}">
        <p14:creationId xmlns:p14="http://schemas.microsoft.com/office/powerpoint/2010/main" val="355244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925E-9DD7-4242-9964-2F2C5DC3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FE8B-CC02-457C-B2AE-F91C23BF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55"/>
            <a:ext cx="10515600" cy="52669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an order comes: </a:t>
            </a:r>
          </a:p>
          <a:p>
            <a:pPr lvl="1"/>
            <a:r>
              <a:rPr lang="en-US" dirty="0"/>
              <a:t>Chef has the option to cancel it : prompt confirmation, and ask for reason (write reason), if not cancelled in the first xx minutes, there will be a penalty</a:t>
            </a:r>
          </a:p>
          <a:p>
            <a:r>
              <a:rPr lang="en-US" dirty="0"/>
              <a:t>The app will tell cook to start cooking after xx minutes</a:t>
            </a:r>
          </a:p>
          <a:p>
            <a:r>
              <a:rPr lang="en-US" dirty="0"/>
              <a:t>After half the cooking time, app will ask if the food is still on-time</a:t>
            </a:r>
          </a:p>
          <a:p>
            <a:r>
              <a:rPr lang="en-US" dirty="0"/>
              <a:t>From xx-minutes to finish, the app will start looking for delivery</a:t>
            </a:r>
          </a:p>
          <a:p>
            <a:r>
              <a:rPr lang="en-US" dirty="0"/>
              <a:t>When delivery person is confirmed, chef will get a notification and a 4-digit code that the chef will ask from delivery person</a:t>
            </a:r>
          </a:p>
          <a:p>
            <a:r>
              <a:rPr lang="en-US" dirty="0"/>
              <a:t>When cooking is finished, chef will press a button that will give the customer an update</a:t>
            </a:r>
          </a:p>
          <a:p>
            <a:r>
              <a:rPr lang="en-US" dirty="0"/>
              <a:t>App will prompt about packaging before the delivery person arrives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8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6029-D791-47FB-9C6E-803671E6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8377-7CA2-4060-A03F-3F6CE2308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6255"/>
            <a:ext cx="10864443" cy="5095519"/>
          </a:xfrm>
        </p:spPr>
        <p:txBody>
          <a:bodyPr>
            <a:normAutofit fontScale="92500"/>
          </a:bodyPr>
          <a:lstStyle/>
          <a:p>
            <a:r>
              <a:rPr lang="en-US" dirty="0"/>
              <a:t>Profile: must have an image, (can be made private), NID</a:t>
            </a:r>
          </a:p>
          <a:p>
            <a:r>
              <a:rPr lang="en-US" dirty="0"/>
              <a:t>Delivery method: bicycle, motorcycle (license plate), driver’s license</a:t>
            </a:r>
          </a:p>
          <a:p>
            <a:r>
              <a:rPr lang="en-US" dirty="0"/>
              <a:t>Wish list: pick-up and delivery zones, pick-up and delivery time</a:t>
            </a:r>
          </a:p>
          <a:p>
            <a:pPr lvl="1"/>
            <a:r>
              <a:rPr lang="en-US" dirty="0"/>
              <a:t>Option to become “online” and select (claim) posted deliveries by herself/himself</a:t>
            </a:r>
          </a:p>
          <a:p>
            <a:pPr lvl="1"/>
            <a:r>
              <a:rPr lang="en-US" dirty="0"/>
              <a:t>Option to become “available” and notification on delivery available in the desired zone. Then he/she can choose (claim) which ones they want to deliver</a:t>
            </a:r>
          </a:p>
          <a:p>
            <a:pPr lvl="1"/>
            <a:r>
              <a:rPr lang="en-US" dirty="0"/>
              <a:t>Cannot make more than n-number of claims (can claim again after completing 1 delivery, because then the number of claim will be n-1)</a:t>
            </a:r>
          </a:p>
          <a:p>
            <a:pPr lvl="1"/>
            <a:r>
              <a:rPr lang="en-US" dirty="0"/>
              <a:t>If cancel a claim xx-minute before the pick-up time, then there will be a penalty</a:t>
            </a:r>
          </a:p>
          <a:p>
            <a:pPr lvl="1"/>
            <a:r>
              <a:rPr lang="en-US" dirty="0"/>
              <a:t>Delivery person will be shown how much money they are supposed to collect from the customer for each claim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7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D51A-A448-441F-AF6B-4E78B357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side: Picking-up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EEC2-3146-4D68-99BD-BD590715B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56"/>
            <a:ext cx="10515600" cy="5124094"/>
          </a:xfrm>
        </p:spPr>
        <p:txBody>
          <a:bodyPr>
            <a:normAutofit/>
          </a:bodyPr>
          <a:lstStyle/>
          <a:p>
            <a:r>
              <a:rPr lang="en-US" dirty="0"/>
              <a:t>Contact chef for pick-up instruction</a:t>
            </a:r>
          </a:p>
          <a:p>
            <a:r>
              <a:rPr lang="en-US" dirty="0"/>
              <a:t>Delivery person will receive two 4-digit codes, one for the chef,. And one for the customer. Delivery will need to let chef know the chef-code number to pick-up food</a:t>
            </a:r>
          </a:p>
          <a:p>
            <a:r>
              <a:rPr lang="en-US" dirty="0"/>
              <a:t>Then push a button in the app that will tell chef and customer that food is picked up and it’s on the way</a:t>
            </a:r>
          </a:p>
          <a:p>
            <a:r>
              <a:rPr lang="en-US" dirty="0"/>
              <a:t>When delivery is arrived at customer location, contact and let them know about delivery instruction</a:t>
            </a:r>
          </a:p>
          <a:p>
            <a:r>
              <a:rPr lang="en-US" dirty="0"/>
              <a:t>The customer will tell the delivery person the other 4-digit code</a:t>
            </a:r>
          </a:p>
          <a:p>
            <a:r>
              <a:rPr lang="en-US" dirty="0"/>
              <a:t>Delivery person will confirm they have collected the designated amount</a:t>
            </a:r>
          </a:p>
        </p:txBody>
      </p:sp>
    </p:spTree>
    <p:extLst>
      <p:ext uri="{BB962C8B-B14F-4D97-AF65-F5344CB8AC3E}">
        <p14:creationId xmlns:p14="http://schemas.microsoft.com/office/powerpoint/2010/main" val="252143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B258-A4A9-425E-87AA-1F9F5D51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9537-AC65-4340-A8BE-68F0418D1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 to Customer, chef, delivery person will be decided later</a:t>
            </a:r>
          </a:p>
          <a:p>
            <a:r>
              <a:rPr lang="en-US" dirty="0"/>
              <a:t>Delivery person should keep their GPS on, and app tracks the delivery location (standard vehicle-tracking system)</a:t>
            </a:r>
          </a:p>
        </p:txBody>
      </p:sp>
    </p:spTree>
    <p:extLst>
      <p:ext uri="{BB962C8B-B14F-4D97-AF65-F5344CB8AC3E}">
        <p14:creationId xmlns:p14="http://schemas.microsoft.com/office/powerpoint/2010/main" val="285175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2C42-4957-4FD5-AD5D-396F990F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82A5-9345-4906-866B-36BFCC43A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6255"/>
            <a:ext cx="10939944" cy="5371745"/>
          </a:xfrm>
        </p:spPr>
        <p:txBody>
          <a:bodyPr>
            <a:normAutofit/>
          </a:bodyPr>
          <a:lstStyle/>
          <a:p>
            <a:r>
              <a:rPr lang="en-US" dirty="0"/>
              <a:t>Log in with Facebook, Google, and Verify with cell phone SMS</a:t>
            </a:r>
          </a:p>
          <a:p>
            <a:r>
              <a:rPr lang="en-US" dirty="0"/>
              <a:t>Three tabs: Order, Cook, Deliver</a:t>
            </a:r>
          </a:p>
          <a:p>
            <a:r>
              <a:rPr lang="en-US" dirty="0"/>
              <a:t>User can choose to disable one or two tabs from settings</a:t>
            </a:r>
          </a:p>
          <a:p>
            <a:pPr lvl="1"/>
            <a:r>
              <a:rPr lang="en-US" dirty="0"/>
              <a:t>Initial setup may prompt the user to choose which options they want in the app (and a message that it can be changed at any times)</a:t>
            </a:r>
          </a:p>
          <a:p>
            <a:r>
              <a:rPr lang="en-US" dirty="0" err="1"/>
              <a:t>XXCurrency</a:t>
            </a:r>
            <a:r>
              <a:rPr lang="en-US" dirty="0"/>
              <a:t>: Wallet system – Prepaid recharge</a:t>
            </a:r>
          </a:p>
          <a:p>
            <a:pPr lvl="1"/>
            <a:r>
              <a:rPr lang="en-US" dirty="0"/>
              <a:t>Customers may prepay their foods</a:t>
            </a:r>
          </a:p>
          <a:p>
            <a:pPr lvl="1"/>
            <a:r>
              <a:rPr lang="en-US" dirty="0"/>
              <a:t>Cook will be first paid to this wallet. </a:t>
            </a:r>
          </a:p>
          <a:p>
            <a:pPr lvl="2"/>
            <a:r>
              <a:rPr lang="en-US" dirty="0"/>
              <a:t>Cook can choose how often she/he wants this money transferred to the bank/bKash </a:t>
            </a:r>
          </a:p>
          <a:p>
            <a:pPr lvl="2"/>
            <a:r>
              <a:rPr lang="en-US" dirty="0"/>
              <a:t>However, cook can only transfer money after the money exceeds a certain amount</a:t>
            </a:r>
          </a:p>
          <a:p>
            <a:pPr lvl="2"/>
            <a:r>
              <a:rPr lang="en-US" dirty="0"/>
              <a:t>Delivery people may see 2 tabs: money owed vs money earned (can be implemented for cooks as well, separating the debit and credit)</a:t>
            </a:r>
          </a:p>
        </p:txBody>
      </p:sp>
    </p:spTree>
    <p:extLst>
      <p:ext uri="{BB962C8B-B14F-4D97-AF65-F5344CB8AC3E}">
        <p14:creationId xmlns:p14="http://schemas.microsoft.com/office/powerpoint/2010/main" val="182592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5ACB-0A55-4396-9DD4-1E22AF44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3A3F-76A1-4341-9394-E3F26F740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56"/>
            <a:ext cx="10755385" cy="5085994"/>
          </a:xfrm>
        </p:spPr>
        <p:txBody>
          <a:bodyPr>
            <a:normAutofit/>
          </a:bodyPr>
          <a:lstStyle/>
          <a:p>
            <a:r>
              <a:rPr lang="en-US" dirty="0"/>
              <a:t>Push notification: 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r>
              <a:rPr lang="en-US" dirty="0"/>
              <a:t>Customer: Promotions, wish list food/ favorite cook available/online, food is ready, on the way, delivered</a:t>
            </a:r>
          </a:p>
          <a:p>
            <a:pPr lvl="1"/>
            <a:r>
              <a:rPr lang="en-US" dirty="0"/>
              <a:t>Chef: Food request, delivery person is on the way, payment, food delivered, weekly transaction summary, rating average</a:t>
            </a:r>
          </a:p>
          <a:p>
            <a:pPr lvl="1"/>
            <a:r>
              <a:rPr lang="en-US" dirty="0"/>
              <a:t>Delivery: based on given time-frame – available delivery in the wish list, food is ready to pick up, payment </a:t>
            </a:r>
          </a:p>
          <a:p>
            <a:r>
              <a:rPr lang="en-US" dirty="0"/>
              <a:t>Rating system: </a:t>
            </a:r>
          </a:p>
          <a:p>
            <a:pPr lvl="1"/>
            <a:r>
              <a:rPr lang="en-US" dirty="0"/>
              <a:t>Interaction-based – Chef &amp; Delivery, Delivery &amp; Customer, Customer &amp; Chef</a:t>
            </a:r>
          </a:p>
          <a:p>
            <a:r>
              <a:rPr lang="en-US" dirty="0"/>
              <a:t>Tracks the delivery (and the other user) by location</a:t>
            </a:r>
          </a:p>
        </p:txBody>
      </p:sp>
    </p:spTree>
    <p:extLst>
      <p:ext uri="{BB962C8B-B14F-4D97-AF65-F5344CB8AC3E}">
        <p14:creationId xmlns:p14="http://schemas.microsoft.com/office/powerpoint/2010/main" val="157449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F46F-9ABC-4D21-ACE1-E133CCDD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56"/>
            <a:ext cx="10515600" cy="4998434"/>
          </a:xfrm>
        </p:spPr>
        <p:txBody>
          <a:bodyPr>
            <a:normAutofit fontScale="92500"/>
          </a:bodyPr>
          <a:lstStyle/>
          <a:p>
            <a:r>
              <a:rPr lang="en-US" dirty="0"/>
              <a:t>Customer profile: image, location, age, phone number, password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Home page: simple, search option, few orders/kitchens near the customer’s location </a:t>
            </a:r>
          </a:p>
          <a:p>
            <a:r>
              <a:rPr lang="en-US" dirty="0"/>
              <a:t>User can increase the radius of kitchen locations</a:t>
            </a:r>
          </a:p>
          <a:p>
            <a:r>
              <a:rPr lang="en-US" dirty="0"/>
              <a:t>Search filter option: Location, food genre, category, ratings</a:t>
            </a:r>
          </a:p>
          <a:p>
            <a:r>
              <a:rPr lang="en-US" dirty="0"/>
              <a:t>Wish List: Customer can wish-list foods, select some cooks as “favorites”</a:t>
            </a:r>
            <a:endParaRPr lang="bn-IN" dirty="0"/>
          </a:p>
          <a:p>
            <a:r>
              <a:rPr lang="en-US" dirty="0"/>
              <a:t>Promotion: available promotions, show available promocodes</a:t>
            </a:r>
          </a:p>
          <a:p>
            <a:r>
              <a:rPr lang="en-US" dirty="0"/>
              <a:t>Sidebar/top-bar/bottom-bar: Profile, favorite cook, Promotion, Wish list, Orders, Cart</a:t>
            </a:r>
          </a:p>
          <a:p>
            <a:r>
              <a:rPr lang="en-US" dirty="0"/>
              <a:t>Orders: Current Orders (Orders yet to be delivered), Past Order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022FFF-93C7-4E89-A7CC-8AB86188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5"/>
            <a:ext cx="10515600" cy="1325563"/>
          </a:xfrm>
        </p:spPr>
        <p:txBody>
          <a:bodyPr/>
          <a:lstStyle/>
          <a:p>
            <a:r>
              <a:rPr lang="en-US" dirty="0"/>
              <a:t>Customer side</a:t>
            </a:r>
          </a:p>
        </p:txBody>
      </p:sp>
    </p:spTree>
    <p:extLst>
      <p:ext uri="{BB962C8B-B14F-4D97-AF65-F5344CB8AC3E}">
        <p14:creationId xmlns:p14="http://schemas.microsoft.com/office/powerpoint/2010/main" val="358205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7C51-83DC-47AE-8669-5C684373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17B8-ADD5-4621-96C4-7C4C40D1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56"/>
            <a:ext cx="11023833" cy="5228870"/>
          </a:xfrm>
        </p:spPr>
        <p:txBody>
          <a:bodyPr>
            <a:normAutofit/>
          </a:bodyPr>
          <a:lstStyle/>
          <a:p>
            <a:r>
              <a:rPr lang="en-US" dirty="0"/>
              <a:t>Customer should see the chef and delivery profiles, and read reviews, and contact available/online chef (optional for chefs) and delivery person</a:t>
            </a:r>
          </a:p>
          <a:p>
            <a:r>
              <a:rPr lang="en-US" dirty="0"/>
              <a:t>Cart: </a:t>
            </a:r>
          </a:p>
          <a:p>
            <a:pPr lvl="1"/>
            <a:r>
              <a:rPr lang="en-US" dirty="0"/>
              <a:t>User can add order from search, homepage, or from chef’s cookbook</a:t>
            </a:r>
          </a:p>
          <a:p>
            <a:pPr lvl="1"/>
            <a:r>
              <a:rPr lang="en-US" dirty="0"/>
              <a:t>Can also order from past orders</a:t>
            </a:r>
          </a:p>
          <a:p>
            <a:pPr lvl="1"/>
            <a:r>
              <a:rPr lang="en-US" dirty="0"/>
              <a:t>Order from different chef will become different “orders” </a:t>
            </a:r>
          </a:p>
          <a:p>
            <a:pPr lvl="1"/>
            <a:r>
              <a:rPr lang="en-US" dirty="0"/>
              <a:t>Cart will be something standard: Food name, image, link to the order page, quantity, ability to edit, a breakdown of cost (food cost, tax (in future), delivery charge, total cost)</a:t>
            </a:r>
          </a:p>
          <a:p>
            <a:r>
              <a:rPr lang="en-US" dirty="0"/>
              <a:t>Current Order: After check-out in Cart, it will go to current order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9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CEE1-10CA-42F2-BCC7-EBEF6FE7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6FA2-B8AB-422C-AD61-34F9BFA0B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56"/>
            <a:ext cx="10515600" cy="4998434"/>
          </a:xfrm>
        </p:spPr>
        <p:txBody>
          <a:bodyPr>
            <a:normAutofit/>
          </a:bodyPr>
          <a:lstStyle/>
          <a:p>
            <a:r>
              <a:rPr lang="en-US" dirty="0"/>
              <a:t>Current Order: An option to edit the order (till a certain time), may be a certain down-counter</a:t>
            </a:r>
          </a:p>
          <a:p>
            <a:r>
              <a:rPr lang="en-US" dirty="0"/>
              <a:t> Current order will show 4-updates: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Cook has started cooking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Cooking finished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Delivery On the way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Delivery is here</a:t>
            </a:r>
          </a:p>
          <a:p>
            <a:r>
              <a:rPr lang="en-US" dirty="0"/>
              <a:t>Past orders: Current order will become past order after delivery is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9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F234-035F-4873-B7C6-D49B5284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side: after placing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30D9-0955-4BC0-A753-9396C2F46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555"/>
            <a:ext cx="10515600" cy="4914545"/>
          </a:xfrm>
        </p:spPr>
        <p:txBody>
          <a:bodyPr>
            <a:normAutofit/>
          </a:bodyPr>
          <a:lstStyle/>
          <a:p>
            <a:r>
              <a:rPr lang="en-US" dirty="0"/>
              <a:t>Option to cancel and modify the order (time limit)</a:t>
            </a:r>
          </a:p>
          <a:p>
            <a:r>
              <a:rPr lang="en-US" dirty="0"/>
              <a:t>When delivery is there, then the customer will receive a 4-digit code.</a:t>
            </a:r>
          </a:p>
          <a:p>
            <a:r>
              <a:rPr lang="en-US" dirty="0"/>
              <a:t>A notification saying meet the delivery person and provide him the 4-digit code </a:t>
            </a:r>
          </a:p>
          <a:p>
            <a:r>
              <a:rPr lang="en-US" dirty="0"/>
              <a:t>Feedback: After delivery done customer can provide feedback (some fixed suggestions, a form to provide additional comments) to chef, delivery person</a:t>
            </a:r>
          </a:p>
          <a:p>
            <a:r>
              <a:rPr lang="en-US" dirty="0"/>
              <a:t>Option to provide feedback on order goes to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9D5A-AD05-4398-9C82-AFD9D9BA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691C-27F6-4FE6-B79E-0666AB23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56"/>
            <a:ext cx="11049000" cy="50764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Profile: Must have an image, a description, what kind of food they usually cook, NID information</a:t>
            </a:r>
          </a:p>
          <a:p>
            <a:r>
              <a:rPr lang="en-US" dirty="0"/>
              <a:t>Create a menu: Chef will have ability to create and store a menu. All the items on the menu can be made public or private. </a:t>
            </a:r>
          </a:p>
          <a:p>
            <a:r>
              <a:rPr lang="en-US" dirty="0"/>
              <a:t>Chef can make any item available with following options:</a:t>
            </a:r>
          </a:p>
          <a:p>
            <a:pPr lvl="1"/>
            <a:r>
              <a:rPr lang="en-US" dirty="0"/>
              <a:t>Minimum order, total number of order</a:t>
            </a:r>
          </a:p>
          <a:p>
            <a:pPr lvl="1"/>
            <a:r>
              <a:rPr lang="en-US" dirty="0"/>
              <a:t>Order by (time) </a:t>
            </a:r>
          </a:p>
          <a:p>
            <a:pPr lvl="1"/>
            <a:r>
              <a:rPr lang="en-US" dirty="0"/>
              <a:t>Cooking time</a:t>
            </a:r>
          </a:p>
          <a:p>
            <a:pPr lvl="1"/>
            <a:r>
              <a:rPr lang="en-US" dirty="0"/>
              <a:t>Delivery by chef (not shown to customer)</a:t>
            </a:r>
          </a:p>
          <a:p>
            <a:pPr lvl="1"/>
            <a:r>
              <a:rPr lang="en-US" dirty="0"/>
              <a:t>Optional: “online/available” to receive call/message/email from customer</a:t>
            </a:r>
          </a:p>
          <a:p>
            <a:r>
              <a:rPr lang="en-US" dirty="0"/>
              <a:t>Sidebar: Similar to customer except for favorite cook, wish list</a:t>
            </a:r>
          </a:p>
          <a:p>
            <a:r>
              <a:rPr lang="en-US" dirty="0"/>
              <a:t>Chef also can view her/his old orders</a:t>
            </a:r>
          </a:p>
        </p:txBody>
      </p:sp>
    </p:spTree>
    <p:extLst>
      <p:ext uri="{BB962C8B-B14F-4D97-AF65-F5344CB8AC3E}">
        <p14:creationId xmlns:p14="http://schemas.microsoft.com/office/powerpoint/2010/main" val="125508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150A-54D0-4F44-9F4F-7DF3A173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 side: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1F8C-9F46-4D90-9D93-D194A2A56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how many orders are sold so far (inventory)</a:t>
            </a:r>
          </a:p>
          <a:p>
            <a:r>
              <a:rPr lang="en-US" dirty="0"/>
              <a:t>Order request: if someone request some food it will come here</a:t>
            </a:r>
          </a:p>
          <a:p>
            <a:r>
              <a:rPr lang="en-US" dirty="0"/>
              <a:t>Add food image filter: crop, images, colors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Guideline to cooks: how to take good photos</a:t>
            </a:r>
          </a:p>
          <a:p>
            <a:r>
              <a:rPr lang="en-US" dirty="0"/>
              <a:t>Verify by ZZZZ: Show a check sign beside chef’s name</a:t>
            </a:r>
          </a:p>
          <a:p>
            <a:pPr lvl="1"/>
            <a:r>
              <a:rPr lang="en-US" dirty="0"/>
              <a:t>Verify by ZZZZ: an option in the sidebar till the chef becomes verified</a:t>
            </a:r>
          </a:p>
          <a:p>
            <a:pPr lvl="1"/>
            <a:r>
              <a:rPr lang="en-US" dirty="0"/>
              <a:t>For now it will be a static page showing the process</a:t>
            </a:r>
          </a:p>
        </p:txBody>
      </p:sp>
    </p:spTree>
    <p:extLst>
      <p:ext uri="{BB962C8B-B14F-4D97-AF65-F5344CB8AC3E}">
        <p14:creationId xmlns:p14="http://schemas.microsoft.com/office/powerpoint/2010/main" val="407696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909</TotalTime>
  <Words>1232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App Requirement</vt:lpstr>
      <vt:lpstr>Universal requirements</vt:lpstr>
      <vt:lpstr>Universal requirements</vt:lpstr>
      <vt:lpstr>Customer side</vt:lpstr>
      <vt:lpstr>Customer side</vt:lpstr>
      <vt:lpstr>Customer side</vt:lpstr>
      <vt:lpstr>Customer side: after placing order</vt:lpstr>
      <vt:lpstr>Chef side</vt:lpstr>
      <vt:lpstr>Chef side: Cart</vt:lpstr>
      <vt:lpstr>Chef side</vt:lpstr>
      <vt:lpstr>Delivery side</vt:lpstr>
      <vt:lpstr>Delivery side: Picking-up</vt:lpstr>
      <vt:lpstr>Tracking: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AirCanteen.com:  Main Aspects</dc:title>
  <dc:creator>Ibrahim Ahmed</dc:creator>
  <cp:lastModifiedBy>Ibrahim Ahmed</cp:lastModifiedBy>
  <cp:revision>136</cp:revision>
  <dcterms:created xsi:type="dcterms:W3CDTF">2018-01-10T02:28:47Z</dcterms:created>
  <dcterms:modified xsi:type="dcterms:W3CDTF">2018-01-24T13:39:36Z</dcterms:modified>
</cp:coreProperties>
</file>