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0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6E55-47DC-4C40-B41E-E65277B8663B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9B16-3795-45A8-95FD-374F1E713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404" y="2133600"/>
            <a:ext cx="91574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JavaScript build &amp; package management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1" name="Picture 3" descr="C:\MONK'S_HELL\PRESENTATIONS\NPM_GULP_BOWER\PPT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7625"/>
            <a:ext cx="3648075" cy="12477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410200" y="54102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By-</a:t>
            </a:r>
          </a:p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confused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&amp; perplexed developer</a:t>
            </a:r>
          </a:p>
          <a:p>
            <a:endParaRPr lang="en-US" dirty="0"/>
          </a:p>
        </p:txBody>
      </p:sp>
      <p:pic>
        <p:nvPicPr>
          <p:cNvPr id="2052" name="Picture 4" descr="C:\MONK'S_HELL\PRESENTATIONS\NPM_GULP_BOWER\PPT\images\cod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114800"/>
            <a:ext cx="2362200" cy="1863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404" y="0"/>
            <a:ext cx="91574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THE FLASHBACK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7526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133600" y="17526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524000"/>
            <a:ext cx="16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born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133600" y="29718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2667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2004-05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2667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AJAX </a:t>
            </a:r>
            <a:r>
              <a:rPr lang="en-US" dirty="0" smtClean="0"/>
              <a:t>gains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popularity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419600" y="3657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0" y="3276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419600" y="23622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213360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ECMA standard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1981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3429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launch (Also our own </a:t>
            </a:r>
            <a:r>
              <a:rPr lang="en-US" b="1" dirty="0" smtClean="0"/>
              <a:t>GWT </a:t>
            </a:r>
            <a:r>
              <a:rPr lang="en-US" b="1" dirty="0" smtClean="0">
                <a:sym typeface="Wingdings" pitchFamily="2" charset="2"/>
              </a:rPr>
              <a:t>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95600" y="5650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419600" y="50292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76800" y="464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2012 -13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77000" y="4648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 &amp; </a:t>
            </a:r>
            <a:r>
              <a:rPr lang="en-US" dirty="0" smtClean="0"/>
              <a:t>React </a:t>
            </a:r>
            <a:r>
              <a:rPr lang="en-US" dirty="0" smtClean="0"/>
              <a:t>enter the stage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" y="5726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5 is out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95600" y="4114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2009-10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" y="420266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&amp; SASS </a:t>
            </a:r>
            <a:br>
              <a:rPr lang="en-US" dirty="0" smtClean="0"/>
            </a:br>
            <a:r>
              <a:rPr lang="en-US" dirty="0" smtClean="0"/>
              <a:t>usage grows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133600" y="29718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133600" y="44196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133600" y="59436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8600"/>
            <a:ext cx="91574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VILLIAN’S ENTRY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7" name="Picture 3" descr="C:\MONK'S_HELL\PRESENTATIONS\NPM_GULP_BOWER\PPT\images\Work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343400" cy="5342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574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SUPERHEROES TO THE RESCUE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2" descr="C:\MONK'S_HELL\PRESENTATIONS\NPM_GULP_BOWER\PPT\images\ya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5257800"/>
            <a:ext cx="1905000" cy="997429"/>
          </a:xfrm>
          <a:prstGeom prst="rect">
            <a:avLst/>
          </a:prstGeom>
          <a:noFill/>
        </p:spPr>
      </p:pic>
      <p:pic>
        <p:nvPicPr>
          <p:cNvPr id="6" name="Picture 3" descr="C:\MONK'S_HELL\PRESENTATIONS\NPM_GULP_BOWER\PPT\images\n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105400"/>
            <a:ext cx="2368550" cy="921103"/>
          </a:xfrm>
          <a:prstGeom prst="rect">
            <a:avLst/>
          </a:prstGeom>
          <a:noFill/>
        </p:spPr>
      </p:pic>
      <p:pic>
        <p:nvPicPr>
          <p:cNvPr id="7" name="Picture 4" descr="C:\MONK'S_HELL\PRESENTATIONS\NPM_GULP_BOWER\PPT\images\gu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990600"/>
            <a:ext cx="1092200" cy="2443079"/>
          </a:xfrm>
          <a:prstGeom prst="rect">
            <a:avLst/>
          </a:prstGeom>
          <a:noFill/>
        </p:spPr>
      </p:pic>
      <p:pic>
        <p:nvPicPr>
          <p:cNvPr id="8" name="Picture 5" descr="C:\MONK'S_HELL\PRESENTATIONS\NPM_GULP_BOWER\PPT\images\bow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1828800"/>
            <a:ext cx="1631923" cy="1434307"/>
          </a:xfrm>
          <a:prstGeom prst="rect">
            <a:avLst/>
          </a:prstGeom>
          <a:noFill/>
        </p:spPr>
      </p:pic>
      <p:pic>
        <p:nvPicPr>
          <p:cNvPr id="9" name="Picture 6" descr="C:\MONK'S_HELL\PRESENTATIONS\NPM_GULP_BOWER\PPT\images\no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2895600"/>
            <a:ext cx="2789238" cy="1708654"/>
          </a:xfrm>
          <a:prstGeom prst="rect">
            <a:avLst/>
          </a:prstGeom>
          <a:noFill/>
        </p:spPr>
      </p:pic>
      <p:pic>
        <p:nvPicPr>
          <p:cNvPr id="10" name="Picture 2" descr="C:\MONK'S_HELL\PRESENTATIONS\NPM_GULP_BOWER\PPT\images\babe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4656137"/>
            <a:ext cx="1897063" cy="1897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574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NODE V/S NPM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074" name="Picture 2" descr="C:\MONK'S_HELL\PRESENTATIONS\NPM_GULP_BOWER\PPT\images\two_f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0"/>
            <a:ext cx="6096000" cy="4572000"/>
          </a:xfrm>
          <a:prstGeom prst="rect">
            <a:avLst/>
          </a:prstGeom>
          <a:noFill/>
        </p:spPr>
      </p:pic>
      <p:pic>
        <p:nvPicPr>
          <p:cNvPr id="8" name="Picture 3" descr="C:\MONK'S_HELL\PRESENTATIONS\NPM_GULP_BOWER\PPT\images\n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590800"/>
            <a:ext cx="996950" cy="387703"/>
          </a:xfrm>
          <a:prstGeom prst="rect">
            <a:avLst/>
          </a:prstGeom>
          <a:noFill/>
        </p:spPr>
      </p:pic>
      <p:pic>
        <p:nvPicPr>
          <p:cNvPr id="3075" name="Picture 3" descr="C:\MONK'S_HELL\PRESENTATIONS\NPM_GULP_BOWER\PPT\images\white_n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514600"/>
            <a:ext cx="1162050" cy="711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MONK'S_HELL\PRESENTATIONS\NPM_GULP_BOWER\PPT\images\n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81000"/>
            <a:ext cx="2368550" cy="92110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15240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Install Node JS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Open a command prompt/ GIT Bash terminal(better)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Type the commands node –v &amp; then </a:t>
            </a:r>
            <a:r>
              <a:rPr lang="en-US" sz="2400" dirty="0" err="1" smtClean="0"/>
              <a:t>npm</a:t>
            </a:r>
            <a:r>
              <a:rPr lang="en-US" sz="2400" dirty="0" smtClean="0"/>
              <a:t> –v :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That’s it. NPM is ready to use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33800"/>
            <a:ext cx="43719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574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Decrypting </a:t>
            </a:r>
            <a:r>
              <a:rPr 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package.json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Thomson Reuters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u6040534</dc:creator>
  <cp:lastModifiedBy>u6040534</cp:lastModifiedBy>
  <cp:revision>23</cp:revision>
  <dcterms:created xsi:type="dcterms:W3CDTF">2017-09-01T00:30:30Z</dcterms:created>
  <dcterms:modified xsi:type="dcterms:W3CDTF">2017-09-01T02:17:28Z</dcterms:modified>
</cp:coreProperties>
</file>