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3js.org/" TargetMode="External"/><Relationship Id="rId2" Type="http://schemas.openxmlformats.org/officeDocument/2006/relationships/hyperlink" Target="http://www.asterank.com/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noopr/NASA_app" TargetMode="External"/><Relationship Id="rId2" Type="http://schemas.openxmlformats.org/officeDocument/2006/relationships/hyperlink" Target="https://neovi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NEOvi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Near-Earth Object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6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Many existing physical visualizations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" y="1774825"/>
            <a:ext cx="8227971" cy="4625975"/>
          </a:xfrm>
        </p:spPr>
      </p:pic>
      <p:sp>
        <p:nvSpPr>
          <p:cNvPr id="5" name="TextBox 4"/>
          <p:cNvSpPr txBox="1"/>
          <p:nvPr/>
        </p:nvSpPr>
        <p:spPr>
          <a:xfrm>
            <a:off x="457200" y="637805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asterank.com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1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Distill data for the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data is meaningful to the public and can help contextualize asteroid discovery?</a:t>
            </a:r>
          </a:p>
          <a:p>
            <a:r>
              <a:rPr lang="en-US" dirty="0" smtClean="0"/>
              <a:t>What is the best format to convey this information?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Asterank</a:t>
            </a:r>
            <a:r>
              <a:rPr lang="en-US" dirty="0"/>
              <a:t> API (</a:t>
            </a:r>
            <a:r>
              <a:rPr lang="en-US" dirty="0">
                <a:hlinkClick r:id="rId2"/>
              </a:rPr>
              <a:t>http://www.asterank.com/api</a:t>
            </a:r>
            <a:r>
              <a:rPr lang="en-US" dirty="0" smtClean="0"/>
              <a:t>)</a:t>
            </a:r>
          </a:p>
          <a:p>
            <a:r>
              <a:rPr lang="en-US" dirty="0" smtClean="0"/>
              <a:t>D3 </a:t>
            </a:r>
            <a:r>
              <a:rPr lang="en-US" dirty="0"/>
              <a:t>data visualization (</a:t>
            </a:r>
            <a:r>
              <a:rPr lang="en-US" dirty="0">
                <a:hlinkClick r:id="rId3"/>
              </a:rPr>
              <a:t>http://d3js.org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django</a:t>
            </a:r>
            <a:r>
              <a:rPr lang="en-US" dirty="0" smtClean="0"/>
              <a:t> +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7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69" y="1597274"/>
            <a:ext cx="5286031" cy="5184526"/>
          </a:xfrm>
        </p:spPr>
      </p:pic>
    </p:spTree>
    <p:extLst>
      <p:ext uri="{BB962C8B-B14F-4D97-AF65-F5344CB8AC3E}">
        <p14:creationId xmlns:p14="http://schemas.microsoft.com/office/powerpoint/2010/main" val="259786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/>
          <a:lstStyle/>
          <a:p>
            <a:r>
              <a:rPr lang="en-US" dirty="0"/>
              <a:t>Application (</a:t>
            </a:r>
            <a:r>
              <a:rPr lang="en-US" dirty="0">
                <a:hlinkClick r:id="rId2"/>
              </a:rPr>
              <a:t>https://neovi.herokuapp.com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Source (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github.com/knoopr/NASA_app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71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46</TotalTime>
  <Words>76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NEOvi</vt:lpstr>
      <vt:lpstr>Many existing physical visualizations</vt:lpstr>
      <vt:lpstr>Distill data for the public</vt:lpstr>
      <vt:lpstr>Technology Used</vt:lpstr>
      <vt:lpstr>Data Visualized</vt:lpstr>
      <vt:lpstr>Application URLs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NEOvi</dc:title>
  <dc:creator>Reid Miller</dc:creator>
  <cp:lastModifiedBy>Reid Miller</cp:lastModifiedBy>
  <cp:revision>8</cp:revision>
  <dcterms:created xsi:type="dcterms:W3CDTF">2014-04-13T17:12:36Z</dcterms:created>
  <dcterms:modified xsi:type="dcterms:W3CDTF">2014-04-13T17:59:19Z</dcterms:modified>
</cp:coreProperties>
</file>