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6013F81-B13B-4671-BF5D-2DBD8D0DC166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B6117F8-342F-4B97-A9BC-ACB7927F70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hyperlink" Target="http://www.asterank.com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NEOvi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Near-Earth Object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6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 existing physical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1774825"/>
            <a:ext cx="8227971" cy="4625975"/>
          </a:xfrm>
        </p:spPr>
      </p:pic>
      <p:sp>
        <p:nvSpPr>
          <p:cNvPr id="5" name="TextBox 4"/>
          <p:cNvSpPr txBox="1"/>
          <p:nvPr/>
        </p:nvSpPr>
        <p:spPr>
          <a:xfrm>
            <a:off x="457200" y="63780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asterank.com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Distill data for the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is meaningful to the public and can help contextualize asteroid discovery?</a:t>
            </a:r>
          </a:p>
          <a:p>
            <a:r>
              <a:rPr lang="en-US" dirty="0" smtClean="0"/>
              <a:t>What is the best format to convey this information?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Asterank</a:t>
            </a:r>
            <a:r>
              <a:rPr lang="en-US" dirty="0"/>
              <a:t> API (</a:t>
            </a:r>
            <a:r>
              <a:rPr lang="en-US" dirty="0">
                <a:hlinkClick r:id="rId2"/>
              </a:rPr>
              <a:t>http://www.asterank.com/api</a:t>
            </a:r>
            <a:r>
              <a:rPr lang="en-US" dirty="0" smtClean="0"/>
              <a:t>)</a:t>
            </a:r>
          </a:p>
          <a:p>
            <a:r>
              <a:rPr lang="en-US" dirty="0" smtClean="0"/>
              <a:t>D3 </a:t>
            </a:r>
            <a:r>
              <a:rPr lang="en-US" dirty="0"/>
              <a:t>data visualization (</a:t>
            </a: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django</a:t>
            </a:r>
            <a:r>
              <a:rPr lang="en-US" dirty="0" smtClean="0"/>
              <a:t> +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75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</TotalTime>
  <Words>60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NEOvi</vt:lpstr>
      <vt:lpstr>Many existing physical visualizations</vt:lpstr>
      <vt:lpstr>Distill data for the public</vt:lpstr>
      <vt:lpstr>Tools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NEOvi</dc:title>
  <dc:creator>Reid Miller</dc:creator>
  <cp:lastModifiedBy>Reid Miller</cp:lastModifiedBy>
  <cp:revision>4</cp:revision>
  <dcterms:created xsi:type="dcterms:W3CDTF">2014-04-13T17:12:36Z</dcterms:created>
  <dcterms:modified xsi:type="dcterms:W3CDTF">2014-04-13T17:32:58Z</dcterms:modified>
</cp:coreProperties>
</file>