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72" r:id="rId2"/>
    <p:sldId id="375" r:id="rId3"/>
    <p:sldId id="374" r:id="rId4"/>
    <p:sldId id="376" r:id="rId5"/>
    <p:sldId id="377" r:id="rId6"/>
    <p:sldId id="378" r:id="rId7"/>
    <p:sldId id="379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26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– это особый синтаксис присваивания, при котором можно присвоить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сразу нескольким переменным, разбив его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 деструктуризации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["Tom", "Sam"];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 деструктуризации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[x, y]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деструктуризацией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таком присвоении первое значение массива пойдёт в переменную x, второе – в y, 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последующие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(если есть) – будут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отброшены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Ненужные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массива также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 отбросить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поставив лишнюю запятую: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[, , z]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"Bob"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console.log(z);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"Ray"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и второй элементы массива никуда не записались, они были отброшены, как и все элементы после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третьего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Массивы. Троеточие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получить и последующие значения массива, но не известно сколько их будет – можно добавить ещё один параметр, который получит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всё остальное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оператора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(троеточие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...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Ray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будет массив из оставшихся элементов массива. Вместо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и другое имя переменной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троеточие должно стоять обязательно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последним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элементом в списке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Rest element must be last element in array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...rest, y] = ["Tom", "Sam", "Ray", "Bob"];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Значения по умолчанию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значений в массиве меньше, чем переменных – ошибки не будет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присвоится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y]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в таких случаях задают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по умолчанию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Для этого нужно после переменной использовать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 равно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значением: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значений по умолчанию можно использовать не только примитивы, но и выражения, даже включающие в себя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вызовы функций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getDefault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 = ["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вызов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getDefault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для генерации значения по умолчанию будет осуществлён только при необходимости, то есть если значения нет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римеры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использования деструктуризации:</a:t>
            </a:r>
          </a:p>
          <a:p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Обмен значений переменных</a:t>
            </a: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9;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[x, y] = [y, x];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Возврат нескольких значений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[1, 2];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[x, y] = f();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деструктуризации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какие свойства в какие переменные должны скопироваться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second: "Sam"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 деструктуризации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second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names.second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{first, second} = names;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деструктуризацией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нужно присвоить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свойство объекта в переменную с другим именем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можно указать соответствие через двоеточие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first: 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second: 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= names;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Значения по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умолчанию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каких-то свойств в объекте нет, можно указать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по умолчанию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через символ равно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{first,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=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= names;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console.log(second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одновременно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сочетать двоеточие и равенство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{first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 =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= names;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Деструктуризация.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Вложенные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объект или массив содержат другие объекты или массивы,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их тоже можно разбить на переменные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Деструктуризации можно как угодно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сочетать и вкладывать друг 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names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first: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second: "Sam",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third: ["Ray", "Bob"]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{first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third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t1, t2]} = names;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"Ray"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console.log(t2);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960</TotalTime>
  <Words>814</Words>
  <Application>Microsoft Office PowerPoint</Application>
  <PresentationFormat>Экран (4:3)</PresentationFormat>
  <Paragraphs>113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1398</cp:revision>
  <dcterms:created xsi:type="dcterms:W3CDTF">2010-05-10T12:35:19Z</dcterms:created>
  <dcterms:modified xsi:type="dcterms:W3CDTF">2019-09-30T11:40:22Z</dcterms:modified>
</cp:coreProperties>
</file>