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9" r:id="rId9"/>
    <p:sldId id="414" r:id="rId10"/>
    <p:sldId id="415" r:id="rId11"/>
    <p:sldId id="416" r:id="rId12"/>
    <p:sldId id="417" r:id="rId13"/>
    <p:sldId id="41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создания новых типов объектов появилось новая конструкция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данная конструкция объединяет в себе определения конструктора и прототипа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определения классов используется ключевое слово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display()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типа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тип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будет описывать сотрудника предприятия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company()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company(company)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"Comp");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родительского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Наследование. Конструкторы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наследовании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формируется стандартная цепочка прототипов: 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находятся в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Person.prototype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.prototype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они связаны через __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Employee.prototype.__proto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работы конструкторов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родителя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наследуется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наследнике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указан свой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 наследнике есть свой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чтобы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нём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вызвать конструктор родителя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используется синтаксис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который подаются параметры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родителя. Для такого вызова есть небольшие ограничения: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родителя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изнутри конструктора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наследника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наследника необходимо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вызвать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до обращения к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До вызова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существует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так как по спецификации в этом случае именно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инициализирует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Наследование. Полиморфизм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переопределить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из класса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родителя, для этого нужно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классе наследнике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метод с таким же именем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Переопределим 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"Comp");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Comp"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при вызове метода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объектов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вызываться версия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не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Наследование. Полиморфизм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Частным случаем переопределения, является расширение родительского метода. При расширении, к родительскому методу добавляется функционал. Для вызова метода родителя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 родителя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Дополнительный функционал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"Comp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с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прототипным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определением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запускается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нового объекта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остальные методы записываются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аналогично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следующему определению на основе прототипов: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обоих случаях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создавать объекты.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обоих случаях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находятся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объявлении через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и ряд отличий: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нельзя вызывать без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 класса с точки зрения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области видимости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ведёт себя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частности, оно видно только в текущем блоке и только в коде, который находится ниже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объявленные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внутри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также имеют ряд особенностей: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является именно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методами 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 имеет доступ к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методы класса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работают в строгом режиме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даже если он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переменную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Геттер. Сеттер. Вычисляемые названия методов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 можно также определять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переменную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классах, как и в обычных объектах, можно объявлять геттеры и сеттеры через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также использовать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имен методов: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meth = "display";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name(name)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[meth]()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прототипа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синтаксисе классов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создавать только методы в прототипе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нет возможности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прототипе обычное свойство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(т.е. свойство, которое не является методом)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объявления класса в прототип дописать подобные свойства, однако предполагается,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прототипе должны быть только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всё же,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подобное свойство,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можно создать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геттер, который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возвращать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нужное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В такой ситуации это будет свойство-константа в прототипе, которое нельзя будет изменять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Класс, как и функция, является объектом.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непосредственно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объекта, который и представляет класс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доступа к статическим методам используется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объекты, которые создаются через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который представляет класс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объявления статических методов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ключевое слово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console.log("Person");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"Person"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p.__proto__.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constructor.staticMethod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"Person"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p.staticMethod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a function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для операций,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требующих наличия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Например можно определить статический метод, который будет создавать объекты текущего типа, как альтернатива созданию через стандартный конструктор (такие методы называются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фабричные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Person(name);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Person("Tom");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Person.createPerson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console.log(p1.name);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console.log(p2.name);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статическими удобно делать константы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употребляются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когда нет смысла создавать объект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класса для доступа к этим методам. Например, есть 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у него есть метод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который вычисляет квадратный корень числа. Действие этого метода зависит только от параметра и никак не зависит от внутреннего состояния объекта класса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Поэтому такой метод можно сделать статическим. То есть можно создать класс с методами, но если выполнение этих методов никак не зависит от того, что представляет объект класса, от значений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свойств, то такие методы можно сделать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наследования используется ключевое слово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Parent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Допустим 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display()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1212</TotalTime>
  <Words>1331</Words>
  <Application>Microsoft Office PowerPoint</Application>
  <PresentationFormat>Экран (4:3)</PresentationFormat>
  <Paragraphs>214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1590</cp:revision>
  <dcterms:created xsi:type="dcterms:W3CDTF">2010-05-10T12:35:19Z</dcterms:created>
  <dcterms:modified xsi:type="dcterms:W3CDTF">2019-10-03T10:50:47Z</dcterms:modified>
</cp:coreProperties>
</file>