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342" r:id="rId2"/>
    <p:sldId id="393" r:id="rId3"/>
    <p:sldId id="397" r:id="rId4"/>
    <p:sldId id="399" r:id="rId5"/>
    <p:sldId id="398" r:id="rId6"/>
    <p:sldId id="403" r:id="rId7"/>
    <p:sldId id="400" r:id="rId8"/>
    <p:sldId id="401" r:id="rId9"/>
    <p:sldId id="402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13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Свойства. Короткие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объектов появились синтаксические улучшения, которые упрощают работу</a:t>
            </a: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нужно создать объект на основе существующих переменных, то можно воспользоваться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короткой записью свойства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При объявлении объекта в этом случае достаточно указать только имя свойства, а значение будет взято из переменной с аналогичным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именем: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"Tom";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age = 24;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Тоже, что и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name,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оже, что и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age: age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console.log(user.name + "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24"</a:t>
            </a:r>
            <a:endParaRPr lang="ru-RU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Свойства. Вычисляемые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имени свойства можно использовать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выражение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p1 = 0;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p2 = "name";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p3 = "birth";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p4 = "day";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"height";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[p1]: "zero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Числовое свойство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[p2]: "Tom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Названием свойства будет значение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[p3 + p4]: "15.06.2000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Комбинация значений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()]: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Результат вызова функции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"zero"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console.log(obj.name);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obj.birthday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"15.06.2000"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180</a:t>
            </a:r>
            <a:endParaRPr lang="ru-RU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Долгое время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термин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объекта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был просто альтернативным названием 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свойства-функции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Теперь добавлены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именно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 объекта, которые,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являются свойствами-функциями,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привязанными к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объекту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Их особенности: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Более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короткий синтаксис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объявления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Наличие в методах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специального внутреннего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ссылающегося на объект, которому метод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принадлежит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объявления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вместо записи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нужно написать просто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prop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go()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+ " is walking");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user.go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walking"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Вычисляемые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свойствах, в качестве имени методов можно использовать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выражение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method = 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g";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 + "o"]()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.name + " is walking");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user.go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walking"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Геттер. Сеттер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помощи ключевых слов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можно создавать специальные методы геттер и сеттер, которые будут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вести себя как свойство: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_name: "Tom",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name(name)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console.log(user.name);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"Tom",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вызывается геттер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user.name = "Sam";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Вызывается сеттер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console.log(user.name);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"Sam",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вызывается геттер</a:t>
            </a:r>
            <a:endParaRPr lang="en-US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Геттер. Сеттер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Такие методы-свойства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упрощают синтаксис работы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Допустим есть некоторые объекты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user1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user2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нужно при помощи обычных геттеров и сеттеров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скопировать некоторое значение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user2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user1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будет примерно следующий код: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user1.setName(user2.getName());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определить геттеры и сеттеры через ключевые слова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то код будет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короче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понятнее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user1.name = user2.name;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 виду происходит копирование значения из одного свойства в другое, но на самом деле срабатывают соответствующие методы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Object.assign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Object.assign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получает список объектов и копирует в первый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 остальных,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последующие свойства перезаписывают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предыдущие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user1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"Tom",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age: 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user2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name: "Sam",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height: 175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(user1, user2);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console.log(user1.name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"Sam"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свойство из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user2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перезаписало свойство из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user1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console.log(user1.age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console.log(user1.height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175</a:t>
            </a:r>
          </a:p>
          <a:p>
            <a:pPr algn="just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 же можно сделать новый объект на основе существующих, в таком случаи первым параметром указывается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пустой объект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({}, user1, user2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Object.is()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проверки равенства значений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новый метод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Object.is()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Object.is() определяет, являются ли два значения одинаковыми значениями. Два значения являются одинаковыми в следующих случаях: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равны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равны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равны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либо оба равны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являются строками с одинаковой длиной и одинаковыми символами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являются одним и тем же объектом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являются числами и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равны +0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равны -0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оба равны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либо оба не равны нулю или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оба имеют одинаковое значение</a:t>
            </a:r>
            <a:endParaRPr lang="ru-RU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Object.is()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Поведение этого метода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 аналогично оператору ==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Оператор == использует приведение типов обоих операндов (если они имеют различный тип) перед проверкой на равенство (в результате получается, что проверка "" ==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даёт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), а метод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Object.is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приведение типов не выполняет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Также, поведение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этого метода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 аналогично оператору ===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Оператор === (также как и оператор ==) считает числовые значения -0 и +0 равными, а значение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Number.NaN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не равным самому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себе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console.log("" ==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console.log("" ===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console.log(Object.is("",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console.log(Object.is(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console.log(-0 == 0);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console.log(-0 === 0);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console.log(Object.is(-0, 0));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  <a:endParaRPr lang="ru-RU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1212</TotalTime>
  <Words>930</Words>
  <Application>Microsoft Office PowerPoint</Application>
  <PresentationFormat>Экран (4:3)</PresentationFormat>
  <Paragraphs>143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Maksym</cp:lastModifiedBy>
  <cp:revision>1590</cp:revision>
  <dcterms:created xsi:type="dcterms:W3CDTF">2010-05-10T12:35:19Z</dcterms:created>
  <dcterms:modified xsi:type="dcterms:W3CDTF">2019-10-03T10:47:57Z</dcterms:modified>
</cp:coreProperties>
</file>