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66" r:id="rId2"/>
    <p:sldId id="367" r:id="rId3"/>
    <p:sldId id="368" r:id="rId4"/>
    <p:sldId id="369" r:id="rId5"/>
    <p:sldId id="370" r:id="rId6"/>
    <p:sldId id="37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26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 переменных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 ключевые слова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Область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видимости переменной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– блок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{...}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объявленная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видна везде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Переменная, объявленная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видна только в рамках блока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{...},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Это, в частности, влияет на объявления внутри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 is not defined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Переменная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видна только после объявления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и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равны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объявления вообще нет: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is not defined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переменные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нельзя повторно объявлять: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Identifier 'x' has already been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Хоть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выглядит ограничением по сравнению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на самом деле проблем не создаёт. Например, два таких цикла совсем не конфликтуют: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Каждый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 имеет свою переменную i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defined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объявлении внутри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i будет видна только в блоке цикла. Она не видна снаружи, поэтому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endParaRPr lang="ru-RU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При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использовании в цикле, для каждой итерации создаётся своя переменная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одна на все итерации цикла и видна даже после цикла, что вызывало проблемы в замыканиях: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console.log(i);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создает одну переменную на все итерации цикла, потому все функции замыкают одну и ту же переменную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работает иначе, каждому повторению цикла соответствует своя независимая 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внутри цикла есть вложенные объявления функций, то в замыкании каждой будет та переменная, которая была при соответствующей итерации: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console.log(i);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бъявление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i создаёт для каждого повторения блока в цикле свою переменную, которую функция и получает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замыкания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переменной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нельзя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менять, такие переменные называются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остальном объявление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полностью аналогично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константу присвоен объект, то от изменения защищена сама константа, но не свойства внутри неё: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console.log(OBJ.name);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5;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же самое верно, если константе присвоен массив или другое объектное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обычно пишутся в верхнем регистре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958</TotalTime>
  <Words>609</Words>
  <Application>Microsoft Office PowerPoint</Application>
  <PresentationFormat>Экран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1399</cp:revision>
  <dcterms:created xsi:type="dcterms:W3CDTF">2010-05-10T12:35:19Z</dcterms:created>
  <dcterms:modified xsi:type="dcterms:W3CDTF">2019-09-30T11:36:57Z</dcterms:modified>
</cp:coreProperties>
</file>